
<file path=[Content_Types].xml><?xml version="1.0" encoding="utf-8"?>
<Types xmlns="http://schemas.openxmlformats.org/package/2006/content-types"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94.xml" ContentType="application/vnd.openxmlformats-officedocument.presentationml.slide+xml"/>
  <Override PartName="/ppt/notesSlides/notesSlide2.xml" ContentType="application/vnd.openxmlformats-officedocument.presentationml.notesSlide+xml"/>
  <Override PartName="/ppt/notesSlides/notesSlide105.xml" ContentType="application/vnd.openxmlformats-officedocument.presentationml.notesSlide+xml"/>
  <Override PartName="/ppt/slides/slide36.xml" ContentType="application/vnd.openxmlformats-officedocument.presentationml.slide+xml"/>
  <Override PartName="/ppt/slides/slide83.xml" ContentType="application/vnd.openxmlformats-officedocument.presentationml.slide+xml"/>
  <Override PartName="/ppt/notesSlides/notesSlide3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85.xml" ContentType="application/vnd.openxmlformats-officedocument.presentationml.notesSlide+xml"/>
  <Override PartName="/ppt/notesSlides/notesSlide96.xml" ContentType="application/vnd.openxmlformats-officedocument.presentationml.notesSlide+xml"/>
  <Override PartName="/ppt/slides/slide25.xml" ContentType="application/vnd.openxmlformats-officedocument.presentationml.slide+xml"/>
  <Override PartName="/ppt/slides/slide72.xml" ContentType="application/vnd.openxmlformats-officedocument.presentationml.slid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Override PartName="/ppt/notesSlides/notesSlide74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63.xml" ContentType="application/vnd.openxmlformats-officedocument.presentationml.notesSlide+xml"/>
  <Override PartName="/ppt/tableStyles.xml" ContentType="application/vnd.openxmlformats-officedocument.presentationml.tableStyles+xml"/>
  <Override PartName="/ppt/notesSlides/notesSlide4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30.xml" ContentType="application/vnd.openxmlformats-officedocument.presentationml.notesSlide+xml"/>
  <Override PartName="/ppt/slides/slide99.xml" ContentType="application/vnd.openxmlformats-officedocument.presentationml.slide+xml"/>
  <Override PartName="/ppt/notesSlides/notesSlide7.xml" ContentType="application/vnd.openxmlformats-officedocument.presentationml.notes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66.xml" ContentType="application/vnd.openxmlformats-officedocument.presentationml.slide+xml"/>
  <Override PartName="/ppt/slides/slide103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68.xml" ContentType="application/vnd.openxmlformats-officedocument.presentationml.notesSlide+xml"/>
  <Override PartName="/ppt/notesSlides/notesSlide79.xml" ContentType="application/vnd.openxmlformats-officedocument.presentationml.notes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notesSlides/notesSlide39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86.xml" ContentType="application/vnd.openxmlformats-officedocument.presentationml.notesSlide+xml"/>
  <Override PartName="/ppt/notesSlides/notesSlide102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62.xml" ContentType="application/vnd.openxmlformats-officedocument.presentationml.slide+xml"/>
  <Override PartName="/ppt/slides/slide80.xml" ContentType="application/vnd.openxmlformats-officedocument.presentationml.slide+xml"/>
  <Override PartName="/ppt/slides/slide91.xml" ContentType="application/vnd.openxmlformats-officedocument.presentationml.slide+xml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93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ppt/notesSlides/notesSlide2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82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slides/slide89.xml" ContentType="application/vnd.openxmlformats-officedocument.presentationml.slide+xml"/>
  <Override PartName="/ppt/slides/slide108.xml" ContentType="application/vnd.openxmlformats-officedocument.presentationml.slide+xml"/>
  <Override PartName="/ppt/slides/slide49.xml" ContentType="application/vnd.openxmlformats-officedocument.presentationml.slide+xml"/>
  <Override PartName="/ppt/slides/slide78.xml" ContentType="application/vnd.openxmlformats-officedocument.presentationml.slide+xml"/>
  <Override PartName="/ppt/slides/slide96.xml" ContentType="application/vnd.openxmlformats-officedocument.presentationml.slide+xml"/>
  <Override PartName="/ppt/notesSlides/notesSlide4.xml" ContentType="application/vnd.openxmlformats-officedocument.presentationml.notesSlide+xml"/>
  <Override PartName="/ppt/notesSlides/notesSlide107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s/slide104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69.xml" ContentType="application/vnd.openxmlformats-officedocument.presentationml.notesSlide+xml"/>
  <Override PartName="/ppt/notesSlides/notesSlide87.xml" ContentType="application/vnd.openxmlformats-officedocument.presentationml.notesSlide+xml"/>
  <Override PartName="/ppt/notesSlides/notesSlide98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Layouts/slideLayout4.xml" ContentType="application/vnd.openxmlformats-officedocument.presentationml.slideLayout+xml"/>
  <Override PartName="/ppt/notesSlides/notesSlide29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94.xml" ContentType="application/vnd.openxmlformats-officedocument.presentationml.notesSlide+xml"/>
  <Override PartName="/ppt/notesSlides/notesSlide103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slides/slide100.xml" ContentType="application/vnd.openxmlformats-officedocument.presentationml.slide+xml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83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notesSlides/notesSlide25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90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50.xml" ContentType="application/vnd.openxmlformats-officedocument.presentationml.notesSlide+xml"/>
  <Override PartName="/ppt/slides/slide79.xml" ContentType="application/vnd.openxmlformats-officedocument.presentationml.slide+xml"/>
  <Override PartName="/ppt/slides/slide109.xml" ContentType="application/vnd.openxmlformats-officedocument.presentationml.slide+xml"/>
  <Override PartName="/ppt/notesSlides/notesSlide10.xml" ContentType="application/vnd.openxmlformats-officedocument.presentationml.notesSlide+xml"/>
  <Override PartName="/ppt/notesSlides/notesSlide108.xml" ContentType="application/vnd.openxmlformats-officedocument.presentationml.notes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s/slide97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notesSlides/notesSlide99.xml" ContentType="application/vnd.openxmlformats-officedocument.presentationml.notes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s/slide105.xml" ContentType="application/vnd.openxmlformats-officedocument.presentationml.slide+xml"/>
  <Override PartName="/ppt/notesSlides/notesSlide1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88.xml" ContentType="application/vnd.openxmlformats-officedocument.presentationml.notesSlide+xml"/>
  <Override PartName="/ppt/notesSlides/notesSlide104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s/slide93.xml" ContentType="application/vnd.openxmlformats-officedocument.presentationml.slide+xml"/>
  <Override PartName="/ppt/slides/slide101.xml" ContentType="application/vnd.openxmlformats-officedocument.presentationml.slide+xml"/>
  <Override PartName="/ppt/slideLayouts/slideLayout5.xml" ContentType="application/vnd.openxmlformats-officedocument.presentationml.slideLayout+xml"/>
  <Override PartName="/ppt/notesSlides/notesSlide19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95.xml" ContentType="application/vnd.openxmlformats-officedocument.presentationml.notesSlide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s/slide71.xml" ContentType="application/vnd.openxmlformats-officedocument.presentationml.slide+xml"/>
  <Override PartName="/ppt/slides/slide82.xml" ContentType="application/vnd.openxmlformats-officedocument.presentationml.slide+xml"/>
  <Override PartName="/ppt/notesSlides/notesSlide37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84.xml" ContentType="application/vnd.openxmlformats-officedocument.presentationml.notesSlide+xml"/>
  <Override PartName="/ppt/notesSlides/notesSlide100.xml" ContentType="application/vnd.openxmlformats-officedocument.presentationml.notesSlide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91.xml" ContentType="application/vnd.openxmlformats-officedocument.presentationml.notesSlide+xml"/>
  <Override PartName="/ppt/slides/slide20.xml" ContentType="application/vnd.openxmlformats-officedocument.presentationml.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40.xml" ContentType="application/vnd.openxmlformats-officedocument.presentationml.notesSlide+xml"/>
  <Override PartName="/ppt/slides/slide98.xml" ContentType="application/vnd.openxmlformats-officedocument.presentationml.slide+xml"/>
  <Override PartName="/ppt/notesSlides/notesSlide6.xml" ContentType="application/vnd.openxmlformats-officedocument.presentationml.notesSlide+xml"/>
  <Override PartName="/ppt/notesSlides/notesSlide109.xml" ContentType="application/vnd.openxmlformats-officedocument.presentationml.notesSlide+xml"/>
  <Override PartName="/ppt/slides/slide8.xml" ContentType="application/vnd.openxmlformats-officedocument.presentationml.slide+xml"/>
  <Override PartName="/ppt/slides/slide69.xml" ContentType="application/vnd.openxmlformats-officedocument.presentationml.slide+xml"/>
  <Override PartName="/ppt/slides/slide87.xml" ContentType="application/vnd.openxmlformats-officedocument.presentationml.slide+xml"/>
  <Override PartName="/ppt/slides/slide106.xml" ContentType="application/vnd.openxmlformats-officedocument.presentationml.slide+xml"/>
  <Override PartName="/ppt/notesSlides/notesSlide89.xml" ContentType="application/vnd.openxmlformats-officedocument.presentationml.notesSlide+xml"/>
  <Override PartName="/ppt/slides/slide29.xml" ContentType="application/vnd.openxmlformats-officedocument.presentationml.slide+xml"/>
  <Override PartName="/ppt/slides/slide76.xml" ContentType="application/vnd.openxmlformats-officedocument.presentationml.slide+xml"/>
  <Override PartName="/ppt/notesSlides/notesSlide78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102.xml" ContentType="application/vnd.openxmlformats-officedocument.presentationml.slide+xml"/>
  <Override PartName="/ppt/slideLayouts/slideLayout6.xml" ContentType="application/vnd.openxmlformats-officedocument.presentationml.slideLayout+xml"/>
  <Override PartName="/ppt/notesSlides/notesSlide67.xml" ContentType="application/vnd.openxmlformats-officedocument.presentationml.notesSlide+xml"/>
  <Override PartName="/ppt/slides/slide43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notesSlides/notesSlide4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92.xml" ContentType="application/vnd.openxmlformats-officedocument.presentationml.notesSlide+xml"/>
  <Override PartName="/ppt/notesSlides/notesSlide101.xml" ContentType="application/vnd.openxmlformats-officedocument.presentationml.notesSlide+xml"/>
  <Override PartName="/ppt/slides/slide32.xml" ContentType="application/vnd.openxmlformats-officedocument.presentationml.slide+xml"/>
  <Default Extension="fntdata" ContentType="application/x-fontdata"/>
  <Override PartName="/ppt/notesSlides/notesSlide34.xml" ContentType="application/vnd.openxmlformats-officedocument.presentationml.notesSlide+xml"/>
  <Override PartName="/ppt/notesSlides/notesSlide81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notesSlides/notesSlide23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12.xml" ContentType="application/vnd.openxmlformats-officedocument.presentationml.notes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107.xml" ContentType="application/vnd.openxmlformats-officedocument.presentationml.slide+xml"/>
  <Override PartName="/ppt/viewProps.xml" ContentType="application/vnd.openxmlformats-officedocument.presentationml.viewProps+xml"/>
  <Override PartName="/ppt/notesSlides/notesSlide106.xml" ContentType="application/vnd.openxmlformats-officedocument.presentationml.notesSlide+xml"/>
  <Override PartName="/ppt/slides/slide48.xml" ContentType="application/vnd.openxmlformats-officedocument.presentationml.slide+xml"/>
  <Override PartName="/ppt/slides/slide95.xml" ContentType="application/vnd.openxmlformats-officedocument.presentationml.slide+xml"/>
  <Override PartName="/ppt/notesSlides/notesSlide3.xml" ContentType="application/vnd.openxmlformats-officedocument.presentationml.notesSlide+xml"/>
  <Override PartName="/ppt/notesSlides/notesSlide97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7" r:id="rId1"/>
  </p:sldMasterIdLst>
  <p:notesMasterIdLst>
    <p:notesMasterId r:id="rId11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  <p:sldId id="318" r:id="rId64"/>
    <p:sldId id="319" r:id="rId65"/>
    <p:sldId id="320" r:id="rId66"/>
    <p:sldId id="321" r:id="rId67"/>
    <p:sldId id="322" r:id="rId68"/>
    <p:sldId id="323" r:id="rId69"/>
    <p:sldId id="324" r:id="rId70"/>
    <p:sldId id="325" r:id="rId71"/>
    <p:sldId id="326" r:id="rId72"/>
    <p:sldId id="327" r:id="rId73"/>
    <p:sldId id="328" r:id="rId74"/>
    <p:sldId id="329" r:id="rId75"/>
    <p:sldId id="330" r:id="rId76"/>
    <p:sldId id="331" r:id="rId77"/>
    <p:sldId id="332" r:id="rId78"/>
    <p:sldId id="333" r:id="rId79"/>
    <p:sldId id="334" r:id="rId80"/>
    <p:sldId id="335" r:id="rId81"/>
    <p:sldId id="336" r:id="rId82"/>
    <p:sldId id="337" r:id="rId83"/>
    <p:sldId id="338" r:id="rId84"/>
    <p:sldId id="339" r:id="rId85"/>
    <p:sldId id="340" r:id="rId86"/>
    <p:sldId id="341" r:id="rId87"/>
    <p:sldId id="342" r:id="rId88"/>
    <p:sldId id="343" r:id="rId89"/>
    <p:sldId id="344" r:id="rId90"/>
    <p:sldId id="345" r:id="rId91"/>
    <p:sldId id="346" r:id="rId92"/>
    <p:sldId id="347" r:id="rId93"/>
    <p:sldId id="348" r:id="rId94"/>
    <p:sldId id="349" r:id="rId95"/>
    <p:sldId id="350" r:id="rId96"/>
    <p:sldId id="351" r:id="rId97"/>
    <p:sldId id="352" r:id="rId98"/>
    <p:sldId id="353" r:id="rId99"/>
    <p:sldId id="354" r:id="rId100"/>
    <p:sldId id="355" r:id="rId101"/>
    <p:sldId id="356" r:id="rId102"/>
    <p:sldId id="357" r:id="rId103"/>
    <p:sldId id="358" r:id="rId104"/>
    <p:sldId id="359" r:id="rId105"/>
    <p:sldId id="360" r:id="rId106"/>
    <p:sldId id="361" r:id="rId107"/>
    <p:sldId id="362" r:id="rId108"/>
    <p:sldId id="363" r:id="rId109"/>
    <p:sldId id="364" r:id="rId110"/>
  </p:sldIdLst>
  <p:sldSz cx="9144000" cy="6858000" type="screen4x3"/>
  <p:notesSz cx="6858000" cy="9144000"/>
  <p:embeddedFontLst>
    <p:embeddedFont>
      <p:font typeface="Montserrat" charset="0"/>
      <p:regular r:id="rId112"/>
      <p:bold r:id="rId113"/>
      <p:italic r:id="rId114"/>
      <p:boldItalic r:id="rId115"/>
    </p:embeddedFont>
    <p:embeddedFont>
      <p:font typeface="Consolas" pitchFamily="49" charset="0"/>
      <p:regular r:id="rId116"/>
      <p:bold r:id="rId117"/>
      <p:italic r:id="rId118"/>
      <p:boldItalic r:id="rId119"/>
    </p:embeddedFont>
    <p:embeddedFont>
      <p:font typeface="Verdana" pitchFamily="34" charset="0"/>
      <p:regular r:id="rId120"/>
      <p:bold r:id="rId121"/>
      <p:italic r:id="rId122"/>
      <p:boldItalic r:id="rId123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font" Target="fonts/font6.fntdata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font" Target="fonts/font1.fntdata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font" Target="fonts/font12.fntdata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13" Type="http://schemas.openxmlformats.org/officeDocument/2006/relationships/font" Target="fonts/font2.fntdata"/><Relationship Id="rId118" Type="http://schemas.openxmlformats.org/officeDocument/2006/relationships/font" Target="fonts/font7.fntdata"/><Relationship Id="rId12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font" Target="fonts/font10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16" Type="http://schemas.openxmlformats.org/officeDocument/2006/relationships/font" Target="fonts/font5.fntdata"/><Relationship Id="rId124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font" Target="fonts/font3.fntdata"/><Relationship Id="rId119" Type="http://schemas.openxmlformats.org/officeDocument/2006/relationships/font" Target="fonts/font8.fntdata"/><Relationship Id="rId127" Type="http://schemas.openxmlformats.org/officeDocument/2006/relationships/tableStyles" Target="tableStyle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font" Target="fonts/font9.fntdata"/><Relationship Id="rId125" Type="http://schemas.openxmlformats.org/officeDocument/2006/relationships/viewProps" Target="view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font" Target="fonts/font4.fntdata"/><Relationship Id="rId61" Type="http://schemas.openxmlformats.org/officeDocument/2006/relationships/slide" Target="slides/slide60.xml"/><Relationship Id="rId82" Type="http://schemas.openxmlformats.org/officeDocument/2006/relationships/slide" Target="slides/slide8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Shape 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0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0.xml"/><Relationship Id="rId1" Type="http://schemas.openxmlformats.org/officeDocument/2006/relationships/notesMaster" Target="../notesMasters/notesMaster1.xml"/></Relationships>
</file>

<file path=ppt/notesSlides/_rels/notesSlide10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1.xml"/><Relationship Id="rId1" Type="http://schemas.openxmlformats.org/officeDocument/2006/relationships/notesMaster" Target="../notesMasters/notesMaster1.xml"/></Relationships>
</file>

<file path=ppt/notesSlides/_rels/notesSlide10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2.xml"/><Relationship Id="rId1" Type="http://schemas.openxmlformats.org/officeDocument/2006/relationships/notesMaster" Target="../notesMasters/notesMaster1.xml"/></Relationships>
</file>

<file path=ppt/notesSlides/_rels/notesSlide10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3.xml"/><Relationship Id="rId1" Type="http://schemas.openxmlformats.org/officeDocument/2006/relationships/notesMaster" Target="../notesMasters/notesMaster1.xml"/></Relationships>
</file>

<file path=ppt/notesSlides/_rels/notesSlide10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4.xml"/><Relationship Id="rId1" Type="http://schemas.openxmlformats.org/officeDocument/2006/relationships/notesMaster" Target="../notesMasters/notesMaster1.xml"/></Relationships>
</file>

<file path=ppt/notesSlides/_rels/notesSlide10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5.xml"/><Relationship Id="rId1" Type="http://schemas.openxmlformats.org/officeDocument/2006/relationships/notesMaster" Target="../notesMasters/notesMaster1.xml"/></Relationships>
</file>

<file path=ppt/notesSlides/_rels/notesSlide10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6.xml"/><Relationship Id="rId1" Type="http://schemas.openxmlformats.org/officeDocument/2006/relationships/notesMaster" Target="../notesMasters/notesMaster1.xml"/></Relationships>
</file>

<file path=ppt/notesSlides/_rels/notesSlide10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7.xml"/><Relationship Id="rId1" Type="http://schemas.openxmlformats.org/officeDocument/2006/relationships/notesMaster" Target="../notesMasters/notesMaster1.xml"/></Relationships>
</file>

<file path=ppt/notesSlides/_rels/notesSlide10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8.xml"/><Relationship Id="rId1" Type="http://schemas.openxmlformats.org/officeDocument/2006/relationships/notesMaster" Target="../notesMasters/notesMaster1.xml"/></Relationships>
</file>

<file path=ppt/notesSlides/_rels/notesSlide10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8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8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9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9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9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9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4.xml"/><Relationship Id="rId1" Type="http://schemas.openxmlformats.org/officeDocument/2006/relationships/notesMaster" Target="../notesMasters/notesMaster1.xml"/></Relationships>
</file>

<file path=ppt/notesSlides/_rels/notesSlide9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5.xml"/><Relationship Id="rId1" Type="http://schemas.openxmlformats.org/officeDocument/2006/relationships/notesMaster" Target="../notesMasters/notesMaster1.xml"/></Relationships>
</file>

<file path=ppt/notesSlides/_rels/notesSlide9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6.xml"/><Relationship Id="rId1" Type="http://schemas.openxmlformats.org/officeDocument/2006/relationships/notesMaster" Target="../notesMasters/notesMaster1.xml"/></Relationships>
</file>

<file path=ppt/notesSlides/_rels/notesSlide9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7.xml"/><Relationship Id="rId1" Type="http://schemas.openxmlformats.org/officeDocument/2006/relationships/notesMaster" Target="../notesMasters/notesMaster1.xml"/></Relationships>
</file>

<file path=ppt/notesSlides/_rels/notesSlide9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8.xml"/><Relationship Id="rId1" Type="http://schemas.openxmlformats.org/officeDocument/2006/relationships/notesMaster" Target="../notesMasters/notesMaster1.xml"/></Relationships>
</file>

<file path=ppt/notesSlides/_rels/notesSlide9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Shape 50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1" name="Shape 5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Shape 187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8" name="Shape 18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5" name="Shape 1135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36" name="Shape 113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3" name="Shape 1143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44" name="Shape 114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1" name="Shape 1151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52" name="Shape 115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9" name="Shape 1159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60" name="Shape 116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" name="Shape 1167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68" name="Shape 116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5" name="Shape 1175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76" name="Shape 117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3" name="Shape 1183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84" name="Shape 118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1" name="Shape 1191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92" name="Shape 119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9" name="Shape 1199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00" name="Shape 120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7" name="Shape 1207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08" name="Shape 120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Shape 196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7" name="Shape 19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Shape 204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5" name="Shape 20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Shape 214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5" name="Shape 21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Shape 223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4" name="Shape 22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Shape 236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7" name="Shape 23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Shape 250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1" name="Shape 25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Shape 259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0" name="Shape 26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Shape 268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9" name="Shape 26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" name="Shape 277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8" name="Shape 27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Shape 63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4" name="Shape 6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" name="Shape 287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8" name="Shape 28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" name="Shape 296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7" name="Shape 29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" name="Shape 305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6" name="Shape 30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4" name="Shape 314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5" name="Shape 31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" name="Shape 323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4" name="Shape 32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" name="Shape 332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3" name="Shape 33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1" name="Shape 341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2" name="Shape 34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0" name="Shape 350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1" name="Shape 35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Shape 359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60" name="Shape 36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3" name="Shape 373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74" name="Shape 37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Shape 72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3" name="Shape 7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2" name="Shape 382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83" name="Shape 38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0" name="Shape 390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1" name="Shape 39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0" name="Shape 400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01" name="Shape 40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" name="Shape 409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10" name="Shape 41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7" name="Shape 417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18" name="Shape 41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6" name="Shape 426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27" name="Shape 42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6" name="Shape 436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37" name="Shape 43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" name="Shape 450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51" name="Shape 45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" name="Shape 481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82" name="Shape 48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9" name="Shape 489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90" name="Shape 49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Shape 78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9" name="Shape 7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7" name="Shape 497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98" name="Shape 49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5" name="Shape 505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06" name="Shape 50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4" name="Shape 514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15" name="Shape 51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8" name="Shape 528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9" name="Shape 52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9" name="Shape 559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60" name="Shape 56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7" name="Shape 567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68" name="Shape 56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5" name="Shape 575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6" name="Shape 57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4" name="Shape 584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5" name="Shape 58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8" name="Shape 598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99" name="Shape 59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9" name="Shape 629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30" name="Shape 63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Shape 84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5" name="Shape 8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" name="Shape 645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46" name="Shape 64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3" name="Shape 653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4" name="Shape 65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2" name="Shape 662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3" name="Shape 66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1" name="Shape 671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72" name="Shape 67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1" name="Shape 681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82" name="Shape 68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0" name="Shape 690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1" name="Shape 69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8" name="Shape 698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9" name="Shape 69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" name="Shape 706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7" name="Shape 70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4" name="Shape 714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15" name="Shape 71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2" name="Shape 722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23" name="Shape 72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Shape 93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4" name="Shape 9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0" name="Shape 730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31" name="Shape 73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8" name="Shape 738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39" name="Shape 73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6" name="Shape 746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47" name="Shape 74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4" name="Shape 754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55" name="Shape 75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" name="Shape 768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69" name="Shape 76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9" name="Shape 799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0" name="Shape 80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7" name="Shape 807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8" name="Shape 80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5" name="Shape 815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16" name="Shape 81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3" name="Shape 823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24" name="Shape 82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1" name="Shape 831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32" name="Shape 83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Shape 123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4" name="Shape 12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" name="Shape 839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0" name="Shape 84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7" name="Shape 847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8" name="Shape 84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6" name="Shape 856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57" name="Shape 85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5" name="Shape 865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66" name="Shape 86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4" name="Shape 874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75" name="Shape 87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8" name="Shape 888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89" name="Shape 88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9" name="Shape 919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20" name="Shape 92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7" name="Shape 927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28" name="Shape 92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1" name="Shape 941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42" name="Shape 94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9" name="Shape 949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50" name="Shape 95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Shape 165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6" name="Shape 16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" name="Shape 962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63" name="Shape 96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0" name="Shape 970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71" name="Shape 97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8" name="Shape 978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79" name="Shape 97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6" name="Shape 986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87" name="Shape 98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" name="Shape 993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94" name="Shape 99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1" name="Shape 1001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02" name="Shape 100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9" name="Shape 1009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10" name="Shape 101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7" name="Shape 1017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18" name="Shape 101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Shape 1026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27" name="Shape 102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6" name="Shape 1036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37" name="Shape 103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Shape 178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9" name="Shape 17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" name="Shape 1044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45" name="Shape 104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7" name="Shape 1057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58" name="Shape 105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5" name="Shape 1065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66" name="Shape 106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3" name="Shape 1073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74" name="Shape 107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3" name="Shape 1083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84" name="Shape 108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1" name="Shape 1091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92" name="Shape 109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1" name="Shape 1101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02" name="Shape 110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9" name="Shape 1109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10" name="Shape 111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7" name="Shape 1117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18" name="Shape 111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5" name="Shape 1125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26" name="Shape 112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 type="title">
  <p:cSld name="TITLE">
    <p:bg>
      <p:bgPr>
        <a:solidFill>
          <a:srgbClr val="C7F464"/>
        </a:solidFill>
        <a:effectLst/>
      </p:bgPr>
    </p:bg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hape 9"/>
          <p:cNvSpPr txBox="1">
            <a:spLocks noGrp="1"/>
          </p:cNvSpPr>
          <p:nvPr>
            <p:ph type="ctrTitle"/>
          </p:nvPr>
        </p:nvSpPr>
        <p:spPr>
          <a:xfrm>
            <a:off x="3012325" y="2960550"/>
            <a:ext cx="5445900" cy="24057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 algn="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 algn="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 algn="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 algn="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 algn="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 algn="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 algn="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 algn="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>
            <a:endParaRPr/>
          </a:p>
        </p:txBody>
      </p:sp>
      <p:sp>
        <p:nvSpPr>
          <p:cNvPr id="10" name="Shape 10"/>
          <p:cNvSpPr/>
          <p:nvPr/>
        </p:nvSpPr>
        <p:spPr>
          <a:xfrm>
            <a:off x="6208125" y="5619450"/>
            <a:ext cx="2250000" cy="137700"/>
          </a:xfrm>
          <a:prstGeom prst="rect">
            <a:avLst/>
          </a:prstGeom>
          <a:solidFill>
            <a:srgbClr val="4ECDC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ubtitle">
  <p:cSld name="TITLE_1">
    <p:bg>
      <p:bgPr>
        <a:solidFill>
          <a:srgbClr val="4ECDC4"/>
        </a:solidFill>
        <a:effectLst/>
      </p:bgPr>
    </p:bg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hape 12"/>
          <p:cNvSpPr/>
          <p:nvPr/>
        </p:nvSpPr>
        <p:spPr>
          <a:xfrm>
            <a:off x="5680600" y="0"/>
            <a:ext cx="34632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" name="Shape 13"/>
          <p:cNvSpPr txBox="1">
            <a:spLocks noGrp="1"/>
          </p:cNvSpPr>
          <p:nvPr>
            <p:ph type="ctrTitle"/>
          </p:nvPr>
        </p:nvSpPr>
        <p:spPr>
          <a:xfrm>
            <a:off x="685800" y="3863725"/>
            <a:ext cx="4505400" cy="19104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 algn="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000"/>
              <a:buNone/>
              <a:defRPr sz="4000">
                <a:solidFill>
                  <a:srgbClr val="FFFFFF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9pPr>
          </a:lstStyle>
          <a:p>
            <a:endParaRPr/>
          </a:p>
        </p:txBody>
      </p:sp>
      <p:sp>
        <p:nvSpPr>
          <p:cNvPr id="14" name="Shape 14"/>
          <p:cNvSpPr txBox="1">
            <a:spLocks noGrp="1"/>
          </p:cNvSpPr>
          <p:nvPr>
            <p:ph type="subTitle" idx="1"/>
          </p:nvPr>
        </p:nvSpPr>
        <p:spPr>
          <a:xfrm>
            <a:off x="6101100" y="3817852"/>
            <a:ext cx="2446500" cy="19104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738498"/>
              </a:buClr>
              <a:buSzPts val="2200"/>
              <a:buNone/>
              <a:defRPr sz="2200">
                <a:solidFill>
                  <a:srgbClr val="738498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738498"/>
              </a:buClr>
              <a:buSzPts val="2200"/>
              <a:buNone/>
              <a:defRPr sz="2200">
                <a:solidFill>
                  <a:srgbClr val="738498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738498"/>
              </a:buClr>
              <a:buSzPts val="2200"/>
              <a:buNone/>
              <a:defRPr sz="2200">
                <a:solidFill>
                  <a:srgbClr val="738498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738498"/>
              </a:buClr>
              <a:buSzPts val="2200"/>
              <a:buNone/>
              <a:defRPr sz="2200">
                <a:solidFill>
                  <a:srgbClr val="738498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738498"/>
              </a:buClr>
              <a:buSzPts val="2200"/>
              <a:buNone/>
              <a:defRPr sz="2200">
                <a:solidFill>
                  <a:srgbClr val="738498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738498"/>
              </a:buClr>
              <a:buSzPts val="2200"/>
              <a:buNone/>
              <a:defRPr sz="2200">
                <a:solidFill>
                  <a:srgbClr val="738498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738498"/>
              </a:buClr>
              <a:buSzPts val="2200"/>
              <a:buNone/>
              <a:defRPr sz="2200">
                <a:solidFill>
                  <a:srgbClr val="738498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738498"/>
              </a:buClr>
              <a:buSzPts val="2200"/>
              <a:buNone/>
              <a:defRPr sz="2200">
                <a:solidFill>
                  <a:srgbClr val="738498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738498"/>
              </a:buClr>
              <a:buSzPts val="2200"/>
              <a:buNone/>
              <a:defRPr sz="2200">
                <a:solidFill>
                  <a:srgbClr val="738498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TITLE_1_1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hape 16"/>
          <p:cNvSpPr/>
          <p:nvPr/>
        </p:nvSpPr>
        <p:spPr>
          <a:xfrm>
            <a:off x="0" y="0"/>
            <a:ext cx="2767800" cy="6858000"/>
          </a:xfrm>
          <a:prstGeom prst="rect">
            <a:avLst/>
          </a:prstGeom>
          <a:solidFill>
            <a:srgbClr val="C7F46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" name="Shape 17"/>
          <p:cNvSpPr txBox="1">
            <a:spLocks noGrp="1"/>
          </p:cNvSpPr>
          <p:nvPr>
            <p:ph type="body" idx="1"/>
          </p:nvPr>
        </p:nvSpPr>
        <p:spPr>
          <a:xfrm>
            <a:off x="3165234" y="1528066"/>
            <a:ext cx="4809000" cy="4335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419100" rtl="0">
              <a:spcBef>
                <a:spcPts val="600"/>
              </a:spcBef>
              <a:spcAft>
                <a:spcPts val="0"/>
              </a:spcAft>
              <a:buSzPts val="3000"/>
              <a:buChar char="▣"/>
              <a:defRPr sz="3000"/>
            </a:lvl1pPr>
            <a:lvl2pPr marL="914400" lvl="1" indent="-419100" rtl="0">
              <a:spcBef>
                <a:spcPts val="0"/>
              </a:spcBef>
              <a:spcAft>
                <a:spcPts val="0"/>
              </a:spcAft>
              <a:buSzPts val="3000"/>
              <a:buChar char="□"/>
              <a:defRPr sz="3000"/>
            </a:lvl2pPr>
            <a:lvl3pPr marL="1371600" lvl="2" indent="-419100" rtl="0">
              <a:spcBef>
                <a:spcPts val="0"/>
              </a:spcBef>
              <a:spcAft>
                <a:spcPts val="0"/>
              </a:spcAft>
              <a:buSzPts val="3000"/>
              <a:buChar char="■"/>
              <a:defRPr sz="3000"/>
            </a:lvl3pPr>
            <a:lvl4pPr marL="1828800" lvl="3" indent="-419100" rtl="0">
              <a:spcBef>
                <a:spcPts val="0"/>
              </a:spcBef>
              <a:spcAft>
                <a:spcPts val="0"/>
              </a:spcAft>
              <a:buSzPts val="3000"/>
              <a:buChar char="●"/>
              <a:defRPr sz="3000"/>
            </a:lvl4pPr>
            <a:lvl5pPr marL="2286000" lvl="4" indent="-419100" rtl="0">
              <a:spcBef>
                <a:spcPts val="0"/>
              </a:spcBef>
              <a:spcAft>
                <a:spcPts val="0"/>
              </a:spcAft>
              <a:buSzPts val="3000"/>
              <a:buChar char="○"/>
              <a:defRPr sz="3000"/>
            </a:lvl5pPr>
            <a:lvl6pPr marL="2743200" lvl="5" indent="-419100" rtl="0">
              <a:spcBef>
                <a:spcPts val="0"/>
              </a:spcBef>
              <a:spcAft>
                <a:spcPts val="0"/>
              </a:spcAft>
              <a:buSzPts val="3000"/>
              <a:buChar char="■"/>
              <a:defRPr sz="3000"/>
            </a:lvl6pPr>
            <a:lvl7pPr marL="3200400" lvl="6" indent="-419100" rtl="0">
              <a:spcBef>
                <a:spcPts val="0"/>
              </a:spcBef>
              <a:spcAft>
                <a:spcPts val="0"/>
              </a:spcAft>
              <a:buSzPts val="3000"/>
              <a:buChar char="●"/>
              <a:defRPr sz="3000"/>
            </a:lvl7pPr>
            <a:lvl8pPr marL="3657600" lvl="7" indent="-419100" rtl="0">
              <a:spcBef>
                <a:spcPts val="0"/>
              </a:spcBef>
              <a:spcAft>
                <a:spcPts val="0"/>
              </a:spcAft>
              <a:buSzPts val="3000"/>
              <a:buChar char="○"/>
              <a:defRPr sz="3000"/>
            </a:lvl8pPr>
            <a:lvl9pPr marL="4114800" lvl="8" indent="-419100">
              <a:spcBef>
                <a:spcPts val="0"/>
              </a:spcBef>
              <a:spcAft>
                <a:spcPts val="0"/>
              </a:spcAft>
              <a:buSzPts val="3000"/>
              <a:buChar char="■"/>
              <a:defRPr sz="3000"/>
            </a:lvl9pPr>
          </a:lstStyle>
          <a:p>
            <a:endParaRPr/>
          </a:p>
        </p:txBody>
      </p:sp>
      <p:grpSp>
        <p:nvGrpSpPr>
          <p:cNvPr id="18" name="Shape 18"/>
          <p:cNvGrpSpPr/>
          <p:nvPr/>
        </p:nvGrpSpPr>
        <p:grpSpPr>
          <a:xfrm>
            <a:off x="801025" y="1672320"/>
            <a:ext cx="1957200" cy="947980"/>
            <a:chOff x="801025" y="1367520"/>
            <a:chExt cx="1957200" cy="947980"/>
          </a:xfrm>
        </p:grpSpPr>
        <p:sp>
          <p:nvSpPr>
            <p:cNvPr id="19" name="Shape 19"/>
            <p:cNvSpPr txBox="1"/>
            <p:nvPr/>
          </p:nvSpPr>
          <p:spPr>
            <a:xfrm>
              <a:off x="801025" y="1367520"/>
              <a:ext cx="1957200" cy="871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9400" b="1">
                  <a:solidFill>
                    <a:srgbClr val="454F5B"/>
                  </a:solidFill>
                </a:rPr>
                <a:t>‘’</a:t>
              </a:r>
              <a:endParaRPr sz="9400" b="1">
                <a:solidFill>
                  <a:srgbClr val="454F5B"/>
                </a:solidFill>
              </a:endParaRPr>
            </a:p>
          </p:txBody>
        </p:sp>
        <p:sp>
          <p:nvSpPr>
            <p:cNvPr id="20" name="Shape 20"/>
            <p:cNvSpPr/>
            <p:nvPr/>
          </p:nvSpPr>
          <p:spPr>
            <a:xfrm>
              <a:off x="1397399" y="1543300"/>
              <a:ext cx="772200" cy="772200"/>
            </a:xfrm>
            <a:prstGeom prst="rect">
              <a:avLst/>
            </a:prstGeom>
            <a:noFill/>
            <a:ln w="76200" cap="flat" cmpd="sng">
              <a:solidFill>
                <a:srgbClr val="454F5B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type="tx">
  <p:cSld name="TITLE_AND_BODY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Shape 22"/>
          <p:cNvSpPr txBox="1">
            <a:spLocks noGrp="1"/>
          </p:cNvSpPr>
          <p:nvPr>
            <p:ph type="title"/>
          </p:nvPr>
        </p:nvSpPr>
        <p:spPr>
          <a:xfrm>
            <a:off x="691200" y="0"/>
            <a:ext cx="7761600" cy="12921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23" name="Shape 23"/>
          <p:cNvSpPr txBox="1">
            <a:spLocks noGrp="1"/>
          </p:cNvSpPr>
          <p:nvPr>
            <p:ph type="body" idx="1"/>
          </p:nvPr>
        </p:nvSpPr>
        <p:spPr>
          <a:xfrm>
            <a:off x="691200" y="1811604"/>
            <a:ext cx="7761600" cy="44121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81000">
              <a:spcBef>
                <a:spcPts val="600"/>
              </a:spcBef>
              <a:spcAft>
                <a:spcPts val="0"/>
              </a:spcAft>
              <a:buSzPts val="2400"/>
              <a:buChar char="▣"/>
              <a:defRPr/>
            </a:lvl1pPr>
            <a:lvl2pPr marL="914400" lvl="1" indent="-355600">
              <a:spcBef>
                <a:spcPts val="0"/>
              </a:spcBef>
              <a:spcAft>
                <a:spcPts val="0"/>
              </a:spcAft>
              <a:buSzPts val="2000"/>
              <a:buChar char="□"/>
              <a:defRPr/>
            </a:lvl2pPr>
            <a:lvl3pPr marL="1371600" lvl="2" indent="-355600">
              <a:spcBef>
                <a:spcPts val="0"/>
              </a:spcBef>
              <a:spcAft>
                <a:spcPts val="0"/>
              </a:spcAft>
              <a:buSzPts val="2000"/>
              <a:buChar char="■"/>
              <a:defRPr/>
            </a:lvl3pPr>
            <a:lvl4pPr marL="1828800" lvl="3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4pPr>
            <a:lvl5pPr marL="2286000" lvl="4" indent="-34290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5pPr>
            <a:lvl6pPr marL="2743200" lvl="5" indent="-34290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6pPr>
            <a:lvl7pPr marL="3200400" lvl="6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7pPr>
            <a:lvl8pPr marL="3657600" lvl="7" indent="-34290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8pPr>
            <a:lvl9pPr marL="4114800" lvl="8" indent="-34290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9pPr>
          </a:lstStyle>
          <a:p>
            <a:endParaRPr/>
          </a:p>
        </p:txBody>
      </p:sp>
      <p:sp>
        <p:nvSpPr>
          <p:cNvPr id="24" name="Shape 24"/>
          <p:cNvSpPr/>
          <p:nvPr/>
        </p:nvSpPr>
        <p:spPr>
          <a:xfrm>
            <a:off x="813273" y="1506189"/>
            <a:ext cx="1533600" cy="137700"/>
          </a:xfrm>
          <a:prstGeom prst="rect">
            <a:avLst/>
          </a:prstGeom>
          <a:solidFill>
            <a:srgbClr val="4ECDC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" name="Shape 25"/>
          <p:cNvSpPr/>
          <p:nvPr/>
        </p:nvSpPr>
        <p:spPr>
          <a:xfrm>
            <a:off x="0" y="0"/>
            <a:ext cx="137700" cy="6858000"/>
          </a:xfrm>
          <a:prstGeom prst="rect">
            <a:avLst/>
          </a:prstGeom>
          <a:solidFill>
            <a:srgbClr val="C7F46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2 columns" type="twoColTx">
  <p:cSld name="TITLE_AND_TWO_COLUMNS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Shape 27"/>
          <p:cNvSpPr txBox="1">
            <a:spLocks noGrp="1"/>
          </p:cNvSpPr>
          <p:nvPr>
            <p:ph type="title"/>
          </p:nvPr>
        </p:nvSpPr>
        <p:spPr>
          <a:xfrm>
            <a:off x="691200" y="634300"/>
            <a:ext cx="7761600" cy="6579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28" name="Shape 28"/>
          <p:cNvSpPr txBox="1">
            <a:spLocks noGrp="1"/>
          </p:cNvSpPr>
          <p:nvPr>
            <p:ph type="body" idx="1"/>
          </p:nvPr>
        </p:nvSpPr>
        <p:spPr>
          <a:xfrm>
            <a:off x="691200" y="1857900"/>
            <a:ext cx="3767400" cy="4710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81000">
              <a:spcBef>
                <a:spcPts val="600"/>
              </a:spcBef>
              <a:spcAft>
                <a:spcPts val="0"/>
              </a:spcAft>
              <a:buSzPts val="2400"/>
              <a:buChar char="▣"/>
              <a:defRPr/>
            </a:lvl1pPr>
            <a:lvl2pPr marL="914400" lvl="1" indent="-355600">
              <a:spcBef>
                <a:spcPts val="0"/>
              </a:spcBef>
              <a:spcAft>
                <a:spcPts val="0"/>
              </a:spcAft>
              <a:buSzPts val="2000"/>
              <a:buChar char="□"/>
              <a:defRPr/>
            </a:lvl2pPr>
            <a:lvl3pPr marL="1371600" lvl="2" indent="-355600">
              <a:spcBef>
                <a:spcPts val="0"/>
              </a:spcBef>
              <a:spcAft>
                <a:spcPts val="0"/>
              </a:spcAft>
              <a:buSzPts val="2000"/>
              <a:buChar char="■"/>
              <a:defRPr/>
            </a:lvl3pPr>
            <a:lvl4pPr marL="1828800" lvl="3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4pPr>
            <a:lvl5pPr marL="2286000" lvl="4" indent="-34290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5pPr>
            <a:lvl6pPr marL="2743200" lvl="5" indent="-34290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6pPr>
            <a:lvl7pPr marL="3200400" lvl="6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7pPr>
            <a:lvl8pPr marL="3657600" lvl="7" indent="-34290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8pPr>
            <a:lvl9pPr marL="4114800" lvl="8" indent="-34290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9pPr>
          </a:lstStyle>
          <a:p>
            <a:endParaRPr/>
          </a:p>
        </p:txBody>
      </p:sp>
      <p:sp>
        <p:nvSpPr>
          <p:cNvPr id="29" name="Shape 29"/>
          <p:cNvSpPr txBox="1">
            <a:spLocks noGrp="1"/>
          </p:cNvSpPr>
          <p:nvPr>
            <p:ph type="body" idx="2"/>
          </p:nvPr>
        </p:nvSpPr>
        <p:spPr>
          <a:xfrm>
            <a:off x="4685500" y="1857900"/>
            <a:ext cx="3767400" cy="4710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81000">
              <a:spcBef>
                <a:spcPts val="600"/>
              </a:spcBef>
              <a:spcAft>
                <a:spcPts val="0"/>
              </a:spcAft>
              <a:buSzPts val="2400"/>
              <a:buChar char="▣"/>
              <a:defRPr/>
            </a:lvl1pPr>
            <a:lvl2pPr marL="914400" lvl="1" indent="-355600">
              <a:spcBef>
                <a:spcPts val="0"/>
              </a:spcBef>
              <a:spcAft>
                <a:spcPts val="0"/>
              </a:spcAft>
              <a:buSzPts val="2000"/>
              <a:buChar char="□"/>
              <a:defRPr/>
            </a:lvl2pPr>
            <a:lvl3pPr marL="1371600" lvl="2" indent="-355600">
              <a:spcBef>
                <a:spcPts val="0"/>
              </a:spcBef>
              <a:spcAft>
                <a:spcPts val="0"/>
              </a:spcAft>
              <a:buSzPts val="2000"/>
              <a:buChar char="■"/>
              <a:defRPr/>
            </a:lvl3pPr>
            <a:lvl4pPr marL="1828800" lvl="3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4pPr>
            <a:lvl5pPr marL="2286000" lvl="4" indent="-34290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5pPr>
            <a:lvl6pPr marL="2743200" lvl="5" indent="-34290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6pPr>
            <a:lvl7pPr marL="3200400" lvl="6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7pPr>
            <a:lvl8pPr marL="3657600" lvl="7" indent="-34290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8pPr>
            <a:lvl9pPr marL="4114800" lvl="8" indent="-34290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9pPr>
          </a:lstStyle>
          <a:p>
            <a:endParaRPr/>
          </a:p>
        </p:txBody>
      </p:sp>
      <p:sp>
        <p:nvSpPr>
          <p:cNvPr id="30" name="Shape 30"/>
          <p:cNvSpPr/>
          <p:nvPr/>
        </p:nvSpPr>
        <p:spPr>
          <a:xfrm>
            <a:off x="813273" y="1506189"/>
            <a:ext cx="1533600" cy="137700"/>
          </a:xfrm>
          <a:prstGeom prst="rect">
            <a:avLst/>
          </a:prstGeom>
          <a:solidFill>
            <a:srgbClr val="4ECDC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" name="Shape 31"/>
          <p:cNvSpPr/>
          <p:nvPr/>
        </p:nvSpPr>
        <p:spPr>
          <a:xfrm>
            <a:off x="0" y="0"/>
            <a:ext cx="137700" cy="6858000"/>
          </a:xfrm>
          <a:prstGeom prst="rect">
            <a:avLst/>
          </a:prstGeom>
          <a:solidFill>
            <a:srgbClr val="C7F46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3 columns">
  <p:cSld name="TITLE_AND_TWO_COLUMNS_1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Shape 33"/>
          <p:cNvSpPr txBox="1">
            <a:spLocks noGrp="1"/>
          </p:cNvSpPr>
          <p:nvPr>
            <p:ph type="title"/>
          </p:nvPr>
        </p:nvSpPr>
        <p:spPr>
          <a:xfrm>
            <a:off x="691200" y="634300"/>
            <a:ext cx="7761600" cy="6579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34" name="Shape 34"/>
          <p:cNvSpPr txBox="1">
            <a:spLocks noGrp="1"/>
          </p:cNvSpPr>
          <p:nvPr>
            <p:ph type="body" idx="1"/>
          </p:nvPr>
        </p:nvSpPr>
        <p:spPr>
          <a:xfrm>
            <a:off x="691200" y="1857900"/>
            <a:ext cx="2501700" cy="4710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55600" rtl="0">
              <a:spcBef>
                <a:spcPts val="600"/>
              </a:spcBef>
              <a:spcAft>
                <a:spcPts val="0"/>
              </a:spcAft>
              <a:buSzPts val="2000"/>
              <a:buChar char="▣"/>
              <a:defRPr sz="2000"/>
            </a:lvl1pPr>
            <a:lvl2pPr marL="914400" lvl="1" indent="-355600" rtl="0">
              <a:spcBef>
                <a:spcPts val="0"/>
              </a:spcBef>
              <a:spcAft>
                <a:spcPts val="0"/>
              </a:spcAft>
              <a:buSzPts val="2000"/>
              <a:buChar char="□"/>
              <a:defRPr/>
            </a:lvl2pPr>
            <a:lvl3pPr marL="1371600" lvl="2" indent="-355600" rtl="0">
              <a:spcBef>
                <a:spcPts val="0"/>
              </a:spcBef>
              <a:spcAft>
                <a:spcPts val="0"/>
              </a:spcAft>
              <a:buSzPts val="2000"/>
              <a:buChar char="■"/>
              <a:defRPr/>
            </a:lvl3pPr>
            <a:lvl4pPr marL="1828800" lvl="3" indent="-355600" rtl="0">
              <a:spcBef>
                <a:spcPts val="0"/>
              </a:spcBef>
              <a:spcAft>
                <a:spcPts val="0"/>
              </a:spcAft>
              <a:buSzPts val="2000"/>
              <a:buChar char="●"/>
              <a:defRPr sz="2000"/>
            </a:lvl4pPr>
            <a:lvl5pPr marL="2286000" lvl="4" indent="-355600" rtl="0">
              <a:spcBef>
                <a:spcPts val="0"/>
              </a:spcBef>
              <a:spcAft>
                <a:spcPts val="0"/>
              </a:spcAft>
              <a:buSzPts val="2000"/>
              <a:buChar char="○"/>
              <a:defRPr sz="2000"/>
            </a:lvl5pPr>
            <a:lvl6pPr marL="2743200" lvl="5" indent="-355600" rtl="0">
              <a:spcBef>
                <a:spcPts val="0"/>
              </a:spcBef>
              <a:spcAft>
                <a:spcPts val="0"/>
              </a:spcAft>
              <a:buSzPts val="2000"/>
              <a:buChar char="■"/>
              <a:defRPr sz="2000"/>
            </a:lvl6pPr>
            <a:lvl7pPr marL="3200400" lvl="6" indent="-355600" rtl="0">
              <a:spcBef>
                <a:spcPts val="0"/>
              </a:spcBef>
              <a:spcAft>
                <a:spcPts val="0"/>
              </a:spcAft>
              <a:buSzPts val="2000"/>
              <a:buChar char="●"/>
              <a:defRPr sz="2000"/>
            </a:lvl7pPr>
            <a:lvl8pPr marL="3657600" lvl="7" indent="-355600" rtl="0">
              <a:spcBef>
                <a:spcPts val="0"/>
              </a:spcBef>
              <a:spcAft>
                <a:spcPts val="0"/>
              </a:spcAft>
              <a:buSzPts val="2000"/>
              <a:buChar char="○"/>
              <a:defRPr sz="2000"/>
            </a:lvl8pPr>
            <a:lvl9pPr marL="4114800" lvl="8" indent="-355600" rtl="0">
              <a:spcBef>
                <a:spcPts val="0"/>
              </a:spcBef>
              <a:spcAft>
                <a:spcPts val="0"/>
              </a:spcAft>
              <a:buSzPts val="2000"/>
              <a:buChar char="■"/>
              <a:defRPr sz="2000"/>
            </a:lvl9pPr>
          </a:lstStyle>
          <a:p>
            <a:endParaRPr/>
          </a:p>
        </p:txBody>
      </p:sp>
      <p:sp>
        <p:nvSpPr>
          <p:cNvPr id="35" name="Shape 35"/>
          <p:cNvSpPr txBox="1">
            <a:spLocks noGrp="1"/>
          </p:cNvSpPr>
          <p:nvPr>
            <p:ph type="body" idx="2"/>
          </p:nvPr>
        </p:nvSpPr>
        <p:spPr>
          <a:xfrm>
            <a:off x="3321088" y="1857900"/>
            <a:ext cx="2501700" cy="4710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55600" rtl="0">
              <a:spcBef>
                <a:spcPts val="600"/>
              </a:spcBef>
              <a:spcAft>
                <a:spcPts val="0"/>
              </a:spcAft>
              <a:buSzPts val="2000"/>
              <a:buChar char="▣"/>
              <a:defRPr sz="2000"/>
            </a:lvl1pPr>
            <a:lvl2pPr marL="914400" lvl="1" indent="-355600" rtl="0">
              <a:spcBef>
                <a:spcPts val="0"/>
              </a:spcBef>
              <a:spcAft>
                <a:spcPts val="0"/>
              </a:spcAft>
              <a:buSzPts val="2000"/>
              <a:buChar char="□"/>
              <a:defRPr/>
            </a:lvl2pPr>
            <a:lvl3pPr marL="1371600" lvl="2" indent="-355600" rtl="0">
              <a:spcBef>
                <a:spcPts val="0"/>
              </a:spcBef>
              <a:spcAft>
                <a:spcPts val="0"/>
              </a:spcAft>
              <a:buSzPts val="2000"/>
              <a:buChar char="■"/>
              <a:defRPr/>
            </a:lvl3pPr>
            <a:lvl4pPr marL="1828800" lvl="3" indent="-355600" rtl="0">
              <a:spcBef>
                <a:spcPts val="0"/>
              </a:spcBef>
              <a:spcAft>
                <a:spcPts val="0"/>
              </a:spcAft>
              <a:buSzPts val="2000"/>
              <a:buChar char="●"/>
              <a:defRPr sz="2000"/>
            </a:lvl4pPr>
            <a:lvl5pPr marL="2286000" lvl="4" indent="-355600" rtl="0">
              <a:spcBef>
                <a:spcPts val="0"/>
              </a:spcBef>
              <a:spcAft>
                <a:spcPts val="0"/>
              </a:spcAft>
              <a:buSzPts val="2000"/>
              <a:buChar char="○"/>
              <a:defRPr sz="2000"/>
            </a:lvl5pPr>
            <a:lvl6pPr marL="2743200" lvl="5" indent="-355600" rtl="0">
              <a:spcBef>
                <a:spcPts val="0"/>
              </a:spcBef>
              <a:spcAft>
                <a:spcPts val="0"/>
              </a:spcAft>
              <a:buSzPts val="2000"/>
              <a:buChar char="■"/>
              <a:defRPr sz="2000"/>
            </a:lvl6pPr>
            <a:lvl7pPr marL="3200400" lvl="6" indent="-355600" rtl="0">
              <a:spcBef>
                <a:spcPts val="0"/>
              </a:spcBef>
              <a:spcAft>
                <a:spcPts val="0"/>
              </a:spcAft>
              <a:buSzPts val="2000"/>
              <a:buChar char="●"/>
              <a:defRPr sz="2000"/>
            </a:lvl7pPr>
            <a:lvl8pPr marL="3657600" lvl="7" indent="-355600" rtl="0">
              <a:spcBef>
                <a:spcPts val="0"/>
              </a:spcBef>
              <a:spcAft>
                <a:spcPts val="0"/>
              </a:spcAft>
              <a:buSzPts val="2000"/>
              <a:buChar char="○"/>
              <a:defRPr sz="2000"/>
            </a:lvl8pPr>
            <a:lvl9pPr marL="4114800" lvl="8" indent="-355600" rtl="0">
              <a:spcBef>
                <a:spcPts val="0"/>
              </a:spcBef>
              <a:spcAft>
                <a:spcPts val="0"/>
              </a:spcAft>
              <a:buSzPts val="2000"/>
              <a:buChar char="■"/>
              <a:defRPr sz="2000"/>
            </a:lvl9pPr>
          </a:lstStyle>
          <a:p>
            <a:endParaRPr/>
          </a:p>
        </p:txBody>
      </p:sp>
      <p:sp>
        <p:nvSpPr>
          <p:cNvPr id="36" name="Shape 36"/>
          <p:cNvSpPr txBox="1">
            <a:spLocks noGrp="1"/>
          </p:cNvSpPr>
          <p:nvPr>
            <p:ph type="body" idx="3"/>
          </p:nvPr>
        </p:nvSpPr>
        <p:spPr>
          <a:xfrm>
            <a:off x="5950976" y="1857900"/>
            <a:ext cx="2501700" cy="4710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55600" rtl="0">
              <a:spcBef>
                <a:spcPts val="600"/>
              </a:spcBef>
              <a:spcAft>
                <a:spcPts val="0"/>
              </a:spcAft>
              <a:buSzPts val="2000"/>
              <a:buChar char="▣"/>
              <a:defRPr sz="2000"/>
            </a:lvl1pPr>
            <a:lvl2pPr marL="914400" lvl="1" indent="-355600" rtl="0">
              <a:spcBef>
                <a:spcPts val="0"/>
              </a:spcBef>
              <a:spcAft>
                <a:spcPts val="0"/>
              </a:spcAft>
              <a:buSzPts val="2000"/>
              <a:buChar char="□"/>
              <a:defRPr/>
            </a:lvl2pPr>
            <a:lvl3pPr marL="1371600" lvl="2" indent="-355600" rtl="0">
              <a:spcBef>
                <a:spcPts val="0"/>
              </a:spcBef>
              <a:spcAft>
                <a:spcPts val="0"/>
              </a:spcAft>
              <a:buSzPts val="2000"/>
              <a:buChar char="■"/>
              <a:defRPr/>
            </a:lvl3pPr>
            <a:lvl4pPr marL="1828800" lvl="3" indent="-355600" rtl="0">
              <a:spcBef>
                <a:spcPts val="0"/>
              </a:spcBef>
              <a:spcAft>
                <a:spcPts val="0"/>
              </a:spcAft>
              <a:buSzPts val="2000"/>
              <a:buChar char="●"/>
              <a:defRPr sz="2000"/>
            </a:lvl4pPr>
            <a:lvl5pPr marL="2286000" lvl="4" indent="-355600" rtl="0">
              <a:spcBef>
                <a:spcPts val="0"/>
              </a:spcBef>
              <a:spcAft>
                <a:spcPts val="0"/>
              </a:spcAft>
              <a:buSzPts val="2000"/>
              <a:buChar char="○"/>
              <a:defRPr sz="2000"/>
            </a:lvl5pPr>
            <a:lvl6pPr marL="2743200" lvl="5" indent="-355600" rtl="0">
              <a:spcBef>
                <a:spcPts val="0"/>
              </a:spcBef>
              <a:spcAft>
                <a:spcPts val="0"/>
              </a:spcAft>
              <a:buSzPts val="2000"/>
              <a:buChar char="■"/>
              <a:defRPr sz="2000"/>
            </a:lvl6pPr>
            <a:lvl7pPr marL="3200400" lvl="6" indent="-355600" rtl="0">
              <a:spcBef>
                <a:spcPts val="0"/>
              </a:spcBef>
              <a:spcAft>
                <a:spcPts val="0"/>
              </a:spcAft>
              <a:buSzPts val="2000"/>
              <a:buChar char="●"/>
              <a:defRPr sz="2000"/>
            </a:lvl7pPr>
            <a:lvl8pPr marL="3657600" lvl="7" indent="-355600" rtl="0">
              <a:spcBef>
                <a:spcPts val="0"/>
              </a:spcBef>
              <a:spcAft>
                <a:spcPts val="0"/>
              </a:spcAft>
              <a:buSzPts val="2000"/>
              <a:buChar char="○"/>
              <a:defRPr sz="2000"/>
            </a:lvl8pPr>
            <a:lvl9pPr marL="4114800" lvl="8" indent="-355600" rtl="0">
              <a:spcBef>
                <a:spcPts val="0"/>
              </a:spcBef>
              <a:spcAft>
                <a:spcPts val="0"/>
              </a:spcAft>
              <a:buSzPts val="2000"/>
              <a:buChar char="■"/>
              <a:defRPr sz="2000"/>
            </a:lvl9pPr>
          </a:lstStyle>
          <a:p>
            <a:endParaRPr/>
          </a:p>
        </p:txBody>
      </p:sp>
      <p:sp>
        <p:nvSpPr>
          <p:cNvPr id="37" name="Shape 37"/>
          <p:cNvSpPr/>
          <p:nvPr/>
        </p:nvSpPr>
        <p:spPr>
          <a:xfrm>
            <a:off x="813273" y="1506189"/>
            <a:ext cx="1533600" cy="137700"/>
          </a:xfrm>
          <a:prstGeom prst="rect">
            <a:avLst/>
          </a:prstGeom>
          <a:solidFill>
            <a:srgbClr val="4ECDC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" name="Shape 38"/>
          <p:cNvSpPr/>
          <p:nvPr/>
        </p:nvSpPr>
        <p:spPr>
          <a:xfrm>
            <a:off x="0" y="0"/>
            <a:ext cx="137700" cy="6858000"/>
          </a:xfrm>
          <a:prstGeom prst="rect">
            <a:avLst/>
          </a:prstGeom>
          <a:solidFill>
            <a:srgbClr val="C7F46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Shape 40"/>
          <p:cNvSpPr txBox="1">
            <a:spLocks noGrp="1"/>
          </p:cNvSpPr>
          <p:nvPr>
            <p:ph type="title"/>
          </p:nvPr>
        </p:nvSpPr>
        <p:spPr>
          <a:xfrm>
            <a:off x="691200" y="634300"/>
            <a:ext cx="7761600" cy="6579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41" name="Shape 41"/>
          <p:cNvSpPr/>
          <p:nvPr/>
        </p:nvSpPr>
        <p:spPr>
          <a:xfrm>
            <a:off x="0" y="0"/>
            <a:ext cx="137700" cy="6858000"/>
          </a:xfrm>
          <a:prstGeom prst="rect">
            <a:avLst/>
          </a:prstGeom>
          <a:solidFill>
            <a:srgbClr val="C7F46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" name="Shape 42"/>
          <p:cNvSpPr/>
          <p:nvPr/>
        </p:nvSpPr>
        <p:spPr>
          <a:xfrm>
            <a:off x="813273" y="1506189"/>
            <a:ext cx="1533600" cy="137700"/>
          </a:xfrm>
          <a:prstGeom prst="rect">
            <a:avLst/>
          </a:prstGeom>
          <a:solidFill>
            <a:srgbClr val="4ECDC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Shape 44"/>
          <p:cNvSpPr txBox="1">
            <a:spLocks noGrp="1"/>
          </p:cNvSpPr>
          <p:nvPr>
            <p:ph type="body" idx="1"/>
          </p:nvPr>
        </p:nvSpPr>
        <p:spPr>
          <a:xfrm>
            <a:off x="457200" y="5780100"/>
            <a:ext cx="8229600" cy="9402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marL="457200" lvl="0" indent="-228600" algn="ctr">
              <a:spcBef>
                <a:spcPts val="360"/>
              </a:spcBef>
              <a:spcAft>
                <a:spcPts val="0"/>
              </a:spcAft>
              <a:buClr>
                <a:srgbClr val="738498"/>
              </a:buClr>
              <a:buSzPts val="1800"/>
              <a:buNone/>
              <a:defRPr sz="1800">
                <a:solidFill>
                  <a:srgbClr val="738498"/>
                </a:solidFill>
              </a:defRPr>
            </a:lvl1pPr>
          </a:lstStyle>
          <a:p>
            <a:endParaRPr/>
          </a:p>
        </p:txBody>
      </p:sp>
      <p:sp>
        <p:nvSpPr>
          <p:cNvPr id="45" name="Shape 45"/>
          <p:cNvSpPr/>
          <p:nvPr/>
        </p:nvSpPr>
        <p:spPr>
          <a:xfrm>
            <a:off x="3805198" y="5718589"/>
            <a:ext cx="1533600" cy="137700"/>
          </a:xfrm>
          <a:prstGeom prst="rect">
            <a:avLst/>
          </a:prstGeom>
          <a:solidFill>
            <a:srgbClr val="4ECDC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" name="Shape 46"/>
          <p:cNvSpPr/>
          <p:nvPr/>
        </p:nvSpPr>
        <p:spPr>
          <a:xfrm>
            <a:off x="-4" y="6720300"/>
            <a:ext cx="9144000" cy="137700"/>
          </a:xfrm>
          <a:prstGeom prst="rect">
            <a:avLst/>
          </a:prstGeom>
          <a:solidFill>
            <a:srgbClr val="C7F46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solidFill>
          <a:srgbClr val="4ECDC4"/>
        </a:solidFill>
        <a:effectLst/>
      </p:bgPr>
    </p:bg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Shape 48"/>
          <p:cNvSpPr/>
          <p:nvPr/>
        </p:nvSpPr>
        <p:spPr>
          <a:xfrm>
            <a:off x="-4" y="6720300"/>
            <a:ext cx="9144000" cy="137700"/>
          </a:xfrm>
          <a:prstGeom prst="rect">
            <a:avLst/>
          </a:prstGeom>
          <a:solidFill>
            <a:srgbClr val="C7F46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691200" y="634300"/>
            <a:ext cx="7761600" cy="65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454F5B"/>
              </a:buClr>
              <a:buSzPts val="3000"/>
              <a:buFont typeface="Montserrat"/>
              <a:buNone/>
              <a:defRPr sz="3000" b="1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454F5B"/>
              </a:buClr>
              <a:buSzPts val="3000"/>
              <a:buFont typeface="Montserrat"/>
              <a:buNone/>
              <a:defRPr sz="3000" b="1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454F5B"/>
              </a:buClr>
              <a:buSzPts val="3000"/>
              <a:buFont typeface="Montserrat"/>
              <a:buNone/>
              <a:defRPr sz="3000" b="1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454F5B"/>
              </a:buClr>
              <a:buSzPts val="3000"/>
              <a:buFont typeface="Montserrat"/>
              <a:buNone/>
              <a:defRPr sz="3000" b="1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454F5B"/>
              </a:buClr>
              <a:buSzPts val="3000"/>
              <a:buFont typeface="Montserrat"/>
              <a:buNone/>
              <a:defRPr sz="3000" b="1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454F5B"/>
              </a:buClr>
              <a:buSzPts val="3000"/>
              <a:buFont typeface="Montserrat"/>
              <a:buNone/>
              <a:defRPr sz="3000" b="1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454F5B"/>
              </a:buClr>
              <a:buSzPts val="3000"/>
              <a:buFont typeface="Montserrat"/>
              <a:buNone/>
              <a:defRPr sz="3000" b="1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454F5B"/>
              </a:buClr>
              <a:buSzPts val="3000"/>
              <a:buFont typeface="Montserrat"/>
              <a:buNone/>
              <a:defRPr sz="3000" b="1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454F5B"/>
              </a:buClr>
              <a:buSzPts val="3000"/>
              <a:buFont typeface="Montserrat"/>
              <a:buNone/>
              <a:defRPr sz="3000" b="1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691200" y="1811604"/>
            <a:ext cx="7761600" cy="441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lvl="0" indent="-381000">
              <a:spcBef>
                <a:spcPts val="600"/>
              </a:spcBef>
              <a:spcAft>
                <a:spcPts val="0"/>
              </a:spcAft>
              <a:buClr>
                <a:srgbClr val="C7F464"/>
              </a:buClr>
              <a:buSzPts val="2400"/>
              <a:buFont typeface="Montserrat"/>
              <a:buChar char="▣"/>
              <a:defRPr sz="2400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L="914400" lvl="1" indent="-355600">
              <a:spcBef>
                <a:spcPts val="0"/>
              </a:spcBef>
              <a:spcAft>
                <a:spcPts val="0"/>
              </a:spcAft>
              <a:buClr>
                <a:srgbClr val="C7F464"/>
              </a:buClr>
              <a:buSzPts val="2000"/>
              <a:buFont typeface="Montserrat"/>
              <a:buChar char="□"/>
              <a:defRPr sz="2000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lvl="2" indent="-355600">
              <a:spcBef>
                <a:spcPts val="0"/>
              </a:spcBef>
              <a:spcAft>
                <a:spcPts val="0"/>
              </a:spcAft>
              <a:buClr>
                <a:srgbClr val="C7F464"/>
              </a:buClr>
              <a:buSzPts val="2000"/>
              <a:buFont typeface="Montserrat"/>
              <a:buChar char="■"/>
              <a:defRPr sz="2000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lvl="3" indent="-342900">
              <a:spcBef>
                <a:spcPts val="0"/>
              </a:spcBef>
              <a:spcAft>
                <a:spcPts val="0"/>
              </a:spcAft>
              <a:buClr>
                <a:srgbClr val="C7F464"/>
              </a:buClr>
              <a:buSzPts val="1800"/>
              <a:buFont typeface="Montserrat"/>
              <a:buChar char="●"/>
              <a:defRPr sz="1800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lvl="4" indent="-342900">
              <a:spcBef>
                <a:spcPts val="0"/>
              </a:spcBef>
              <a:spcAft>
                <a:spcPts val="0"/>
              </a:spcAft>
              <a:buClr>
                <a:srgbClr val="C7F464"/>
              </a:buClr>
              <a:buSzPts val="1800"/>
              <a:buFont typeface="Montserrat"/>
              <a:buChar char="○"/>
              <a:defRPr sz="1800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lvl="5" indent="-342900">
              <a:spcBef>
                <a:spcPts val="0"/>
              </a:spcBef>
              <a:spcAft>
                <a:spcPts val="0"/>
              </a:spcAft>
              <a:buClr>
                <a:srgbClr val="C7F464"/>
              </a:buClr>
              <a:buSzPts val="1800"/>
              <a:buFont typeface="Montserrat"/>
              <a:buChar char="■"/>
              <a:defRPr sz="1800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L="3200400" lvl="6" indent="-342900">
              <a:spcBef>
                <a:spcPts val="0"/>
              </a:spcBef>
              <a:spcAft>
                <a:spcPts val="0"/>
              </a:spcAft>
              <a:buClr>
                <a:srgbClr val="C7F464"/>
              </a:buClr>
              <a:buSzPts val="1800"/>
              <a:buFont typeface="Montserrat"/>
              <a:buChar char="●"/>
              <a:defRPr sz="1800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L="3657600" lvl="7" indent="-342900">
              <a:spcBef>
                <a:spcPts val="0"/>
              </a:spcBef>
              <a:spcAft>
                <a:spcPts val="0"/>
              </a:spcAft>
              <a:buClr>
                <a:srgbClr val="C7F464"/>
              </a:buClr>
              <a:buSzPts val="1800"/>
              <a:buFont typeface="Montserrat"/>
              <a:buChar char="○"/>
              <a:defRPr sz="1800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L="4114800" lvl="8" indent="-342900">
              <a:spcBef>
                <a:spcPts val="0"/>
              </a:spcBef>
              <a:spcAft>
                <a:spcPts val="0"/>
              </a:spcAft>
              <a:buClr>
                <a:srgbClr val="C7F464"/>
              </a:buClr>
              <a:buSzPts val="1800"/>
              <a:buFont typeface="Montserrat"/>
              <a:buChar char="■"/>
              <a:defRPr sz="1800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</p:sldLayoutIdLst>
  <p:transition>
    <p:fade thruBlk="1"/>
  </p:transition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1.png"/><Relationship Id="rId4" Type="http://schemas.openxmlformats.org/officeDocument/2006/relationships/image" Target="../media/image7.png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0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0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0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4.png"/><Relationship Id="rId4" Type="http://schemas.openxmlformats.org/officeDocument/2006/relationships/image" Target="../media/image7.png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0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0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0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0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0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0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4.png"/><Relationship Id="rId4" Type="http://schemas.openxmlformats.org/officeDocument/2006/relationships/image" Target="../media/image7.png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0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4.png"/><Relationship Id="rId4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2.png"/><Relationship Id="rId4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3.png"/><Relationship Id="rId4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4.png"/><Relationship Id="rId4" Type="http://schemas.openxmlformats.org/officeDocument/2006/relationships/image" Target="../media/image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4.png"/><Relationship Id="rId4" Type="http://schemas.openxmlformats.org/officeDocument/2006/relationships/image" Target="../media/image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5.png"/><Relationship Id="rId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6.png"/><Relationship Id="rId4" Type="http://schemas.openxmlformats.org/officeDocument/2006/relationships/image" Target="../media/image7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9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7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0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1.png"/><Relationship Id="rId4" Type="http://schemas.openxmlformats.org/officeDocument/2006/relationships/image" Target="../media/image7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7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9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6.png"/><Relationship Id="rId18" Type="http://schemas.openxmlformats.org/officeDocument/2006/relationships/image" Target="../media/image21.png"/><Relationship Id="rId26" Type="http://schemas.openxmlformats.org/officeDocument/2006/relationships/image" Target="../media/image29.png"/><Relationship Id="rId3" Type="http://schemas.openxmlformats.org/officeDocument/2006/relationships/image" Target="../media/image6.png"/><Relationship Id="rId21" Type="http://schemas.openxmlformats.org/officeDocument/2006/relationships/image" Target="../media/image24.png"/><Relationship Id="rId7" Type="http://schemas.openxmlformats.org/officeDocument/2006/relationships/image" Target="../media/image11.png"/><Relationship Id="rId12" Type="http://schemas.openxmlformats.org/officeDocument/2006/relationships/image" Target="../media/image15.png"/><Relationship Id="rId17" Type="http://schemas.openxmlformats.org/officeDocument/2006/relationships/image" Target="../media/image20.png"/><Relationship Id="rId25" Type="http://schemas.openxmlformats.org/officeDocument/2006/relationships/image" Target="../media/image28.png"/><Relationship Id="rId2" Type="http://schemas.openxmlformats.org/officeDocument/2006/relationships/notesSlide" Target="../notesSlides/notesSlide37.xml"/><Relationship Id="rId16" Type="http://schemas.openxmlformats.org/officeDocument/2006/relationships/image" Target="../media/image19.png"/><Relationship Id="rId20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11" Type="http://schemas.openxmlformats.org/officeDocument/2006/relationships/image" Target="../media/image14.png"/><Relationship Id="rId24" Type="http://schemas.openxmlformats.org/officeDocument/2006/relationships/image" Target="../media/image27.png"/><Relationship Id="rId5" Type="http://schemas.openxmlformats.org/officeDocument/2006/relationships/image" Target="../media/image9.png"/><Relationship Id="rId15" Type="http://schemas.openxmlformats.org/officeDocument/2006/relationships/image" Target="../media/image18.png"/><Relationship Id="rId23" Type="http://schemas.openxmlformats.org/officeDocument/2006/relationships/image" Target="../media/image26.png"/><Relationship Id="rId10" Type="http://schemas.openxmlformats.org/officeDocument/2006/relationships/image" Target="../media/image13.png"/><Relationship Id="rId19" Type="http://schemas.openxmlformats.org/officeDocument/2006/relationships/image" Target="../media/image22.png"/><Relationship Id="rId4" Type="http://schemas.openxmlformats.org/officeDocument/2006/relationships/image" Target="../media/image7.png"/><Relationship Id="rId9" Type="http://schemas.openxmlformats.org/officeDocument/2006/relationships/image" Target="../media/image12.png"/><Relationship Id="rId14" Type="http://schemas.openxmlformats.org/officeDocument/2006/relationships/image" Target="../media/image17.png"/><Relationship Id="rId22" Type="http://schemas.openxmlformats.org/officeDocument/2006/relationships/image" Target="../media/image25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4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5.png"/><Relationship Id="rId4" Type="http://schemas.openxmlformats.org/officeDocument/2006/relationships/image" Target="../media/image7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7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9.xml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6.png"/><Relationship Id="rId18" Type="http://schemas.openxmlformats.org/officeDocument/2006/relationships/image" Target="../media/image21.png"/><Relationship Id="rId26" Type="http://schemas.openxmlformats.org/officeDocument/2006/relationships/image" Target="../media/image29.png"/><Relationship Id="rId3" Type="http://schemas.openxmlformats.org/officeDocument/2006/relationships/image" Target="../media/image6.png"/><Relationship Id="rId21" Type="http://schemas.openxmlformats.org/officeDocument/2006/relationships/image" Target="../media/image24.png"/><Relationship Id="rId7" Type="http://schemas.openxmlformats.org/officeDocument/2006/relationships/image" Target="../media/image11.png"/><Relationship Id="rId12" Type="http://schemas.openxmlformats.org/officeDocument/2006/relationships/image" Target="../media/image15.png"/><Relationship Id="rId17" Type="http://schemas.openxmlformats.org/officeDocument/2006/relationships/image" Target="../media/image20.png"/><Relationship Id="rId25" Type="http://schemas.openxmlformats.org/officeDocument/2006/relationships/image" Target="../media/image28.png"/><Relationship Id="rId2" Type="http://schemas.openxmlformats.org/officeDocument/2006/relationships/notesSlide" Target="../notesSlides/notesSlide43.xml"/><Relationship Id="rId16" Type="http://schemas.openxmlformats.org/officeDocument/2006/relationships/image" Target="../media/image19.png"/><Relationship Id="rId20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11" Type="http://schemas.openxmlformats.org/officeDocument/2006/relationships/image" Target="../media/image14.png"/><Relationship Id="rId24" Type="http://schemas.openxmlformats.org/officeDocument/2006/relationships/image" Target="../media/image27.png"/><Relationship Id="rId5" Type="http://schemas.openxmlformats.org/officeDocument/2006/relationships/image" Target="../media/image9.png"/><Relationship Id="rId15" Type="http://schemas.openxmlformats.org/officeDocument/2006/relationships/image" Target="../media/image18.png"/><Relationship Id="rId23" Type="http://schemas.openxmlformats.org/officeDocument/2006/relationships/image" Target="../media/image26.png"/><Relationship Id="rId10" Type="http://schemas.openxmlformats.org/officeDocument/2006/relationships/image" Target="../media/image13.png"/><Relationship Id="rId19" Type="http://schemas.openxmlformats.org/officeDocument/2006/relationships/image" Target="../media/image22.png"/><Relationship Id="rId4" Type="http://schemas.openxmlformats.org/officeDocument/2006/relationships/image" Target="../media/image7.png"/><Relationship Id="rId9" Type="http://schemas.openxmlformats.org/officeDocument/2006/relationships/image" Target="../media/image12.png"/><Relationship Id="rId14" Type="http://schemas.openxmlformats.org/officeDocument/2006/relationships/image" Target="../media/image17.png"/><Relationship Id="rId22" Type="http://schemas.openxmlformats.org/officeDocument/2006/relationships/image" Target="../media/image25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8.png"/><Relationship Id="rId4" Type="http://schemas.openxmlformats.org/officeDocument/2006/relationships/image" Target="../media/image7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4" Type="http://schemas.openxmlformats.org/officeDocument/2006/relationships/image" Target="../media/image7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9.xml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6.png"/><Relationship Id="rId18" Type="http://schemas.openxmlformats.org/officeDocument/2006/relationships/image" Target="../media/image21.png"/><Relationship Id="rId26" Type="http://schemas.openxmlformats.org/officeDocument/2006/relationships/image" Target="../media/image29.png"/><Relationship Id="rId3" Type="http://schemas.openxmlformats.org/officeDocument/2006/relationships/image" Target="../media/image6.png"/><Relationship Id="rId21" Type="http://schemas.openxmlformats.org/officeDocument/2006/relationships/image" Target="../media/image24.png"/><Relationship Id="rId7" Type="http://schemas.openxmlformats.org/officeDocument/2006/relationships/image" Target="../media/image11.png"/><Relationship Id="rId12" Type="http://schemas.openxmlformats.org/officeDocument/2006/relationships/image" Target="../media/image15.png"/><Relationship Id="rId17" Type="http://schemas.openxmlformats.org/officeDocument/2006/relationships/image" Target="../media/image20.png"/><Relationship Id="rId25" Type="http://schemas.openxmlformats.org/officeDocument/2006/relationships/image" Target="../media/image28.png"/><Relationship Id="rId2" Type="http://schemas.openxmlformats.org/officeDocument/2006/relationships/notesSlide" Target="../notesSlides/notesSlide48.xml"/><Relationship Id="rId16" Type="http://schemas.openxmlformats.org/officeDocument/2006/relationships/image" Target="../media/image19.png"/><Relationship Id="rId20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11" Type="http://schemas.openxmlformats.org/officeDocument/2006/relationships/image" Target="../media/image14.png"/><Relationship Id="rId24" Type="http://schemas.openxmlformats.org/officeDocument/2006/relationships/image" Target="../media/image27.png"/><Relationship Id="rId5" Type="http://schemas.openxmlformats.org/officeDocument/2006/relationships/image" Target="../media/image9.png"/><Relationship Id="rId15" Type="http://schemas.openxmlformats.org/officeDocument/2006/relationships/image" Target="../media/image18.png"/><Relationship Id="rId23" Type="http://schemas.openxmlformats.org/officeDocument/2006/relationships/image" Target="../media/image26.png"/><Relationship Id="rId10" Type="http://schemas.openxmlformats.org/officeDocument/2006/relationships/image" Target="../media/image13.png"/><Relationship Id="rId19" Type="http://schemas.openxmlformats.org/officeDocument/2006/relationships/image" Target="../media/image22.png"/><Relationship Id="rId4" Type="http://schemas.openxmlformats.org/officeDocument/2006/relationships/image" Target="../media/image7.png"/><Relationship Id="rId9" Type="http://schemas.openxmlformats.org/officeDocument/2006/relationships/image" Target="../media/image12.png"/><Relationship Id="rId14" Type="http://schemas.openxmlformats.org/officeDocument/2006/relationships/image" Target="../media/image17.png"/><Relationship Id="rId22" Type="http://schemas.openxmlformats.org/officeDocument/2006/relationships/image" Target="../media/image25.png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3" Type="http://schemas.openxmlformats.org/officeDocument/2006/relationships/image" Target="../media/image6.png"/><Relationship Id="rId7" Type="http://schemas.openxmlformats.org/officeDocument/2006/relationships/image" Target="../media/image51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53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4.png"/><Relationship Id="rId4" Type="http://schemas.openxmlformats.org/officeDocument/2006/relationships/image" Target="../media/image7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5.png"/><Relationship Id="rId5" Type="http://schemas.openxmlformats.org/officeDocument/2006/relationships/image" Target="../media/image54.png"/><Relationship Id="rId4" Type="http://schemas.openxmlformats.org/officeDocument/2006/relationships/image" Target="../media/image7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6.png"/><Relationship Id="rId4" Type="http://schemas.openxmlformats.org/officeDocument/2006/relationships/image" Target="../media/image7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7.png"/><Relationship Id="rId4" Type="http://schemas.openxmlformats.org/officeDocument/2006/relationships/image" Target="../media/image7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getbootstrap.com/getting-started/" TargetMode="External"/><Relationship Id="rId5" Type="http://schemas.openxmlformats.org/officeDocument/2006/relationships/hyperlink" Target="https://www.bootstrapcdn.com/" TargetMode="External"/><Relationship Id="rId4" Type="http://schemas.openxmlformats.org/officeDocument/2006/relationships/image" Target="../media/image7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6.png"/><Relationship Id="rId18" Type="http://schemas.openxmlformats.org/officeDocument/2006/relationships/image" Target="../media/image21.png"/><Relationship Id="rId26" Type="http://schemas.openxmlformats.org/officeDocument/2006/relationships/image" Target="../media/image29.png"/><Relationship Id="rId3" Type="http://schemas.openxmlformats.org/officeDocument/2006/relationships/image" Target="../media/image6.png"/><Relationship Id="rId21" Type="http://schemas.openxmlformats.org/officeDocument/2006/relationships/image" Target="../media/image24.png"/><Relationship Id="rId7" Type="http://schemas.openxmlformats.org/officeDocument/2006/relationships/image" Target="../media/image11.png"/><Relationship Id="rId12" Type="http://schemas.openxmlformats.org/officeDocument/2006/relationships/image" Target="../media/image15.png"/><Relationship Id="rId17" Type="http://schemas.openxmlformats.org/officeDocument/2006/relationships/image" Target="../media/image20.png"/><Relationship Id="rId25" Type="http://schemas.openxmlformats.org/officeDocument/2006/relationships/image" Target="../media/image28.png"/><Relationship Id="rId2" Type="http://schemas.openxmlformats.org/officeDocument/2006/relationships/notesSlide" Target="../notesSlides/notesSlide6.xml"/><Relationship Id="rId16" Type="http://schemas.openxmlformats.org/officeDocument/2006/relationships/image" Target="../media/image19.png"/><Relationship Id="rId20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11" Type="http://schemas.openxmlformats.org/officeDocument/2006/relationships/image" Target="../media/image14.png"/><Relationship Id="rId24" Type="http://schemas.openxmlformats.org/officeDocument/2006/relationships/image" Target="../media/image27.png"/><Relationship Id="rId5" Type="http://schemas.openxmlformats.org/officeDocument/2006/relationships/image" Target="../media/image9.png"/><Relationship Id="rId15" Type="http://schemas.openxmlformats.org/officeDocument/2006/relationships/image" Target="../media/image18.png"/><Relationship Id="rId23" Type="http://schemas.openxmlformats.org/officeDocument/2006/relationships/image" Target="../media/image26.png"/><Relationship Id="rId10" Type="http://schemas.openxmlformats.org/officeDocument/2006/relationships/image" Target="../media/image13.png"/><Relationship Id="rId19" Type="http://schemas.openxmlformats.org/officeDocument/2006/relationships/image" Target="../media/image22.png"/><Relationship Id="rId4" Type="http://schemas.openxmlformats.org/officeDocument/2006/relationships/image" Target="../media/image7.png"/><Relationship Id="rId9" Type="http://schemas.openxmlformats.org/officeDocument/2006/relationships/image" Target="../media/image12.png"/><Relationship Id="rId14" Type="http://schemas.openxmlformats.org/officeDocument/2006/relationships/image" Target="../media/image17.png"/><Relationship Id="rId22" Type="http://schemas.openxmlformats.org/officeDocument/2006/relationships/image" Target="../media/image25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8.png"/><Relationship Id="rId4" Type="http://schemas.openxmlformats.org/officeDocument/2006/relationships/image" Target="../media/image7.png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9.xml"/></Relationships>
</file>

<file path=ppt/slides/_rels/slide6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6.png"/><Relationship Id="rId18" Type="http://schemas.openxmlformats.org/officeDocument/2006/relationships/image" Target="../media/image21.png"/><Relationship Id="rId26" Type="http://schemas.openxmlformats.org/officeDocument/2006/relationships/image" Target="../media/image29.png"/><Relationship Id="rId3" Type="http://schemas.openxmlformats.org/officeDocument/2006/relationships/image" Target="../media/image6.png"/><Relationship Id="rId21" Type="http://schemas.openxmlformats.org/officeDocument/2006/relationships/image" Target="../media/image24.png"/><Relationship Id="rId7" Type="http://schemas.openxmlformats.org/officeDocument/2006/relationships/image" Target="../media/image11.png"/><Relationship Id="rId12" Type="http://schemas.openxmlformats.org/officeDocument/2006/relationships/image" Target="../media/image15.png"/><Relationship Id="rId17" Type="http://schemas.openxmlformats.org/officeDocument/2006/relationships/image" Target="../media/image20.png"/><Relationship Id="rId25" Type="http://schemas.openxmlformats.org/officeDocument/2006/relationships/image" Target="../media/image28.png"/><Relationship Id="rId2" Type="http://schemas.openxmlformats.org/officeDocument/2006/relationships/notesSlide" Target="../notesSlides/notesSlide64.xml"/><Relationship Id="rId16" Type="http://schemas.openxmlformats.org/officeDocument/2006/relationships/image" Target="../media/image19.png"/><Relationship Id="rId20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11" Type="http://schemas.openxmlformats.org/officeDocument/2006/relationships/image" Target="../media/image14.png"/><Relationship Id="rId24" Type="http://schemas.openxmlformats.org/officeDocument/2006/relationships/image" Target="../media/image27.png"/><Relationship Id="rId5" Type="http://schemas.openxmlformats.org/officeDocument/2006/relationships/image" Target="../media/image9.png"/><Relationship Id="rId15" Type="http://schemas.openxmlformats.org/officeDocument/2006/relationships/image" Target="../media/image18.png"/><Relationship Id="rId23" Type="http://schemas.openxmlformats.org/officeDocument/2006/relationships/image" Target="../media/image26.png"/><Relationship Id="rId10" Type="http://schemas.openxmlformats.org/officeDocument/2006/relationships/image" Target="../media/image13.png"/><Relationship Id="rId19" Type="http://schemas.openxmlformats.org/officeDocument/2006/relationships/image" Target="../media/image22.png"/><Relationship Id="rId4" Type="http://schemas.openxmlformats.org/officeDocument/2006/relationships/image" Target="../media/image7.png"/><Relationship Id="rId9" Type="http://schemas.openxmlformats.org/officeDocument/2006/relationships/image" Target="../media/image12.png"/><Relationship Id="rId14" Type="http://schemas.openxmlformats.org/officeDocument/2006/relationships/image" Target="../media/image17.png"/><Relationship Id="rId22" Type="http://schemas.openxmlformats.org/officeDocument/2006/relationships/image" Target="../media/image25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9.png"/><Relationship Id="rId4" Type="http://schemas.openxmlformats.org/officeDocument/2006/relationships/image" Target="../media/image7.pn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0.png"/><Relationship Id="rId4" Type="http://schemas.openxmlformats.org/officeDocument/2006/relationships/image" Target="../media/image7.pn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1.pn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6.png"/><Relationship Id="rId18" Type="http://schemas.openxmlformats.org/officeDocument/2006/relationships/image" Target="../media/image21.png"/><Relationship Id="rId26" Type="http://schemas.openxmlformats.org/officeDocument/2006/relationships/image" Target="../media/image29.png"/><Relationship Id="rId3" Type="http://schemas.openxmlformats.org/officeDocument/2006/relationships/image" Target="../media/image6.png"/><Relationship Id="rId21" Type="http://schemas.openxmlformats.org/officeDocument/2006/relationships/image" Target="../media/image24.png"/><Relationship Id="rId7" Type="http://schemas.openxmlformats.org/officeDocument/2006/relationships/image" Target="../media/image11.png"/><Relationship Id="rId12" Type="http://schemas.openxmlformats.org/officeDocument/2006/relationships/image" Target="../media/image15.png"/><Relationship Id="rId17" Type="http://schemas.openxmlformats.org/officeDocument/2006/relationships/image" Target="../media/image20.png"/><Relationship Id="rId25" Type="http://schemas.openxmlformats.org/officeDocument/2006/relationships/image" Target="../media/image28.png"/><Relationship Id="rId2" Type="http://schemas.openxmlformats.org/officeDocument/2006/relationships/notesSlide" Target="../notesSlides/notesSlide7.xml"/><Relationship Id="rId16" Type="http://schemas.openxmlformats.org/officeDocument/2006/relationships/image" Target="../media/image19.png"/><Relationship Id="rId20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11" Type="http://schemas.openxmlformats.org/officeDocument/2006/relationships/image" Target="../media/image14.png"/><Relationship Id="rId24" Type="http://schemas.openxmlformats.org/officeDocument/2006/relationships/image" Target="../media/image27.png"/><Relationship Id="rId5" Type="http://schemas.openxmlformats.org/officeDocument/2006/relationships/image" Target="../media/image9.png"/><Relationship Id="rId15" Type="http://schemas.openxmlformats.org/officeDocument/2006/relationships/image" Target="../media/image18.png"/><Relationship Id="rId23" Type="http://schemas.openxmlformats.org/officeDocument/2006/relationships/image" Target="../media/image26.png"/><Relationship Id="rId10" Type="http://schemas.openxmlformats.org/officeDocument/2006/relationships/image" Target="../media/image13.png"/><Relationship Id="rId19" Type="http://schemas.openxmlformats.org/officeDocument/2006/relationships/image" Target="../media/image22.png"/><Relationship Id="rId4" Type="http://schemas.openxmlformats.org/officeDocument/2006/relationships/image" Target="../media/image7.png"/><Relationship Id="rId9" Type="http://schemas.openxmlformats.org/officeDocument/2006/relationships/image" Target="../media/image12.png"/><Relationship Id="rId14" Type="http://schemas.openxmlformats.org/officeDocument/2006/relationships/image" Target="../media/image17.png"/><Relationship Id="rId22" Type="http://schemas.openxmlformats.org/officeDocument/2006/relationships/image" Target="../media/image25.png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2.png"/><Relationship Id="rId4" Type="http://schemas.openxmlformats.org/officeDocument/2006/relationships/image" Target="../media/image7.pn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3.png"/><Relationship Id="rId4" Type="http://schemas.openxmlformats.org/officeDocument/2006/relationships/image" Target="../media/image7.pn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4.png"/><Relationship Id="rId4" Type="http://schemas.openxmlformats.org/officeDocument/2006/relationships/image" Target="../media/image7.pn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5.png"/><Relationship Id="rId4" Type="http://schemas.openxmlformats.org/officeDocument/2006/relationships/image" Target="../media/image7.png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9.xml"/></Relationships>
</file>

<file path=ppt/slides/_rels/slide7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6.png"/><Relationship Id="rId18" Type="http://schemas.openxmlformats.org/officeDocument/2006/relationships/image" Target="../media/image21.png"/><Relationship Id="rId26" Type="http://schemas.openxmlformats.org/officeDocument/2006/relationships/image" Target="../media/image29.png"/><Relationship Id="rId3" Type="http://schemas.openxmlformats.org/officeDocument/2006/relationships/image" Target="../media/image6.png"/><Relationship Id="rId21" Type="http://schemas.openxmlformats.org/officeDocument/2006/relationships/image" Target="../media/image24.png"/><Relationship Id="rId7" Type="http://schemas.openxmlformats.org/officeDocument/2006/relationships/image" Target="../media/image11.png"/><Relationship Id="rId12" Type="http://schemas.openxmlformats.org/officeDocument/2006/relationships/image" Target="../media/image15.png"/><Relationship Id="rId17" Type="http://schemas.openxmlformats.org/officeDocument/2006/relationships/image" Target="../media/image20.png"/><Relationship Id="rId25" Type="http://schemas.openxmlformats.org/officeDocument/2006/relationships/image" Target="../media/image28.png"/><Relationship Id="rId2" Type="http://schemas.openxmlformats.org/officeDocument/2006/relationships/notesSlide" Target="../notesSlides/notesSlide75.xml"/><Relationship Id="rId16" Type="http://schemas.openxmlformats.org/officeDocument/2006/relationships/image" Target="../media/image19.png"/><Relationship Id="rId20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11" Type="http://schemas.openxmlformats.org/officeDocument/2006/relationships/image" Target="../media/image14.png"/><Relationship Id="rId24" Type="http://schemas.openxmlformats.org/officeDocument/2006/relationships/image" Target="../media/image27.png"/><Relationship Id="rId5" Type="http://schemas.openxmlformats.org/officeDocument/2006/relationships/image" Target="../media/image9.png"/><Relationship Id="rId15" Type="http://schemas.openxmlformats.org/officeDocument/2006/relationships/image" Target="../media/image18.png"/><Relationship Id="rId23" Type="http://schemas.openxmlformats.org/officeDocument/2006/relationships/image" Target="../media/image26.png"/><Relationship Id="rId10" Type="http://schemas.openxmlformats.org/officeDocument/2006/relationships/image" Target="../media/image13.png"/><Relationship Id="rId19" Type="http://schemas.openxmlformats.org/officeDocument/2006/relationships/image" Target="../media/image22.png"/><Relationship Id="rId4" Type="http://schemas.openxmlformats.org/officeDocument/2006/relationships/image" Target="../media/image7.png"/><Relationship Id="rId9" Type="http://schemas.openxmlformats.org/officeDocument/2006/relationships/image" Target="../media/image12.png"/><Relationship Id="rId14" Type="http://schemas.openxmlformats.org/officeDocument/2006/relationships/image" Target="../media/image17.png"/><Relationship Id="rId22" Type="http://schemas.openxmlformats.org/officeDocument/2006/relationships/image" Target="../media/image25.png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9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6.png"/><Relationship Id="rId4" Type="http://schemas.openxmlformats.org/officeDocument/2006/relationships/image" Target="../media/image7.png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7.png"/><Relationship Id="rId4" Type="http://schemas.openxmlformats.org/officeDocument/2006/relationships/image" Target="../media/image7.png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3.xml"/><Relationship Id="rId1" Type="http://schemas.openxmlformats.org/officeDocument/2006/relationships/slideLayout" Target="../slideLayouts/slideLayout9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8.png"/><Relationship Id="rId4" Type="http://schemas.openxmlformats.org/officeDocument/2006/relationships/image" Target="../media/image7.png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9.png"/><Relationship Id="rId4" Type="http://schemas.openxmlformats.org/officeDocument/2006/relationships/image" Target="../media/image7.png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5" Type="http://schemas.openxmlformats.org/officeDocument/2006/relationships/image" Target="../media/image26.png"/><Relationship Id="rId4" Type="http://schemas.openxmlformats.org/officeDocument/2006/relationships/image" Target="../media/image7.png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0.png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0.png"/><Relationship Id="rId4" Type="http://schemas.openxmlformats.org/officeDocument/2006/relationships/image" Target="../media/image7.png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9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9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1.png"/><Relationship Id="rId4" Type="http://schemas.openxmlformats.org/officeDocument/2006/relationships/image" Target="../media/image7.png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9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9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9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2.png"/><Relationship Id="rId4" Type="http://schemas.openxmlformats.org/officeDocument/2006/relationships/image" Target="../media/image7.png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9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9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9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9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3.png"/><Relationship Id="rId4" Type="http://schemas.openxmlformats.org/officeDocument/2006/relationships/image" Target="../media/image7.png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9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" name="Shape 5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981850" y="5404100"/>
            <a:ext cx="2552700" cy="628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54" name="Shape 5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834300" y="4337450"/>
            <a:ext cx="2771775" cy="1095375"/>
          </a:xfrm>
          <a:prstGeom prst="rect">
            <a:avLst/>
          </a:prstGeom>
          <a:noFill/>
          <a:ln>
            <a:noFill/>
          </a:ln>
        </p:spPr>
      </p:pic>
      <p:sp>
        <p:nvSpPr>
          <p:cNvPr id="55" name="Shape 55"/>
          <p:cNvSpPr txBox="1">
            <a:spLocks noGrp="1"/>
          </p:cNvSpPr>
          <p:nvPr>
            <p:ph type="ctrTitle"/>
          </p:nvPr>
        </p:nvSpPr>
        <p:spPr>
          <a:xfrm>
            <a:off x="2194750" y="2317475"/>
            <a:ext cx="6339900" cy="240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Building an App from Scratch with Angular</a:t>
            </a:r>
            <a:endParaRPr/>
          </a:p>
        </p:txBody>
      </p:sp>
      <p:pic>
        <p:nvPicPr>
          <p:cNvPr id="56" name="Shape 5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671650" y="24226"/>
            <a:ext cx="1167550" cy="1612320"/>
          </a:xfrm>
          <a:prstGeom prst="rect">
            <a:avLst/>
          </a:prstGeom>
          <a:noFill/>
          <a:ln>
            <a:noFill/>
          </a:ln>
        </p:spPr>
      </p:pic>
      <p:sp>
        <p:nvSpPr>
          <p:cNvPr id="57" name="Shape 57"/>
          <p:cNvSpPr txBox="1"/>
          <p:nvPr/>
        </p:nvSpPr>
        <p:spPr>
          <a:xfrm>
            <a:off x="3070050" y="5149475"/>
            <a:ext cx="2592900" cy="144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rPr>
              <a:t>José Miguel Mota</a:t>
            </a:r>
            <a:endParaRPr>
              <a:solidFill>
                <a:srgbClr val="454F5B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r" rtl="0">
              <a:spcBef>
                <a:spcPts val="600"/>
              </a:spcBef>
              <a:spcAft>
                <a:spcPts val="0"/>
              </a:spcAft>
              <a:buNone/>
            </a:pPr>
            <a:endParaRPr>
              <a:solidFill>
                <a:srgbClr val="454F5B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58" name="Shape 58"/>
          <p:cNvSpPr txBox="1"/>
          <p:nvPr/>
        </p:nvSpPr>
        <p:spPr>
          <a:xfrm>
            <a:off x="5885803" y="5149475"/>
            <a:ext cx="2592900" cy="144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rPr>
              <a:t>josemiguel.mota@uca.es</a:t>
            </a:r>
            <a:endParaRPr>
              <a:solidFill>
                <a:srgbClr val="454F5B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rtl="0">
              <a:spcBef>
                <a:spcPts val="600"/>
              </a:spcBef>
              <a:spcAft>
                <a:spcPts val="0"/>
              </a:spcAft>
              <a:buNone/>
            </a:pPr>
            <a:endParaRPr>
              <a:solidFill>
                <a:srgbClr val="454F5B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59" name="Shape 59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31925" y="225025"/>
            <a:ext cx="3523502" cy="778025"/>
          </a:xfrm>
          <a:prstGeom prst="rect">
            <a:avLst/>
          </a:prstGeom>
          <a:noFill/>
          <a:ln>
            <a:noFill/>
          </a:ln>
        </p:spPr>
      </p:pic>
      <p:pic>
        <p:nvPicPr>
          <p:cNvPr id="60" name="Shape 60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4966475" y="371050"/>
            <a:ext cx="1671537" cy="485975"/>
          </a:xfrm>
          <a:prstGeom prst="rect">
            <a:avLst/>
          </a:prstGeom>
          <a:noFill/>
          <a:ln>
            <a:noFill/>
          </a:ln>
        </p:spPr>
      </p:pic>
      <p:sp>
        <p:nvSpPr>
          <p:cNvPr id="61" name="Shape 61"/>
          <p:cNvSpPr txBox="1"/>
          <p:nvPr/>
        </p:nvSpPr>
        <p:spPr>
          <a:xfrm>
            <a:off x="0" y="6456975"/>
            <a:ext cx="9144000" cy="40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rPr>
              <a:t>Cádiz - 2018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Shape 190"/>
          <p:cNvSpPr txBox="1">
            <a:spLocks noGrp="1"/>
          </p:cNvSpPr>
          <p:nvPr>
            <p:ph type="title"/>
          </p:nvPr>
        </p:nvSpPr>
        <p:spPr>
          <a:xfrm>
            <a:off x="691200" y="0"/>
            <a:ext cx="7761600" cy="657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Dynamic website</a:t>
            </a:r>
            <a:endParaRPr/>
          </a:p>
        </p:txBody>
      </p:sp>
      <p:pic>
        <p:nvPicPr>
          <p:cNvPr id="191" name="Shape 19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91200" y="657900"/>
            <a:ext cx="1888500" cy="305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92" name="Shape 19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50825" y="1367125"/>
            <a:ext cx="1628775" cy="342900"/>
          </a:xfrm>
          <a:prstGeom prst="rect">
            <a:avLst/>
          </a:prstGeom>
          <a:noFill/>
          <a:ln>
            <a:noFill/>
          </a:ln>
        </p:spPr>
      </p:pic>
      <p:sp>
        <p:nvSpPr>
          <p:cNvPr id="193" name="Shape 193"/>
          <p:cNvSpPr txBox="1"/>
          <p:nvPr/>
        </p:nvSpPr>
        <p:spPr>
          <a:xfrm>
            <a:off x="691200" y="5116475"/>
            <a:ext cx="8452800" cy="174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" sz="2000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rPr>
              <a:t>Dynamic web content is built when it is requested, by the user directly, or programmatically while a user is on a page.</a:t>
            </a:r>
            <a:endParaRPr sz="2000" b="1">
              <a:solidFill>
                <a:srgbClr val="454F5B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194" name="Shape 19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91700" y="1870200"/>
            <a:ext cx="8677275" cy="3086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8" name="Shape 1138"/>
          <p:cNvSpPr txBox="1">
            <a:spLocks noGrp="1"/>
          </p:cNvSpPr>
          <p:nvPr>
            <p:ph type="title"/>
          </p:nvPr>
        </p:nvSpPr>
        <p:spPr>
          <a:xfrm>
            <a:off x="691200" y="0"/>
            <a:ext cx="7761600" cy="657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Modify user-list.component.ts</a:t>
            </a:r>
            <a:endParaRPr/>
          </a:p>
        </p:txBody>
      </p:sp>
      <p:pic>
        <p:nvPicPr>
          <p:cNvPr id="1139" name="Shape 113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91200" y="657900"/>
            <a:ext cx="1888500" cy="305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40" name="Shape 114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50825" y="1367125"/>
            <a:ext cx="1628775" cy="342900"/>
          </a:xfrm>
          <a:prstGeom prst="rect">
            <a:avLst/>
          </a:prstGeom>
          <a:noFill/>
          <a:ln>
            <a:noFill/>
          </a:ln>
        </p:spPr>
      </p:pic>
      <p:sp>
        <p:nvSpPr>
          <p:cNvPr id="1141" name="Shape 1141"/>
          <p:cNvSpPr txBox="1"/>
          <p:nvPr/>
        </p:nvSpPr>
        <p:spPr>
          <a:xfrm>
            <a:off x="859975" y="1442275"/>
            <a:ext cx="7592700" cy="51717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C586C0"/>
                </a:solidFill>
                <a:latin typeface="Verdana"/>
                <a:ea typeface="Verdana"/>
                <a:cs typeface="Verdana"/>
                <a:sym typeface="Verdana"/>
              </a:rPr>
              <a:t>import</a:t>
            </a:r>
            <a:r>
              <a:rPr lang="en">
                <a:solidFill>
                  <a:srgbClr val="D4D4D4"/>
                </a:solidFill>
                <a:latin typeface="Verdana"/>
                <a:ea typeface="Verdana"/>
                <a:cs typeface="Verdana"/>
                <a:sym typeface="Verdana"/>
              </a:rPr>
              <a:t> { </a:t>
            </a:r>
            <a:r>
              <a:rPr lang="en">
                <a:solidFill>
                  <a:srgbClr val="9CDCFE"/>
                </a:solidFill>
                <a:latin typeface="Verdana"/>
                <a:ea typeface="Verdana"/>
                <a:cs typeface="Verdana"/>
                <a:sym typeface="Verdana"/>
              </a:rPr>
              <a:t>Component</a:t>
            </a:r>
            <a:r>
              <a:rPr lang="en">
                <a:solidFill>
                  <a:srgbClr val="D4D4D4"/>
                </a:solidFill>
                <a:latin typeface="Verdana"/>
                <a:ea typeface="Verdana"/>
                <a:cs typeface="Verdana"/>
                <a:sym typeface="Verdana"/>
              </a:rPr>
              <a:t>, </a:t>
            </a:r>
            <a:r>
              <a:rPr lang="en">
                <a:solidFill>
                  <a:srgbClr val="9CDCFE"/>
                </a:solidFill>
                <a:latin typeface="Verdana"/>
                <a:ea typeface="Verdana"/>
                <a:cs typeface="Verdana"/>
                <a:sym typeface="Verdana"/>
              </a:rPr>
              <a:t>OnInit</a:t>
            </a:r>
            <a:r>
              <a:rPr lang="en">
                <a:solidFill>
                  <a:srgbClr val="D4D4D4"/>
                </a:solidFill>
                <a:latin typeface="Verdana"/>
                <a:ea typeface="Verdana"/>
                <a:cs typeface="Verdana"/>
                <a:sym typeface="Verdana"/>
              </a:rPr>
              <a:t> } </a:t>
            </a:r>
            <a:r>
              <a:rPr lang="en">
                <a:solidFill>
                  <a:srgbClr val="C586C0"/>
                </a:solidFill>
                <a:latin typeface="Verdana"/>
                <a:ea typeface="Verdana"/>
                <a:cs typeface="Verdana"/>
                <a:sym typeface="Verdana"/>
              </a:rPr>
              <a:t>from</a:t>
            </a:r>
            <a:r>
              <a:rPr lang="en">
                <a:solidFill>
                  <a:srgbClr val="D4D4D4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n">
                <a:solidFill>
                  <a:srgbClr val="CE9178"/>
                </a:solidFill>
                <a:latin typeface="Verdana"/>
                <a:ea typeface="Verdana"/>
                <a:cs typeface="Verdana"/>
                <a:sym typeface="Verdana"/>
              </a:rPr>
              <a:t>'@angular/core'</a:t>
            </a:r>
            <a:r>
              <a:rPr lang="en">
                <a:solidFill>
                  <a:srgbClr val="D4D4D4"/>
                </a:solidFill>
                <a:latin typeface="Verdana"/>
                <a:ea typeface="Verdana"/>
                <a:cs typeface="Verdana"/>
                <a:sym typeface="Verdana"/>
              </a:rPr>
              <a:t>;</a:t>
            </a:r>
            <a:endParaRPr>
              <a:solidFill>
                <a:srgbClr val="D4D4D4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lvl="0" indent="0" rtl="0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D4D4D4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lvl="0" indent="0" rtl="0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C586C0"/>
                </a:solidFill>
                <a:latin typeface="Verdana"/>
                <a:ea typeface="Verdana"/>
                <a:cs typeface="Verdana"/>
                <a:sym typeface="Verdana"/>
              </a:rPr>
              <a:t>import</a:t>
            </a:r>
            <a:r>
              <a:rPr lang="en">
                <a:solidFill>
                  <a:srgbClr val="D4D4D4"/>
                </a:solidFill>
                <a:latin typeface="Verdana"/>
                <a:ea typeface="Verdana"/>
                <a:cs typeface="Verdana"/>
                <a:sym typeface="Verdana"/>
              </a:rPr>
              <a:t> { </a:t>
            </a:r>
            <a:r>
              <a:rPr lang="en">
                <a:solidFill>
                  <a:srgbClr val="9CDCFE"/>
                </a:solidFill>
                <a:latin typeface="Verdana"/>
                <a:ea typeface="Verdana"/>
                <a:cs typeface="Verdana"/>
                <a:sym typeface="Verdana"/>
              </a:rPr>
              <a:t>Component</a:t>
            </a:r>
            <a:r>
              <a:rPr lang="en">
                <a:solidFill>
                  <a:srgbClr val="D4D4D4"/>
                </a:solidFill>
                <a:latin typeface="Verdana"/>
                <a:ea typeface="Verdana"/>
                <a:cs typeface="Verdana"/>
                <a:sym typeface="Verdana"/>
              </a:rPr>
              <a:t>, </a:t>
            </a:r>
            <a:r>
              <a:rPr lang="en">
                <a:solidFill>
                  <a:srgbClr val="9CDCFE"/>
                </a:solidFill>
                <a:latin typeface="Verdana"/>
                <a:ea typeface="Verdana"/>
                <a:cs typeface="Verdana"/>
                <a:sym typeface="Verdana"/>
              </a:rPr>
              <a:t>OnInit</a:t>
            </a:r>
            <a:r>
              <a:rPr lang="en">
                <a:solidFill>
                  <a:srgbClr val="D4D4D4"/>
                </a:solidFill>
                <a:latin typeface="Verdana"/>
                <a:ea typeface="Verdana"/>
                <a:cs typeface="Verdana"/>
                <a:sym typeface="Verdana"/>
              </a:rPr>
              <a:t> } </a:t>
            </a:r>
            <a:r>
              <a:rPr lang="en">
                <a:solidFill>
                  <a:srgbClr val="C586C0"/>
                </a:solidFill>
                <a:latin typeface="Verdana"/>
                <a:ea typeface="Verdana"/>
                <a:cs typeface="Verdana"/>
                <a:sym typeface="Verdana"/>
              </a:rPr>
              <a:t>from</a:t>
            </a:r>
            <a:r>
              <a:rPr lang="en">
                <a:solidFill>
                  <a:srgbClr val="D4D4D4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n">
                <a:solidFill>
                  <a:srgbClr val="CE9178"/>
                </a:solidFill>
                <a:latin typeface="Verdana"/>
                <a:ea typeface="Verdana"/>
                <a:cs typeface="Verdana"/>
                <a:sym typeface="Verdana"/>
              </a:rPr>
              <a:t>'@angular/core'</a:t>
            </a:r>
            <a:r>
              <a:rPr lang="en">
                <a:solidFill>
                  <a:srgbClr val="D4D4D4"/>
                </a:solidFill>
                <a:latin typeface="Verdana"/>
                <a:ea typeface="Verdana"/>
                <a:cs typeface="Verdana"/>
                <a:sym typeface="Verdana"/>
              </a:rPr>
              <a:t>;</a:t>
            </a:r>
            <a:endParaRPr>
              <a:solidFill>
                <a:srgbClr val="D4D4D4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lvl="0" indent="0" rtl="0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D4D4D4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lvl="0" indent="0" rtl="0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D4D4D4"/>
                </a:solidFill>
                <a:latin typeface="Verdana"/>
                <a:ea typeface="Verdana"/>
                <a:cs typeface="Verdana"/>
                <a:sym typeface="Verdana"/>
              </a:rPr>
              <a:t>@</a:t>
            </a:r>
            <a:r>
              <a:rPr lang="en">
                <a:solidFill>
                  <a:srgbClr val="DCDCAA"/>
                </a:solidFill>
                <a:latin typeface="Verdana"/>
                <a:ea typeface="Verdana"/>
                <a:cs typeface="Verdana"/>
                <a:sym typeface="Verdana"/>
              </a:rPr>
              <a:t>Component</a:t>
            </a:r>
            <a:r>
              <a:rPr lang="en">
                <a:solidFill>
                  <a:srgbClr val="D4D4D4"/>
                </a:solidFill>
                <a:latin typeface="Verdana"/>
                <a:ea typeface="Verdana"/>
                <a:cs typeface="Verdana"/>
                <a:sym typeface="Verdana"/>
              </a:rPr>
              <a:t>({</a:t>
            </a:r>
            <a:endParaRPr>
              <a:solidFill>
                <a:srgbClr val="D4D4D4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lvl="0" indent="0" rtl="0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D4D4D4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n">
                <a:solidFill>
                  <a:srgbClr val="9CDCFE"/>
                </a:solidFill>
                <a:latin typeface="Verdana"/>
                <a:ea typeface="Verdana"/>
                <a:cs typeface="Verdana"/>
                <a:sym typeface="Verdana"/>
              </a:rPr>
              <a:t>selector:</a:t>
            </a:r>
            <a:r>
              <a:rPr lang="en">
                <a:solidFill>
                  <a:srgbClr val="D4D4D4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n">
                <a:solidFill>
                  <a:srgbClr val="CE9178"/>
                </a:solidFill>
                <a:latin typeface="Verdana"/>
                <a:ea typeface="Verdana"/>
                <a:cs typeface="Verdana"/>
                <a:sym typeface="Verdana"/>
              </a:rPr>
              <a:t>'app-user-list'</a:t>
            </a:r>
            <a:r>
              <a:rPr lang="en">
                <a:solidFill>
                  <a:srgbClr val="D4D4D4"/>
                </a:solidFill>
                <a:latin typeface="Verdana"/>
                <a:ea typeface="Verdana"/>
                <a:cs typeface="Verdana"/>
                <a:sym typeface="Verdana"/>
              </a:rPr>
              <a:t>,</a:t>
            </a:r>
            <a:endParaRPr>
              <a:solidFill>
                <a:srgbClr val="D4D4D4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lvl="0" indent="0" rtl="0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D4D4D4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n">
                <a:solidFill>
                  <a:srgbClr val="9CDCFE"/>
                </a:solidFill>
                <a:latin typeface="Verdana"/>
                <a:ea typeface="Verdana"/>
                <a:cs typeface="Verdana"/>
                <a:sym typeface="Verdana"/>
              </a:rPr>
              <a:t>templateUrl:</a:t>
            </a:r>
            <a:r>
              <a:rPr lang="en">
                <a:solidFill>
                  <a:srgbClr val="D4D4D4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n">
                <a:solidFill>
                  <a:srgbClr val="CE9178"/>
                </a:solidFill>
                <a:latin typeface="Verdana"/>
                <a:ea typeface="Verdana"/>
                <a:cs typeface="Verdana"/>
                <a:sym typeface="Verdana"/>
              </a:rPr>
              <a:t>'./user-list.component.html'</a:t>
            </a:r>
            <a:r>
              <a:rPr lang="en">
                <a:solidFill>
                  <a:srgbClr val="D4D4D4"/>
                </a:solidFill>
                <a:latin typeface="Verdana"/>
                <a:ea typeface="Verdana"/>
                <a:cs typeface="Verdana"/>
                <a:sym typeface="Verdana"/>
              </a:rPr>
              <a:t>,</a:t>
            </a:r>
            <a:endParaRPr>
              <a:solidFill>
                <a:srgbClr val="D4D4D4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lvl="0" indent="0" rtl="0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D4D4D4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n">
                <a:solidFill>
                  <a:srgbClr val="9CDCFE"/>
                </a:solidFill>
                <a:latin typeface="Verdana"/>
                <a:ea typeface="Verdana"/>
                <a:cs typeface="Verdana"/>
                <a:sym typeface="Verdana"/>
              </a:rPr>
              <a:t>styleUrls:</a:t>
            </a:r>
            <a:r>
              <a:rPr lang="en">
                <a:solidFill>
                  <a:srgbClr val="D4D4D4"/>
                </a:solidFill>
                <a:latin typeface="Verdana"/>
                <a:ea typeface="Verdana"/>
                <a:cs typeface="Verdana"/>
                <a:sym typeface="Verdana"/>
              </a:rPr>
              <a:t> [</a:t>
            </a:r>
            <a:r>
              <a:rPr lang="en">
                <a:solidFill>
                  <a:srgbClr val="CE9178"/>
                </a:solidFill>
                <a:latin typeface="Verdana"/>
                <a:ea typeface="Verdana"/>
                <a:cs typeface="Verdana"/>
                <a:sym typeface="Verdana"/>
              </a:rPr>
              <a:t>'./user-list.component.css'</a:t>
            </a:r>
            <a:r>
              <a:rPr lang="en">
                <a:solidFill>
                  <a:srgbClr val="D4D4D4"/>
                </a:solidFill>
                <a:latin typeface="Verdana"/>
                <a:ea typeface="Verdana"/>
                <a:cs typeface="Verdana"/>
                <a:sym typeface="Verdana"/>
              </a:rPr>
              <a:t>]</a:t>
            </a:r>
            <a:endParaRPr>
              <a:solidFill>
                <a:srgbClr val="D4D4D4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lvl="0" indent="0" rtl="0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D4D4D4"/>
                </a:solidFill>
                <a:latin typeface="Verdana"/>
                <a:ea typeface="Verdana"/>
                <a:cs typeface="Verdana"/>
                <a:sym typeface="Verdana"/>
              </a:rPr>
              <a:t>})</a:t>
            </a:r>
            <a:endParaRPr>
              <a:solidFill>
                <a:srgbClr val="D4D4D4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lvl="0" indent="0" rtl="0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C586C0"/>
                </a:solidFill>
                <a:latin typeface="Verdana"/>
                <a:ea typeface="Verdana"/>
                <a:cs typeface="Verdana"/>
                <a:sym typeface="Verdana"/>
              </a:rPr>
              <a:t>export</a:t>
            </a:r>
            <a:r>
              <a:rPr lang="en">
                <a:solidFill>
                  <a:srgbClr val="D4D4D4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n">
                <a:solidFill>
                  <a:srgbClr val="569CD6"/>
                </a:solidFill>
                <a:latin typeface="Verdana"/>
                <a:ea typeface="Verdana"/>
                <a:cs typeface="Verdana"/>
                <a:sym typeface="Verdana"/>
              </a:rPr>
              <a:t>class</a:t>
            </a:r>
            <a:r>
              <a:rPr lang="en">
                <a:solidFill>
                  <a:srgbClr val="D4D4D4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n">
                <a:solidFill>
                  <a:srgbClr val="4EC9B0"/>
                </a:solidFill>
                <a:latin typeface="Verdana"/>
                <a:ea typeface="Verdana"/>
                <a:cs typeface="Verdana"/>
                <a:sym typeface="Verdana"/>
              </a:rPr>
              <a:t>UserListComponent</a:t>
            </a:r>
            <a:r>
              <a:rPr lang="en">
                <a:solidFill>
                  <a:srgbClr val="D4D4D4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n">
                <a:solidFill>
                  <a:srgbClr val="569CD6"/>
                </a:solidFill>
                <a:latin typeface="Verdana"/>
                <a:ea typeface="Verdana"/>
                <a:cs typeface="Verdana"/>
                <a:sym typeface="Verdana"/>
              </a:rPr>
              <a:t>implements</a:t>
            </a:r>
            <a:r>
              <a:rPr lang="en">
                <a:solidFill>
                  <a:srgbClr val="D4D4D4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n">
                <a:solidFill>
                  <a:srgbClr val="4EC9B0"/>
                </a:solidFill>
                <a:latin typeface="Verdana"/>
                <a:ea typeface="Verdana"/>
                <a:cs typeface="Verdana"/>
                <a:sym typeface="Verdana"/>
              </a:rPr>
              <a:t>OnInit</a:t>
            </a:r>
            <a:r>
              <a:rPr lang="en">
                <a:solidFill>
                  <a:srgbClr val="D4D4D4"/>
                </a:solidFill>
                <a:latin typeface="Verdana"/>
                <a:ea typeface="Verdana"/>
                <a:cs typeface="Verdana"/>
                <a:sym typeface="Verdana"/>
              </a:rPr>
              <a:t> {</a:t>
            </a:r>
            <a:endParaRPr>
              <a:solidFill>
                <a:srgbClr val="D4D4D4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lvl="0" indent="0" rtl="0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D4D4D4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n">
                <a:solidFill>
                  <a:srgbClr val="9CDCFE"/>
                </a:solidFill>
                <a:latin typeface="Verdana"/>
                <a:ea typeface="Verdana"/>
                <a:cs typeface="Verdana"/>
                <a:sym typeface="Verdana"/>
              </a:rPr>
              <a:t>names</a:t>
            </a:r>
            <a:r>
              <a:rPr lang="en">
                <a:solidFill>
                  <a:srgbClr val="D4D4D4"/>
                </a:solidFill>
                <a:latin typeface="Verdana"/>
                <a:ea typeface="Verdana"/>
                <a:cs typeface="Verdana"/>
                <a:sym typeface="Verdana"/>
              </a:rPr>
              <a:t>: </a:t>
            </a:r>
            <a:r>
              <a:rPr lang="en">
                <a:solidFill>
                  <a:srgbClr val="4EC9B0"/>
                </a:solidFill>
                <a:latin typeface="Verdana"/>
                <a:ea typeface="Verdana"/>
                <a:cs typeface="Verdana"/>
                <a:sym typeface="Verdana"/>
              </a:rPr>
              <a:t>string</a:t>
            </a:r>
            <a:r>
              <a:rPr lang="en">
                <a:solidFill>
                  <a:srgbClr val="D4D4D4"/>
                </a:solidFill>
                <a:latin typeface="Verdana"/>
                <a:ea typeface="Verdana"/>
                <a:cs typeface="Verdana"/>
                <a:sym typeface="Verdana"/>
              </a:rPr>
              <a:t>[];</a:t>
            </a:r>
            <a:endParaRPr>
              <a:solidFill>
                <a:srgbClr val="D4D4D4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lvl="0" indent="0" rtl="0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D4D4D4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n">
                <a:solidFill>
                  <a:srgbClr val="569CD6"/>
                </a:solidFill>
                <a:latin typeface="Verdana"/>
                <a:ea typeface="Verdana"/>
                <a:cs typeface="Verdana"/>
                <a:sym typeface="Verdana"/>
              </a:rPr>
              <a:t>constructor</a:t>
            </a:r>
            <a:r>
              <a:rPr lang="en">
                <a:solidFill>
                  <a:srgbClr val="D4D4D4"/>
                </a:solidFill>
                <a:latin typeface="Verdana"/>
                <a:ea typeface="Verdana"/>
                <a:cs typeface="Verdana"/>
                <a:sym typeface="Verdana"/>
              </a:rPr>
              <a:t>() {</a:t>
            </a:r>
            <a:endParaRPr>
              <a:solidFill>
                <a:srgbClr val="D4D4D4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lvl="0" indent="0" rtl="0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D4D4D4"/>
                </a:solidFill>
                <a:latin typeface="Verdana"/>
                <a:ea typeface="Verdana"/>
                <a:cs typeface="Verdana"/>
                <a:sym typeface="Verdana"/>
              </a:rPr>
              <a:t>   </a:t>
            </a:r>
            <a:r>
              <a:rPr lang="en">
                <a:solidFill>
                  <a:srgbClr val="569CD6"/>
                </a:solidFill>
                <a:latin typeface="Verdana"/>
                <a:ea typeface="Verdana"/>
                <a:cs typeface="Verdana"/>
                <a:sym typeface="Verdana"/>
              </a:rPr>
              <a:t>this</a:t>
            </a:r>
            <a:r>
              <a:rPr lang="en">
                <a:solidFill>
                  <a:srgbClr val="D4D4D4"/>
                </a:solidFill>
                <a:latin typeface="Verdana"/>
                <a:ea typeface="Verdana"/>
                <a:cs typeface="Verdana"/>
                <a:sym typeface="Verdana"/>
              </a:rPr>
              <a:t>.</a:t>
            </a:r>
            <a:r>
              <a:rPr lang="en">
                <a:solidFill>
                  <a:srgbClr val="9CDCFE"/>
                </a:solidFill>
                <a:latin typeface="Verdana"/>
                <a:ea typeface="Verdana"/>
                <a:cs typeface="Verdana"/>
                <a:sym typeface="Verdana"/>
              </a:rPr>
              <a:t>names</a:t>
            </a:r>
            <a:r>
              <a:rPr lang="en">
                <a:solidFill>
                  <a:srgbClr val="D4D4D4"/>
                </a:solidFill>
                <a:latin typeface="Verdana"/>
                <a:ea typeface="Verdana"/>
                <a:cs typeface="Verdana"/>
                <a:sym typeface="Verdana"/>
              </a:rPr>
              <a:t> = [</a:t>
            </a:r>
            <a:r>
              <a:rPr lang="en">
                <a:solidFill>
                  <a:srgbClr val="CE9178"/>
                </a:solidFill>
                <a:latin typeface="Verdana"/>
                <a:ea typeface="Verdana"/>
                <a:cs typeface="Verdana"/>
                <a:sym typeface="Verdana"/>
              </a:rPr>
              <a:t>'Miguel'</a:t>
            </a:r>
            <a:r>
              <a:rPr lang="en">
                <a:solidFill>
                  <a:srgbClr val="D4D4D4"/>
                </a:solidFill>
                <a:latin typeface="Verdana"/>
                <a:ea typeface="Verdana"/>
                <a:cs typeface="Verdana"/>
                <a:sym typeface="Verdana"/>
              </a:rPr>
              <a:t>, </a:t>
            </a:r>
            <a:r>
              <a:rPr lang="en">
                <a:solidFill>
                  <a:srgbClr val="CE9178"/>
                </a:solidFill>
                <a:latin typeface="Verdana"/>
                <a:ea typeface="Verdana"/>
                <a:cs typeface="Verdana"/>
                <a:sym typeface="Verdana"/>
              </a:rPr>
              <a:t>'Antonio'</a:t>
            </a:r>
            <a:r>
              <a:rPr lang="en">
                <a:solidFill>
                  <a:srgbClr val="D4D4D4"/>
                </a:solidFill>
                <a:latin typeface="Verdana"/>
                <a:ea typeface="Verdana"/>
                <a:cs typeface="Verdana"/>
                <a:sym typeface="Verdana"/>
              </a:rPr>
              <a:t>, </a:t>
            </a:r>
            <a:r>
              <a:rPr lang="en">
                <a:solidFill>
                  <a:srgbClr val="CE9178"/>
                </a:solidFill>
                <a:latin typeface="Verdana"/>
                <a:ea typeface="Verdana"/>
                <a:cs typeface="Verdana"/>
                <a:sym typeface="Verdana"/>
              </a:rPr>
              <a:t>'Luis'</a:t>
            </a:r>
            <a:r>
              <a:rPr lang="en">
                <a:solidFill>
                  <a:srgbClr val="D4D4D4"/>
                </a:solidFill>
                <a:latin typeface="Verdana"/>
                <a:ea typeface="Verdana"/>
                <a:cs typeface="Verdana"/>
                <a:sym typeface="Verdana"/>
              </a:rPr>
              <a:t>, </a:t>
            </a:r>
            <a:r>
              <a:rPr lang="en">
                <a:solidFill>
                  <a:srgbClr val="CE9178"/>
                </a:solidFill>
                <a:latin typeface="Verdana"/>
                <a:ea typeface="Verdana"/>
                <a:cs typeface="Verdana"/>
                <a:sym typeface="Verdana"/>
              </a:rPr>
              <a:t>'JUan'</a:t>
            </a:r>
            <a:r>
              <a:rPr lang="en">
                <a:solidFill>
                  <a:srgbClr val="D4D4D4"/>
                </a:solidFill>
                <a:latin typeface="Verdana"/>
                <a:ea typeface="Verdana"/>
                <a:cs typeface="Verdana"/>
                <a:sym typeface="Verdana"/>
              </a:rPr>
              <a:t>];</a:t>
            </a:r>
            <a:endParaRPr>
              <a:solidFill>
                <a:srgbClr val="D4D4D4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lvl="0" indent="0" rtl="0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D4D4D4"/>
                </a:solidFill>
                <a:latin typeface="Verdana"/>
                <a:ea typeface="Verdana"/>
                <a:cs typeface="Verdana"/>
                <a:sym typeface="Verdana"/>
              </a:rPr>
              <a:t>  }</a:t>
            </a:r>
            <a:endParaRPr>
              <a:solidFill>
                <a:srgbClr val="D4D4D4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lvl="0" indent="0" rtl="0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D4D4D4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n">
                <a:solidFill>
                  <a:srgbClr val="DCDCAA"/>
                </a:solidFill>
                <a:latin typeface="Verdana"/>
                <a:ea typeface="Verdana"/>
                <a:cs typeface="Verdana"/>
                <a:sym typeface="Verdana"/>
              </a:rPr>
              <a:t>ngOnInit</a:t>
            </a:r>
            <a:r>
              <a:rPr lang="en">
                <a:solidFill>
                  <a:srgbClr val="D4D4D4"/>
                </a:solidFill>
                <a:latin typeface="Verdana"/>
                <a:ea typeface="Verdana"/>
                <a:cs typeface="Verdana"/>
                <a:sym typeface="Verdana"/>
              </a:rPr>
              <a:t>() {</a:t>
            </a:r>
            <a:endParaRPr>
              <a:solidFill>
                <a:srgbClr val="D4D4D4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lvl="0" indent="0" rtl="0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D4D4D4"/>
                </a:solidFill>
                <a:latin typeface="Verdana"/>
                <a:ea typeface="Verdana"/>
                <a:cs typeface="Verdana"/>
                <a:sym typeface="Verdana"/>
              </a:rPr>
              <a:t> }</a:t>
            </a:r>
            <a:endParaRPr>
              <a:solidFill>
                <a:srgbClr val="808080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" name="Shape 1146"/>
          <p:cNvSpPr txBox="1">
            <a:spLocks noGrp="1"/>
          </p:cNvSpPr>
          <p:nvPr>
            <p:ph type="title"/>
          </p:nvPr>
        </p:nvSpPr>
        <p:spPr>
          <a:xfrm>
            <a:off x="691200" y="0"/>
            <a:ext cx="7761600" cy="657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Modify user-list.component.html</a:t>
            </a:r>
            <a:endParaRPr/>
          </a:p>
        </p:txBody>
      </p:sp>
      <p:pic>
        <p:nvPicPr>
          <p:cNvPr id="1147" name="Shape 114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91200" y="657900"/>
            <a:ext cx="1888500" cy="305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48" name="Shape 114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50825" y="1367125"/>
            <a:ext cx="1628775" cy="342900"/>
          </a:xfrm>
          <a:prstGeom prst="rect">
            <a:avLst/>
          </a:prstGeom>
          <a:noFill/>
          <a:ln>
            <a:noFill/>
          </a:ln>
        </p:spPr>
      </p:pic>
      <p:sp>
        <p:nvSpPr>
          <p:cNvPr id="1149" name="Shape 1149"/>
          <p:cNvSpPr txBox="1"/>
          <p:nvPr/>
        </p:nvSpPr>
        <p:spPr>
          <a:xfrm>
            <a:off x="859975" y="1442275"/>
            <a:ext cx="7592700" cy="51717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808080"/>
                </a:solidFill>
                <a:latin typeface="Verdana"/>
                <a:ea typeface="Verdana"/>
                <a:cs typeface="Verdana"/>
                <a:sym typeface="Verdana"/>
              </a:rPr>
              <a:t>&lt;</a:t>
            </a:r>
            <a:r>
              <a:rPr lang="en">
                <a:solidFill>
                  <a:srgbClr val="569CD6"/>
                </a:solidFill>
                <a:latin typeface="Verdana"/>
                <a:ea typeface="Verdana"/>
                <a:cs typeface="Verdana"/>
                <a:sym typeface="Verdana"/>
              </a:rPr>
              <a:t>ul</a:t>
            </a:r>
            <a:r>
              <a:rPr lang="en">
                <a:solidFill>
                  <a:srgbClr val="808080"/>
                </a:solidFill>
                <a:latin typeface="Verdana"/>
                <a:ea typeface="Verdana"/>
                <a:cs typeface="Verdana"/>
                <a:sym typeface="Verdana"/>
              </a:rPr>
              <a:t>&gt;</a:t>
            </a:r>
            <a:endParaRPr>
              <a:solidFill>
                <a:srgbClr val="808080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lvl="0" indent="0" rtl="0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D4D4D4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n">
                <a:solidFill>
                  <a:srgbClr val="808080"/>
                </a:solidFill>
                <a:latin typeface="Verdana"/>
                <a:ea typeface="Verdana"/>
                <a:cs typeface="Verdana"/>
                <a:sym typeface="Verdana"/>
              </a:rPr>
              <a:t>&lt;</a:t>
            </a:r>
            <a:r>
              <a:rPr lang="en">
                <a:solidFill>
                  <a:srgbClr val="569CD6"/>
                </a:solidFill>
                <a:latin typeface="Verdana"/>
                <a:ea typeface="Verdana"/>
                <a:cs typeface="Verdana"/>
                <a:sym typeface="Verdana"/>
              </a:rPr>
              <a:t>li</a:t>
            </a:r>
            <a:r>
              <a:rPr lang="en">
                <a:solidFill>
                  <a:srgbClr val="D4D4D4"/>
                </a:solidFill>
                <a:latin typeface="Verdana"/>
                <a:ea typeface="Verdana"/>
                <a:cs typeface="Verdana"/>
                <a:sym typeface="Verdana"/>
              </a:rPr>
              <a:t> *</a:t>
            </a:r>
            <a:r>
              <a:rPr lang="en">
                <a:solidFill>
                  <a:srgbClr val="9CDCFE"/>
                </a:solidFill>
                <a:latin typeface="Verdana"/>
                <a:ea typeface="Verdana"/>
                <a:cs typeface="Verdana"/>
                <a:sym typeface="Verdana"/>
              </a:rPr>
              <a:t>ngFor</a:t>
            </a:r>
            <a:r>
              <a:rPr lang="en">
                <a:solidFill>
                  <a:srgbClr val="D4D4D4"/>
                </a:solidFill>
                <a:latin typeface="Verdana"/>
                <a:ea typeface="Verdana"/>
                <a:cs typeface="Verdana"/>
                <a:sym typeface="Verdana"/>
              </a:rPr>
              <a:t> = </a:t>
            </a:r>
            <a:r>
              <a:rPr lang="en">
                <a:solidFill>
                  <a:srgbClr val="CE9178"/>
                </a:solidFill>
                <a:latin typeface="Verdana"/>
                <a:ea typeface="Verdana"/>
                <a:cs typeface="Verdana"/>
                <a:sym typeface="Verdana"/>
              </a:rPr>
              <a:t>"let name of names"</a:t>
            </a:r>
            <a:r>
              <a:rPr lang="en">
                <a:solidFill>
                  <a:srgbClr val="808080"/>
                </a:solidFill>
                <a:latin typeface="Verdana"/>
                <a:ea typeface="Verdana"/>
                <a:cs typeface="Verdana"/>
                <a:sym typeface="Verdana"/>
              </a:rPr>
              <a:t>&gt;</a:t>
            </a:r>
            <a:r>
              <a:rPr lang="en">
                <a:solidFill>
                  <a:srgbClr val="D4D4D4"/>
                </a:solidFill>
                <a:latin typeface="Verdana"/>
                <a:ea typeface="Verdana"/>
                <a:cs typeface="Verdana"/>
                <a:sym typeface="Verdana"/>
              </a:rPr>
              <a:t>Hello {{name}}</a:t>
            </a:r>
            <a:r>
              <a:rPr lang="en">
                <a:solidFill>
                  <a:srgbClr val="808080"/>
                </a:solidFill>
                <a:latin typeface="Verdana"/>
                <a:ea typeface="Verdana"/>
                <a:cs typeface="Verdana"/>
                <a:sym typeface="Verdana"/>
              </a:rPr>
              <a:t>&lt;/</a:t>
            </a:r>
            <a:r>
              <a:rPr lang="en">
                <a:solidFill>
                  <a:srgbClr val="569CD6"/>
                </a:solidFill>
                <a:latin typeface="Verdana"/>
                <a:ea typeface="Verdana"/>
                <a:cs typeface="Verdana"/>
                <a:sym typeface="Verdana"/>
              </a:rPr>
              <a:t>li</a:t>
            </a:r>
            <a:r>
              <a:rPr lang="en">
                <a:solidFill>
                  <a:srgbClr val="808080"/>
                </a:solidFill>
                <a:latin typeface="Verdana"/>
                <a:ea typeface="Verdana"/>
                <a:cs typeface="Verdana"/>
                <a:sym typeface="Verdana"/>
              </a:rPr>
              <a:t>&gt;</a:t>
            </a:r>
            <a:endParaRPr>
              <a:solidFill>
                <a:srgbClr val="808080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lvl="0" indent="0" rtl="0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808080"/>
                </a:solidFill>
                <a:latin typeface="Verdana"/>
                <a:ea typeface="Verdana"/>
                <a:cs typeface="Verdana"/>
                <a:sym typeface="Verdana"/>
              </a:rPr>
              <a:t>&lt;/</a:t>
            </a:r>
            <a:r>
              <a:rPr lang="en">
                <a:solidFill>
                  <a:srgbClr val="569CD6"/>
                </a:solidFill>
                <a:latin typeface="Verdana"/>
                <a:ea typeface="Verdana"/>
                <a:cs typeface="Verdana"/>
                <a:sym typeface="Verdana"/>
              </a:rPr>
              <a:t>ul</a:t>
            </a:r>
            <a:r>
              <a:rPr lang="en">
                <a:solidFill>
                  <a:srgbClr val="808080"/>
                </a:solidFill>
                <a:latin typeface="Verdana"/>
                <a:ea typeface="Verdana"/>
                <a:cs typeface="Verdana"/>
                <a:sym typeface="Verdana"/>
              </a:rPr>
              <a:t>&gt;</a:t>
            </a:r>
            <a:endParaRPr>
              <a:solidFill>
                <a:srgbClr val="808080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lvl="0" indent="0" rtl="0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50">
              <a:solidFill>
                <a:srgbClr val="808080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lvl="0" indent="0" rtl="0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C586C0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4" name="Shape 1154"/>
          <p:cNvSpPr txBox="1">
            <a:spLocks noGrp="1"/>
          </p:cNvSpPr>
          <p:nvPr>
            <p:ph type="title"/>
          </p:nvPr>
        </p:nvSpPr>
        <p:spPr>
          <a:xfrm>
            <a:off x="691200" y="0"/>
            <a:ext cx="7761600" cy="657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Try it</a:t>
            </a:r>
            <a:endParaRPr/>
          </a:p>
        </p:txBody>
      </p:sp>
      <p:pic>
        <p:nvPicPr>
          <p:cNvPr id="1155" name="Shape 115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91200" y="657900"/>
            <a:ext cx="1888500" cy="305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56" name="Shape 115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50825" y="1367125"/>
            <a:ext cx="1628775" cy="342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57" name="Shape 115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783350" y="1840650"/>
            <a:ext cx="5577300" cy="36837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2" name="Shape 1162"/>
          <p:cNvSpPr txBox="1">
            <a:spLocks noGrp="1"/>
          </p:cNvSpPr>
          <p:nvPr>
            <p:ph type="title"/>
          </p:nvPr>
        </p:nvSpPr>
        <p:spPr>
          <a:xfrm>
            <a:off x="691200" y="0"/>
            <a:ext cx="7761600" cy="657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Modify user-list.component.html</a:t>
            </a:r>
            <a:endParaRPr/>
          </a:p>
        </p:txBody>
      </p:sp>
      <p:pic>
        <p:nvPicPr>
          <p:cNvPr id="1163" name="Shape 116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91200" y="657900"/>
            <a:ext cx="1888500" cy="305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64" name="Shape 116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50825" y="1367125"/>
            <a:ext cx="1628775" cy="342900"/>
          </a:xfrm>
          <a:prstGeom prst="rect">
            <a:avLst/>
          </a:prstGeom>
          <a:noFill/>
          <a:ln>
            <a:noFill/>
          </a:ln>
        </p:spPr>
      </p:pic>
      <p:sp>
        <p:nvSpPr>
          <p:cNvPr id="1165" name="Shape 1165"/>
          <p:cNvSpPr txBox="1"/>
          <p:nvPr/>
        </p:nvSpPr>
        <p:spPr>
          <a:xfrm>
            <a:off x="859975" y="1442275"/>
            <a:ext cx="7592700" cy="51717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808080"/>
                </a:solidFill>
                <a:latin typeface="Verdana"/>
                <a:ea typeface="Verdana"/>
                <a:cs typeface="Verdana"/>
                <a:sym typeface="Verdana"/>
              </a:rPr>
              <a:t>&lt;</a:t>
            </a:r>
            <a:r>
              <a:rPr lang="en">
                <a:solidFill>
                  <a:srgbClr val="569CD6"/>
                </a:solidFill>
                <a:latin typeface="Verdana"/>
                <a:ea typeface="Verdana"/>
                <a:cs typeface="Verdana"/>
                <a:sym typeface="Verdana"/>
              </a:rPr>
              <a:t>ul</a:t>
            </a:r>
            <a:r>
              <a:rPr lang="en">
                <a:solidFill>
                  <a:srgbClr val="808080"/>
                </a:solidFill>
                <a:latin typeface="Verdana"/>
                <a:ea typeface="Verdana"/>
                <a:cs typeface="Verdana"/>
                <a:sym typeface="Verdana"/>
              </a:rPr>
              <a:t>&gt;</a:t>
            </a:r>
            <a:endParaRPr>
              <a:solidFill>
                <a:srgbClr val="808080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lvl="0" indent="0" rtl="0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D4D4D4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n">
                <a:solidFill>
                  <a:srgbClr val="808080"/>
                </a:solidFill>
                <a:latin typeface="Verdana"/>
                <a:ea typeface="Verdana"/>
                <a:cs typeface="Verdana"/>
                <a:sym typeface="Verdana"/>
              </a:rPr>
              <a:t>&lt;</a:t>
            </a:r>
            <a:r>
              <a:rPr lang="en">
                <a:solidFill>
                  <a:srgbClr val="569CD6"/>
                </a:solidFill>
                <a:latin typeface="Verdana"/>
                <a:ea typeface="Verdana"/>
                <a:cs typeface="Verdana"/>
                <a:sym typeface="Verdana"/>
              </a:rPr>
              <a:t>li</a:t>
            </a:r>
            <a:r>
              <a:rPr lang="en">
                <a:solidFill>
                  <a:srgbClr val="D4D4D4"/>
                </a:solidFill>
                <a:latin typeface="Verdana"/>
                <a:ea typeface="Verdana"/>
                <a:cs typeface="Verdana"/>
                <a:sym typeface="Verdana"/>
              </a:rPr>
              <a:t> *</a:t>
            </a:r>
            <a:r>
              <a:rPr lang="en">
                <a:solidFill>
                  <a:srgbClr val="9CDCFE"/>
                </a:solidFill>
                <a:latin typeface="Verdana"/>
                <a:ea typeface="Verdana"/>
                <a:cs typeface="Verdana"/>
                <a:sym typeface="Verdana"/>
              </a:rPr>
              <a:t>ngFor</a:t>
            </a:r>
            <a:r>
              <a:rPr lang="en">
                <a:solidFill>
                  <a:srgbClr val="D4D4D4"/>
                </a:solidFill>
                <a:latin typeface="Verdana"/>
                <a:ea typeface="Verdana"/>
                <a:cs typeface="Verdana"/>
                <a:sym typeface="Verdana"/>
              </a:rPr>
              <a:t> = </a:t>
            </a:r>
            <a:r>
              <a:rPr lang="en">
                <a:solidFill>
                  <a:srgbClr val="CE9178"/>
                </a:solidFill>
                <a:latin typeface="Verdana"/>
                <a:ea typeface="Verdana"/>
                <a:cs typeface="Verdana"/>
                <a:sym typeface="Verdana"/>
              </a:rPr>
              <a:t>"let name of names"</a:t>
            </a:r>
            <a:r>
              <a:rPr lang="en">
                <a:solidFill>
                  <a:srgbClr val="808080"/>
                </a:solidFill>
                <a:latin typeface="Verdana"/>
                <a:ea typeface="Verdana"/>
                <a:cs typeface="Verdana"/>
                <a:sym typeface="Verdana"/>
              </a:rPr>
              <a:t>&gt;</a:t>
            </a:r>
            <a:endParaRPr>
              <a:solidFill>
                <a:srgbClr val="808080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lvl="0" indent="0" rtl="0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D4D4D4"/>
                </a:solidFill>
                <a:latin typeface="Verdana"/>
                <a:ea typeface="Verdana"/>
                <a:cs typeface="Verdana"/>
                <a:sym typeface="Verdana"/>
              </a:rPr>
              <a:t>   </a:t>
            </a:r>
            <a:r>
              <a:rPr lang="en">
                <a:solidFill>
                  <a:srgbClr val="808080"/>
                </a:solidFill>
                <a:latin typeface="Verdana"/>
                <a:ea typeface="Verdana"/>
                <a:cs typeface="Verdana"/>
                <a:sym typeface="Verdana"/>
              </a:rPr>
              <a:t>&lt;</a:t>
            </a:r>
            <a:r>
              <a:rPr lang="en">
                <a:solidFill>
                  <a:srgbClr val="569CD6"/>
                </a:solidFill>
                <a:latin typeface="Verdana"/>
                <a:ea typeface="Verdana"/>
                <a:cs typeface="Verdana"/>
                <a:sym typeface="Verdana"/>
              </a:rPr>
              <a:t>app-user-item</a:t>
            </a:r>
            <a:r>
              <a:rPr lang="en">
                <a:solidFill>
                  <a:srgbClr val="808080"/>
                </a:solidFill>
                <a:latin typeface="Verdana"/>
                <a:ea typeface="Verdana"/>
                <a:cs typeface="Verdana"/>
                <a:sym typeface="Verdana"/>
              </a:rPr>
              <a:t>&gt;&lt;/</a:t>
            </a:r>
            <a:r>
              <a:rPr lang="en">
                <a:solidFill>
                  <a:srgbClr val="569CD6"/>
                </a:solidFill>
                <a:latin typeface="Verdana"/>
                <a:ea typeface="Verdana"/>
                <a:cs typeface="Verdana"/>
                <a:sym typeface="Verdana"/>
              </a:rPr>
              <a:t>app-user-item</a:t>
            </a:r>
            <a:r>
              <a:rPr lang="en">
                <a:solidFill>
                  <a:srgbClr val="808080"/>
                </a:solidFill>
                <a:latin typeface="Verdana"/>
                <a:ea typeface="Verdana"/>
                <a:cs typeface="Verdana"/>
                <a:sym typeface="Verdana"/>
              </a:rPr>
              <a:t>&gt;</a:t>
            </a:r>
            <a:endParaRPr>
              <a:solidFill>
                <a:srgbClr val="808080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lvl="0" indent="0" rtl="0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D4D4D4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n">
                <a:solidFill>
                  <a:srgbClr val="808080"/>
                </a:solidFill>
                <a:latin typeface="Verdana"/>
                <a:ea typeface="Verdana"/>
                <a:cs typeface="Verdana"/>
                <a:sym typeface="Verdana"/>
              </a:rPr>
              <a:t>&lt;/</a:t>
            </a:r>
            <a:r>
              <a:rPr lang="en">
                <a:solidFill>
                  <a:srgbClr val="569CD6"/>
                </a:solidFill>
                <a:latin typeface="Verdana"/>
                <a:ea typeface="Verdana"/>
                <a:cs typeface="Verdana"/>
                <a:sym typeface="Verdana"/>
              </a:rPr>
              <a:t>li</a:t>
            </a:r>
            <a:r>
              <a:rPr lang="en">
                <a:solidFill>
                  <a:srgbClr val="808080"/>
                </a:solidFill>
                <a:latin typeface="Verdana"/>
                <a:ea typeface="Verdana"/>
                <a:cs typeface="Verdana"/>
                <a:sym typeface="Verdana"/>
              </a:rPr>
              <a:t>&gt;</a:t>
            </a:r>
            <a:endParaRPr>
              <a:solidFill>
                <a:srgbClr val="808080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lvl="0" indent="0" rtl="0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808080"/>
                </a:solidFill>
                <a:latin typeface="Verdana"/>
                <a:ea typeface="Verdana"/>
                <a:cs typeface="Verdana"/>
                <a:sym typeface="Verdana"/>
              </a:rPr>
              <a:t>&lt;/</a:t>
            </a:r>
            <a:r>
              <a:rPr lang="en">
                <a:solidFill>
                  <a:srgbClr val="569CD6"/>
                </a:solidFill>
                <a:latin typeface="Verdana"/>
                <a:ea typeface="Verdana"/>
                <a:cs typeface="Verdana"/>
                <a:sym typeface="Verdana"/>
              </a:rPr>
              <a:t>ul</a:t>
            </a:r>
            <a:r>
              <a:rPr lang="en">
                <a:solidFill>
                  <a:srgbClr val="808080"/>
                </a:solidFill>
                <a:latin typeface="Verdana"/>
                <a:ea typeface="Verdana"/>
                <a:cs typeface="Verdana"/>
                <a:sym typeface="Verdana"/>
              </a:rPr>
              <a:t>&gt;</a:t>
            </a:r>
            <a:endParaRPr>
              <a:solidFill>
                <a:srgbClr val="808080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lvl="0" indent="0" rtl="0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808080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lvl="0" indent="0" rtl="0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50">
              <a:solidFill>
                <a:srgbClr val="808080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lvl="0" indent="0" rtl="0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C586C0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0" name="Shape 1170"/>
          <p:cNvSpPr txBox="1">
            <a:spLocks noGrp="1"/>
          </p:cNvSpPr>
          <p:nvPr>
            <p:ph type="title"/>
          </p:nvPr>
        </p:nvSpPr>
        <p:spPr>
          <a:xfrm>
            <a:off x="691200" y="0"/>
            <a:ext cx="7761600" cy="657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Modify user-item.component.ts</a:t>
            </a:r>
            <a:endParaRPr/>
          </a:p>
        </p:txBody>
      </p:sp>
      <p:pic>
        <p:nvPicPr>
          <p:cNvPr id="1171" name="Shape 117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91200" y="657900"/>
            <a:ext cx="1888500" cy="305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72" name="Shape 117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50825" y="1367125"/>
            <a:ext cx="1628775" cy="342900"/>
          </a:xfrm>
          <a:prstGeom prst="rect">
            <a:avLst/>
          </a:prstGeom>
          <a:noFill/>
          <a:ln>
            <a:noFill/>
          </a:ln>
        </p:spPr>
      </p:pic>
      <p:sp>
        <p:nvSpPr>
          <p:cNvPr id="1173" name="Shape 1173"/>
          <p:cNvSpPr txBox="1"/>
          <p:nvPr/>
        </p:nvSpPr>
        <p:spPr>
          <a:xfrm>
            <a:off x="859975" y="1442275"/>
            <a:ext cx="7592700" cy="51717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C586C0"/>
                </a:solidFill>
                <a:latin typeface="Verdana"/>
                <a:ea typeface="Verdana"/>
                <a:cs typeface="Verdana"/>
                <a:sym typeface="Verdana"/>
              </a:rPr>
              <a:t>import</a:t>
            </a:r>
            <a:r>
              <a:rPr lang="en">
                <a:solidFill>
                  <a:srgbClr val="D4D4D4"/>
                </a:solidFill>
                <a:latin typeface="Verdana"/>
                <a:ea typeface="Verdana"/>
                <a:cs typeface="Verdana"/>
                <a:sym typeface="Verdana"/>
              </a:rPr>
              <a:t> { </a:t>
            </a:r>
            <a:r>
              <a:rPr lang="en">
                <a:solidFill>
                  <a:srgbClr val="9CDCFE"/>
                </a:solidFill>
                <a:latin typeface="Verdana"/>
                <a:ea typeface="Verdana"/>
                <a:cs typeface="Verdana"/>
                <a:sym typeface="Verdana"/>
              </a:rPr>
              <a:t>Component</a:t>
            </a:r>
            <a:r>
              <a:rPr lang="en">
                <a:solidFill>
                  <a:srgbClr val="D4D4D4"/>
                </a:solidFill>
                <a:latin typeface="Verdana"/>
                <a:ea typeface="Verdana"/>
                <a:cs typeface="Verdana"/>
                <a:sym typeface="Verdana"/>
              </a:rPr>
              <a:t>, </a:t>
            </a:r>
            <a:r>
              <a:rPr lang="en">
                <a:solidFill>
                  <a:srgbClr val="9CDCFE"/>
                </a:solidFill>
                <a:latin typeface="Verdana"/>
                <a:ea typeface="Verdana"/>
                <a:cs typeface="Verdana"/>
                <a:sym typeface="Verdana"/>
              </a:rPr>
              <a:t>OnInit</a:t>
            </a:r>
            <a:r>
              <a:rPr lang="en">
                <a:solidFill>
                  <a:srgbClr val="D4D4D4"/>
                </a:solidFill>
                <a:latin typeface="Verdana"/>
                <a:ea typeface="Verdana"/>
                <a:cs typeface="Verdana"/>
                <a:sym typeface="Verdana"/>
              </a:rPr>
              <a:t>, </a:t>
            </a:r>
            <a:r>
              <a:rPr lang="en">
                <a:solidFill>
                  <a:srgbClr val="9CDCFE"/>
                </a:solidFill>
                <a:latin typeface="Verdana"/>
                <a:ea typeface="Verdana"/>
                <a:cs typeface="Verdana"/>
                <a:sym typeface="Verdana"/>
              </a:rPr>
              <a:t>Input</a:t>
            </a:r>
            <a:r>
              <a:rPr lang="en">
                <a:solidFill>
                  <a:srgbClr val="D4D4D4"/>
                </a:solidFill>
                <a:latin typeface="Verdana"/>
                <a:ea typeface="Verdana"/>
                <a:cs typeface="Verdana"/>
                <a:sym typeface="Verdana"/>
              </a:rPr>
              <a:t> } </a:t>
            </a:r>
            <a:r>
              <a:rPr lang="en">
                <a:solidFill>
                  <a:srgbClr val="C586C0"/>
                </a:solidFill>
                <a:latin typeface="Verdana"/>
                <a:ea typeface="Verdana"/>
                <a:cs typeface="Verdana"/>
                <a:sym typeface="Verdana"/>
              </a:rPr>
              <a:t>from</a:t>
            </a:r>
            <a:r>
              <a:rPr lang="en">
                <a:solidFill>
                  <a:srgbClr val="D4D4D4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n">
                <a:solidFill>
                  <a:srgbClr val="CE9178"/>
                </a:solidFill>
                <a:latin typeface="Verdana"/>
                <a:ea typeface="Verdana"/>
                <a:cs typeface="Verdana"/>
                <a:sym typeface="Verdana"/>
              </a:rPr>
              <a:t>'@angular/core'</a:t>
            </a:r>
            <a:r>
              <a:rPr lang="en">
                <a:solidFill>
                  <a:srgbClr val="D4D4D4"/>
                </a:solidFill>
                <a:latin typeface="Verdana"/>
                <a:ea typeface="Verdana"/>
                <a:cs typeface="Verdana"/>
                <a:sym typeface="Verdana"/>
              </a:rPr>
              <a:t>;</a:t>
            </a:r>
            <a:endParaRPr>
              <a:solidFill>
                <a:srgbClr val="D4D4D4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lvl="0" indent="0" rtl="0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D4D4D4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lvl="0" indent="0" rtl="0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D4D4D4"/>
                </a:solidFill>
                <a:latin typeface="Verdana"/>
                <a:ea typeface="Verdana"/>
                <a:cs typeface="Verdana"/>
                <a:sym typeface="Verdana"/>
              </a:rPr>
              <a:t>@</a:t>
            </a:r>
            <a:r>
              <a:rPr lang="en">
                <a:solidFill>
                  <a:srgbClr val="DCDCAA"/>
                </a:solidFill>
                <a:latin typeface="Verdana"/>
                <a:ea typeface="Verdana"/>
                <a:cs typeface="Verdana"/>
                <a:sym typeface="Verdana"/>
              </a:rPr>
              <a:t>Component</a:t>
            </a:r>
            <a:r>
              <a:rPr lang="en">
                <a:solidFill>
                  <a:srgbClr val="D4D4D4"/>
                </a:solidFill>
                <a:latin typeface="Verdana"/>
                <a:ea typeface="Verdana"/>
                <a:cs typeface="Verdana"/>
                <a:sym typeface="Verdana"/>
              </a:rPr>
              <a:t>({</a:t>
            </a:r>
            <a:endParaRPr>
              <a:solidFill>
                <a:srgbClr val="D4D4D4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lvl="0" indent="0" rtl="0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D4D4D4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n">
                <a:solidFill>
                  <a:srgbClr val="9CDCFE"/>
                </a:solidFill>
                <a:latin typeface="Verdana"/>
                <a:ea typeface="Verdana"/>
                <a:cs typeface="Verdana"/>
                <a:sym typeface="Verdana"/>
              </a:rPr>
              <a:t>selector:</a:t>
            </a:r>
            <a:r>
              <a:rPr lang="en">
                <a:solidFill>
                  <a:srgbClr val="D4D4D4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n">
                <a:solidFill>
                  <a:srgbClr val="CE9178"/>
                </a:solidFill>
                <a:latin typeface="Verdana"/>
                <a:ea typeface="Verdana"/>
                <a:cs typeface="Verdana"/>
                <a:sym typeface="Verdana"/>
              </a:rPr>
              <a:t>'app-user-item'</a:t>
            </a:r>
            <a:r>
              <a:rPr lang="en">
                <a:solidFill>
                  <a:srgbClr val="D4D4D4"/>
                </a:solidFill>
                <a:latin typeface="Verdana"/>
                <a:ea typeface="Verdana"/>
                <a:cs typeface="Verdana"/>
                <a:sym typeface="Verdana"/>
              </a:rPr>
              <a:t>,</a:t>
            </a:r>
            <a:endParaRPr>
              <a:solidFill>
                <a:srgbClr val="D4D4D4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lvl="0" indent="0" rtl="0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D4D4D4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n">
                <a:solidFill>
                  <a:srgbClr val="9CDCFE"/>
                </a:solidFill>
                <a:latin typeface="Verdana"/>
                <a:ea typeface="Verdana"/>
                <a:cs typeface="Verdana"/>
                <a:sym typeface="Verdana"/>
              </a:rPr>
              <a:t>templateUrl:</a:t>
            </a:r>
            <a:r>
              <a:rPr lang="en">
                <a:solidFill>
                  <a:srgbClr val="D4D4D4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n">
                <a:solidFill>
                  <a:srgbClr val="CE9178"/>
                </a:solidFill>
                <a:latin typeface="Verdana"/>
                <a:ea typeface="Verdana"/>
                <a:cs typeface="Verdana"/>
                <a:sym typeface="Verdana"/>
              </a:rPr>
              <a:t>'./user-item.component.html'</a:t>
            </a:r>
            <a:r>
              <a:rPr lang="en">
                <a:solidFill>
                  <a:srgbClr val="D4D4D4"/>
                </a:solidFill>
                <a:latin typeface="Verdana"/>
                <a:ea typeface="Verdana"/>
                <a:cs typeface="Verdana"/>
                <a:sym typeface="Verdana"/>
              </a:rPr>
              <a:t>,</a:t>
            </a:r>
            <a:endParaRPr>
              <a:solidFill>
                <a:srgbClr val="D4D4D4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lvl="0" indent="0" rtl="0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D4D4D4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n">
                <a:solidFill>
                  <a:srgbClr val="9CDCFE"/>
                </a:solidFill>
                <a:latin typeface="Verdana"/>
                <a:ea typeface="Verdana"/>
                <a:cs typeface="Verdana"/>
                <a:sym typeface="Verdana"/>
              </a:rPr>
              <a:t>styleUrls:</a:t>
            </a:r>
            <a:r>
              <a:rPr lang="en">
                <a:solidFill>
                  <a:srgbClr val="D4D4D4"/>
                </a:solidFill>
                <a:latin typeface="Verdana"/>
                <a:ea typeface="Verdana"/>
                <a:cs typeface="Verdana"/>
                <a:sym typeface="Verdana"/>
              </a:rPr>
              <a:t> [</a:t>
            </a:r>
            <a:r>
              <a:rPr lang="en">
                <a:solidFill>
                  <a:srgbClr val="CE9178"/>
                </a:solidFill>
                <a:latin typeface="Verdana"/>
                <a:ea typeface="Verdana"/>
                <a:cs typeface="Verdana"/>
                <a:sym typeface="Verdana"/>
              </a:rPr>
              <a:t>'./user-item.component.css'</a:t>
            </a:r>
            <a:r>
              <a:rPr lang="en">
                <a:solidFill>
                  <a:srgbClr val="D4D4D4"/>
                </a:solidFill>
                <a:latin typeface="Verdana"/>
                <a:ea typeface="Verdana"/>
                <a:cs typeface="Verdana"/>
                <a:sym typeface="Verdana"/>
              </a:rPr>
              <a:t>]</a:t>
            </a:r>
            <a:endParaRPr>
              <a:solidFill>
                <a:srgbClr val="D4D4D4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lvl="0" indent="0" rtl="0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D4D4D4"/>
                </a:solidFill>
                <a:latin typeface="Verdana"/>
                <a:ea typeface="Verdana"/>
                <a:cs typeface="Verdana"/>
                <a:sym typeface="Verdana"/>
              </a:rPr>
              <a:t>})</a:t>
            </a:r>
            <a:endParaRPr>
              <a:solidFill>
                <a:srgbClr val="D4D4D4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lvl="0" indent="0" rtl="0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C586C0"/>
                </a:solidFill>
                <a:latin typeface="Verdana"/>
                <a:ea typeface="Verdana"/>
                <a:cs typeface="Verdana"/>
                <a:sym typeface="Verdana"/>
              </a:rPr>
              <a:t>export</a:t>
            </a:r>
            <a:r>
              <a:rPr lang="en">
                <a:solidFill>
                  <a:srgbClr val="D4D4D4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n">
                <a:solidFill>
                  <a:srgbClr val="569CD6"/>
                </a:solidFill>
                <a:latin typeface="Verdana"/>
                <a:ea typeface="Verdana"/>
                <a:cs typeface="Verdana"/>
                <a:sym typeface="Verdana"/>
              </a:rPr>
              <a:t>class</a:t>
            </a:r>
            <a:r>
              <a:rPr lang="en">
                <a:solidFill>
                  <a:srgbClr val="D4D4D4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n">
                <a:solidFill>
                  <a:srgbClr val="4EC9B0"/>
                </a:solidFill>
                <a:latin typeface="Verdana"/>
                <a:ea typeface="Verdana"/>
                <a:cs typeface="Verdana"/>
                <a:sym typeface="Verdana"/>
              </a:rPr>
              <a:t>UserItemComponent</a:t>
            </a:r>
            <a:r>
              <a:rPr lang="en">
                <a:solidFill>
                  <a:srgbClr val="D4D4D4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n">
                <a:solidFill>
                  <a:srgbClr val="569CD6"/>
                </a:solidFill>
                <a:latin typeface="Verdana"/>
                <a:ea typeface="Verdana"/>
                <a:cs typeface="Verdana"/>
                <a:sym typeface="Verdana"/>
              </a:rPr>
              <a:t>implements</a:t>
            </a:r>
            <a:r>
              <a:rPr lang="en">
                <a:solidFill>
                  <a:srgbClr val="D4D4D4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n">
                <a:solidFill>
                  <a:srgbClr val="4EC9B0"/>
                </a:solidFill>
                <a:latin typeface="Verdana"/>
                <a:ea typeface="Verdana"/>
                <a:cs typeface="Verdana"/>
                <a:sym typeface="Verdana"/>
              </a:rPr>
              <a:t>OnInit</a:t>
            </a:r>
            <a:r>
              <a:rPr lang="en">
                <a:solidFill>
                  <a:srgbClr val="D4D4D4"/>
                </a:solidFill>
                <a:latin typeface="Verdana"/>
                <a:ea typeface="Verdana"/>
                <a:cs typeface="Verdana"/>
                <a:sym typeface="Verdana"/>
              </a:rPr>
              <a:t> {</a:t>
            </a:r>
            <a:endParaRPr>
              <a:solidFill>
                <a:srgbClr val="D4D4D4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lvl="0" indent="0" rtl="0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D4D4D4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lvl="0" indent="0" rtl="0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D4D4D4"/>
                </a:solidFill>
                <a:latin typeface="Verdana"/>
                <a:ea typeface="Verdana"/>
                <a:cs typeface="Verdana"/>
                <a:sym typeface="Verdana"/>
              </a:rPr>
              <a:t> @</a:t>
            </a:r>
            <a:r>
              <a:rPr lang="en">
                <a:solidFill>
                  <a:srgbClr val="DCDCAA"/>
                </a:solidFill>
                <a:latin typeface="Verdana"/>
                <a:ea typeface="Verdana"/>
                <a:cs typeface="Verdana"/>
                <a:sym typeface="Verdana"/>
              </a:rPr>
              <a:t>Input</a:t>
            </a:r>
            <a:r>
              <a:rPr lang="en">
                <a:solidFill>
                  <a:srgbClr val="D4D4D4"/>
                </a:solidFill>
                <a:latin typeface="Verdana"/>
                <a:ea typeface="Verdana"/>
                <a:cs typeface="Verdana"/>
                <a:sym typeface="Verdana"/>
              </a:rPr>
              <a:t>() </a:t>
            </a:r>
            <a:r>
              <a:rPr lang="en">
                <a:solidFill>
                  <a:srgbClr val="9CDCFE"/>
                </a:solidFill>
                <a:latin typeface="Verdana"/>
                <a:ea typeface="Verdana"/>
                <a:cs typeface="Verdana"/>
                <a:sym typeface="Verdana"/>
              </a:rPr>
              <a:t>name</a:t>
            </a:r>
            <a:r>
              <a:rPr lang="en">
                <a:solidFill>
                  <a:srgbClr val="D4D4D4"/>
                </a:solidFill>
                <a:latin typeface="Verdana"/>
                <a:ea typeface="Verdana"/>
                <a:cs typeface="Verdana"/>
                <a:sym typeface="Verdana"/>
              </a:rPr>
              <a:t>: </a:t>
            </a:r>
            <a:r>
              <a:rPr lang="en">
                <a:solidFill>
                  <a:srgbClr val="4EC9B0"/>
                </a:solidFill>
                <a:latin typeface="Verdana"/>
                <a:ea typeface="Verdana"/>
                <a:cs typeface="Verdana"/>
                <a:sym typeface="Verdana"/>
              </a:rPr>
              <a:t>string</a:t>
            </a:r>
            <a:r>
              <a:rPr lang="en">
                <a:solidFill>
                  <a:srgbClr val="D4D4D4"/>
                </a:solidFill>
                <a:latin typeface="Verdana"/>
                <a:ea typeface="Verdana"/>
                <a:cs typeface="Verdana"/>
                <a:sym typeface="Verdana"/>
              </a:rPr>
              <a:t>; </a:t>
            </a:r>
            <a:r>
              <a:rPr lang="en">
                <a:solidFill>
                  <a:srgbClr val="608B4E"/>
                </a:solidFill>
                <a:latin typeface="Verdana"/>
                <a:ea typeface="Verdana"/>
                <a:cs typeface="Verdana"/>
                <a:sym typeface="Verdana"/>
              </a:rPr>
              <a:t>// added name property</a:t>
            </a:r>
            <a:endParaRPr>
              <a:solidFill>
                <a:srgbClr val="608B4E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lvl="0" indent="0" rtl="0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D4D4D4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n">
                <a:solidFill>
                  <a:srgbClr val="569CD6"/>
                </a:solidFill>
                <a:latin typeface="Verdana"/>
                <a:ea typeface="Verdana"/>
                <a:cs typeface="Verdana"/>
                <a:sym typeface="Verdana"/>
              </a:rPr>
              <a:t>constructor</a:t>
            </a:r>
            <a:r>
              <a:rPr lang="en">
                <a:solidFill>
                  <a:srgbClr val="D4D4D4"/>
                </a:solidFill>
                <a:latin typeface="Verdana"/>
                <a:ea typeface="Verdana"/>
                <a:cs typeface="Verdana"/>
                <a:sym typeface="Verdana"/>
              </a:rPr>
              <a:t>() { }</a:t>
            </a:r>
            <a:endParaRPr>
              <a:solidFill>
                <a:srgbClr val="D4D4D4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lvl="0" indent="0" rtl="0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D4D4D4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lvl="0" indent="0" rtl="0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D4D4D4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n">
                <a:solidFill>
                  <a:srgbClr val="DCDCAA"/>
                </a:solidFill>
                <a:latin typeface="Verdana"/>
                <a:ea typeface="Verdana"/>
                <a:cs typeface="Verdana"/>
                <a:sym typeface="Verdana"/>
              </a:rPr>
              <a:t>ngOnInit</a:t>
            </a:r>
            <a:r>
              <a:rPr lang="en">
                <a:solidFill>
                  <a:srgbClr val="D4D4D4"/>
                </a:solidFill>
                <a:latin typeface="Verdana"/>
                <a:ea typeface="Verdana"/>
                <a:cs typeface="Verdana"/>
                <a:sym typeface="Verdana"/>
              </a:rPr>
              <a:t>() {</a:t>
            </a:r>
            <a:endParaRPr>
              <a:solidFill>
                <a:srgbClr val="D4D4D4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lvl="0" indent="0" rtl="0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D4D4D4"/>
                </a:solidFill>
                <a:latin typeface="Verdana"/>
                <a:ea typeface="Verdana"/>
                <a:cs typeface="Verdana"/>
                <a:sym typeface="Verdana"/>
              </a:rPr>
              <a:t> }</a:t>
            </a:r>
            <a:endParaRPr>
              <a:solidFill>
                <a:srgbClr val="D4D4D4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lvl="0" indent="0" rtl="0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D4D4D4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lvl="0" indent="0" rtl="0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D4D4D4"/>
                </a:solidFill>
                <a:latin typeface="Verdana"/>
                <a:ea typeface="Verdana"/>
                <a:cs typeface="Verdana"/>
                <a:sym typeface="Verdana"/>
              </a:rPr>
              <a:t>}</a:t>
            </a:r>
            <a:endParaRPr>
              <a:solidFill>
                <a:srgbClr val="D4D4D4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lvl="0" indent="0" rtl="0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C586C0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8" name="Shape 1178"/>
          <p:cNvSpPr txBox="1">
            <a:spLocks noGrp="1"/>
          </p:cNvSpPr>
          <p:nvPr>
            <p:ph type="title"/>
          </p:nvPr>
        </p:nvSpPr>
        <p:spPr>
          <a:xfrm>
            <a:off x="691200" y="0"/>
            <a:ext cx="7761600" cy="657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Modify user-list.component.html</a:t>
            </a:r>
            <a:endParaRPr/>
          </a:p>
        </p:txBody>
      </p:sp>
      <p:pic>
        <p:nvPicPr>
          <p:cNvPr id="1179" name="Shape 117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91200" y="657900"/>
            <a:ext cx="1888500" cy="305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80" name="Shape 118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50825" y="1367125"/>
            <a:ext cx="1628775" cy="342900"/>
          </a:xfrm>
          <a:prstGeom prst="rect">
            <a:avLst/>
          </a:prstGeom>
          <a:noFill/>
          <a:ln>
            <a:noFill/>
          </a:ln>
        </p:spPr>
      </p:pic>
      <p:sp>
        <p:nvSpPr>
          <p:cNvPr id="1181" name="Shape 1181"/>
          <p:cNvSpPr txBox="1"/>
          <p:nvPr/>
        </p:nvSpPr>
        <p:spPr>
          <a:xfrm>
            <a:off x="859975" y="1442275"/>
            <a:ext cx="7592700" cy="51717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solidFill>
                  <a:srgbClr val="808080"/>
                </a:solidFill>
                <a:latin typeface="Verdana"/>
                <a:ea typeface="Verdana"/>
                <a:cs typeface="Verdana"/>
                <a:sym typeface="Verdana"/>
              </a:rPr>
              <a:t>&lt;</a:t>
            </a:r>
            <a:r>
              <a:rPr lang="en" dirty="0">
                <a:solidFill>
                  <a:srgbClr val="569CD6"/>
                </a:solidFill>
                <a:latin typeface="Verdana"/>
                <a:ea typeface="Verdana"/>
                <a:cs typeface="Verdana"/>
                <a:sym typeface="Verdana"/>
              </a:rPr>
              <a:t>ul</a:t>
            </a:r>
            <a:r>
              <a:rPr lang="en" dirty="0">
                <a:solidFill>
                  <a:srgbClr val="808080"/>
                </a:solidFill>
                <a:latin typeface="Verdana"/>
                <a:ea typeface="Verdana"/>
                <a:cs typeface="Verdana"/>
                <a:sym typeface="Verdana"/>
              </a:rPr>
              <a:t>&gt;</a:t>
            </a:r>
            <a:endParaRPr dirty="0">
              <a:solidFill>
                <a:srgbClr val="808080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lvl="0" indent="0" rtl="0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 smtClean="0">
                <a:solidFill>
                  <a:srgbClr val="D4D4D4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n" dirty="0" smtClean="0">
                <a:solidFill>
                  <a:srgbClr val="808080"/>
                </a:solidFill>
                <a:latin typeface="Verdana"/>
                <a:ea typeface="Verdana"/>
                <a:cs typeface="Verdana"/>
                <a:sym typeface="Verdana"/>
              </a:rPr>
              <a:t>&lt;</a:t>
            </a:r>
            <a:r>
              <a:rPr lang="en" dirty="0" smtClean="0">
                <a:solidFill>
                  <a:srgbClr val="569CD6"/>
                </a:solidFill>
                <a:latin typeface="Verdana"/>
                <a:ea typeface="Verdana"/>
                <a:cs typeface="Verdana"/>
                <a:sym typeface="Verdana"/>
              </a:rPr>
              <a:t>li</a:t>
            </a:r>
            <a:r>
              <a:rPr lang="en" dirty="0" smtClean="0">
                <a:solidFill>
                  <a:srgbClr val="D4D4D4"/>
                </a:solidFill>
                <a:latin typeface="Verdana"/>
                <a:ea typeface="Verdana"/>
                <a:cs typeface="Verdana"/>
                <a:sym typeface="Verdana"/>
              </a:rPr>
              <a:t> *</a:t>
            </a:r>
            <a:r>
              <a:rPr lang="en" dirty="0" smtClean="0">
                <a:solidFill>
                  <a:srgbClr val="9CDCFE"/>
                </a:solidFill>
                <a:latin typeface="Verdana"/>
                <a:ea typeface="Verdana"/>
                <a:cs typeface="Verdana"/>
                <a:sym typeface="Verdana"/>
              </a:rPr>
              <a:t>ngFor</a:t>
            </a:r>
            <a:r>
              <a:rPr lang="en" dirty="0" smtClean="0">
                <a:solidFill>
                  <a:srgbClr val="D4D4D4"/>
                </a:solidFill>
                <a:latin typeface="Verdana"/>
                <a:ea typeface="Verdana"/>
                <a:cs typeface="Verdana"/>
                <a:sym typeface="Verdana"/>
              </a:rPr>
              <a:t> = </a:t>
            </a:r>
            <a:r>
              <a:rPr lang="en" dirty="0" smtClean="0">
                <a:solidFill>
                  <a:srgbClr val="CE9178"/>
                </a:solidFill>
                <a:latin typeface="Verdana"/>
                <a:ea typeface="Verdana"/>
                <a:cs typeface="Verdana"/>
                <a:sym typeface="Verdana"/>
              </a:rPr>
              <a:t>"let name of names"</a:t>
            </a:r>
            <a:r>
              <a:rPr lang="en" dirty="0" smtClean="0">
                <a:solidFill>
                  <a:srgbClr val="808080"/>
                </a:solidFill>
                <a:latin typeface="Verdana"/>
                <a:ea typeface="Verdana"/>
                <a:cs typeface="Verdana"/>
                <a:sym typeface="Verdana"/>
              </a:rPr>
              <a:t>&gt;</a:t>
            </a:r>
          </a:p>
          <a:p>
            <a:pPr>
              <a:lnSpc>
                <a:spcPct val="135714"/>
              </a:lnSpc>
            </a:pPr>
            <a:r>
              <a:rPr lang="fr-FR" dirty="0" smtClean="0">
                <a:solidFill>
                  <a:schemeClr val="bg1"/>
                </a:solidFill>
              </a:rPr>
              <a:t>&lt;</a:t>
            </a:r>
            <a:r>
              <a:rPr lang="fr-FR" dirty="0" err="1" smtClean="0">
                <a:solidFill>
                  <a:schemeClr val="bg1"/>
                </a:solidFill>
              </a:rPr>
              <a:t>app</a:t>
            </a:r>
            <a:r>
              <a:rPr lang="fr-FR" dirty="0" smtClean="0">
                <a:solidFill>
                  <a:schemeClr val="bg1"/>
                </a:solidFill>
              </a:rPr>
              <a:t>-user-item [</a:t>
            </a:r>
            <a:r>
              <a:rPr lang="fr-FR" dirty="0" err="1" smtClean="0">
                <a:solidFill>
                  <a:schemeClr val="bg1"/>
                </a:solidFill>
              </a:rPr>
              <a:t>name</a:t>
            </a:r>
            <a:r>
              <a:rPr lang="fr-FR" dirty="0" smtClean="0">
                <a:solidFill>
                  <a:schemeClr val="bg1"/>
                </a:solidFill>
              </a:rPr>
              <a:t>]="</a:t>
            </a:r>
            <a:r>
              <a:rPr lang="fr-FR" dirty="0" err="1" smtClean="0">
                <a:solidFill>
                  <a:schemeClr val="bg1"/>
                </a:solidFill>
              </a:rPr>
              <a:t>name</a:t>
            </a:r>
            <a:r>
              <a:rPr lang="fr-FR" dirty="0" smtClean="0">
                <a:solidFill>
                  <a:schemeClr val="bg1"/>
                </a:solidFill>
              </a:rPr>
              <a:t>"&gt;&lt;/</a:t>
            </a:r>
            <a:r>
              <a:rPr lang="fr-FR" dirty="0" err="1" smtClean="0">
                <a:solidFill>
                  <a:schemeClr val="bg1"/>
                </a:solidFill>
              </a:rPr>
              <a:t>app</a:t>
            </a:r>
            <a:r>
              <a:rPr lang="fr-FR" dirty="0" smtClean="0">
                <a:solidFill>
                  <a:schemeClr val="bg1"/>
                </a:solidFill>
              </a:rPr>
              <a:t>-user-item&gt;</a:t>
            </a:r>
          </a:p>
          <a:p>
            <a:pPr marL="0" lvl="0" indent="0" rtl="0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 smtClean="0">
                <a:solidFill>
                  <a:srgbClr val="808080"/>
                </a:solidFill>
                <a:latin typeface="Verdana"/>
                <a:ea typeface="Verdana"/>
                <a:cs typeface="Verdana"/>
                <a:sym typeface="Verdana"/>
              </a:rPr>
              <a:t>&lt;/</a:t>
            </a:r>
            <a:r>
              <a:rPr lang="en" dirty="0" smtClean="0">
                <a:solidFill>
                  <a:srgbClr val="569CD6"/>
                </a:solidFill>
                <a:latin typeface="Verdana"/>
                <a:ea typeface="Verdana"/>
                <a:cs typeface="Verdana"/>
                <a:sym typeface="Verdana"/>
              </a:rPr>
              <a:t>li</a:t>
            </a:r>
            <a:r>
              <a:rPr lang="en" dirty="0" smtClean="0">
                <a:solidFill>
                  <a:srgbClr val="808080"/>
                </a:solidFill>
                <a:latin typeface="Verdana"/>
                <a:ea typeface="Verdana"/>
                <a:cs typeface="Verdana"/>
                <a:sym typeface="Verdana"/>
              </a:rPr>
              <a:t>&gt;</a:t>
            </a:r>
            <a:endParaRPr dirty="0" smtClean="0">
              <a:solidFill>
                <a:srgbClr val="808080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lvl="0" indent="0" rtl="0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 smtClean="0">
                <a:solidFill>
                  <a:srgbClr val="808080"/>
                </a:solidFill>
                <a:latin typeface="Verdana"/>
                <a:ea typeface="Verdana"/>
                <a:cs typeface="Verdana"/>
                <a:sym typeface="Verdana"/>
              </a:rPr>
              <a:t>&lt;/</a:t>
            </a:r>
            <a:r>
              <a:rPr lang="en" dirty="0">
                <a:solidFill>
                  <a:srgbClr val="569CD6"/>
                </a:solidFill>
                <a:latin typeface="Verdana"/>
                <a:ea typeface="Verdana"/>
                <a:cs typeface="Verdana"/>
                <a:sym typeface="Verdana"/>
              </a:rPr>
              <a:t>ul</a:t>
            </a:r>
            <a:r>
              <a:rPr lang="en" dirty="0">
                <a:solidFill>
                  <a:srgbClr val="808080"/>
                </a:solidFill>
                <a:latin typeface="Verdana"/>
                <a:ea typeface="Verdana"/>
                <a:cs typeface="Verdana"/>
                <a:sym typeface="Verdana"/>
              </a:rPr>
              <a:t>&gt;</a:t>
            </a:r>
            <a:endParaRPr dirty="0">
              <a:solidFill>
                <a:srgbClr val="808080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lvl="0" indent="0" rtl="0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50" dirty="0">
              <a:solidFill>
                <a:srgbClr val="808080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lvl="0" indent="0" rtl="0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None/>
            </a:pPr>
            <a:endParaRPr dirty="0">
              <a:solidFill>
                <a:srgbClr val="C586C0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6" name="Shape 1186"/>
          <p:cNvSpPr txBox="1">
            <a:spLocks noGrp="1"/>
          </p:cNvSpPr>
          <p:nvPr>
            <p:ph type="title"/>
          </p:nvPr>
        </p:nvSpPr>
        <p:spPr>
          <a:xfrm>
            <a:off x="691200" y="0"/>
            <a:ext cx="7761600" cy="657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What is app.module.ts?</a:t>
            </a:r>
            <a:endParaRPr/>
          </a:p>
        </p:txBody>
      </p:sp>
      <p:pic>
        <p:nvPicPr>
          <p:cNvPr id="1187" name="Shape 118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91200" y="657900"/>
            <a:ext cx="1888500" cy="305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88" name="Shape 118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50825" y="1367125"/>
            <a:ext cx="1628775" cy="342900"/>
          </a:xfrm>
          <a:prstGeom prst="rect">
            <a:avLst/>
          </a:prstGeom>
          <a:noFill/>
          <a:ln>
            <a:noFill/>
          </a:ln>
        </p:spPr>
      </p:pic>
      <p:sp>
        <p:nvSpPr>
          <p:cNvPr id="1189" name="Shape 1189"/>
          <p:cNvSpPr txBox="1"/>
          <p:nvPr/>
        </p:nvSpPr>
        <p:spPr>
          <a:xfrm>
            <a:off x="691200" y="1240975"/>
            <a:ext cx="7761600" cy="466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Montserrat"/>
                <a:ea typeface="Montserrat"/>
                <a:cs typeface="Montserrat"/>
                <a:sym typeface="Montserrat"/>
              </a:rPr>
              <a:t>Every application must have a module at least that is in charge of calling the components. Inside we have:</a:t>
            </a:r>
            <a:endParaRPr sz="2400">
              <a:latin typeface="Montserrat"/>
              <a:ea typeface="Montserrat"/>
              <a:cs typeface="Montserrat"/>
              <a:sym typeface="Montserrat"/>
            </a:endParaRPr>
          </a:p>
          <a:p>
            <a:pPr marL="457200" lvl="0" indent="-381000" rtl="0">
              <a:spcBef>
                <a:spcPts val="0"/>
              </a:spcBef>
              <a:spcAft>
                <a:spcPts val="0"/>
              </a:spcAft>
              <a:buSzPts val="2400"/>
              <a:buFont typeface="Montserrat"/>
              <a:buChar char="●"/>
            </a:pPr>
            <a:r>
              <a:rPr lang="en" sz="2400" b="1">
                <a:latin typeface="Montserrat"/>
                <a:ea typeface="Montserrat"/>
                <a:cs typeface="Montserrat"/>
                <a:sym typeface="Montserrat"/>
              </a:rPr>
              <a:t>Declaration:</a:t>
            </a:r>
            <a:r>
              <a:rPr lang="en" sz="2400">
                <a:latin typeface="Montserrat"/>
                <a:ea typeface="Montserrat"/>
                <a:cs typeface="Montserrat"/>
                <a:sym typeface="Montserrat"/>
              </a:rPr>
              <a:t> components that we use</a:t>
            </a:r>
            <a:endParaRPr sz="2400">
              <a:latin typeface="Montserrat"/>
              <a:ea typeface="Montserrat"/>
              <a:cs typeface="Montserrat"/>
              <a:sym typeface="Montserrat"/>
            </a:endParaRPr>
          </a:p>
          <a:p>
            <a:pPr marL="457200" lvl="0" indent="-381000" rtl="0">
              <a:spcBef>
                <a:spcPts val="0"/>
              </a:spcBef>
              <a:spcAft>
                <a:spcPts val="0"/>
              </a:spcAft>
              <a:buSzPts val="2400"/>
              <a:buFont typeface="Montserrat"/>
              <a:buChar char="●"/>
            </a:pPr>
            <a:r>
              <a:rPr lang="en" sz="2400" b="1">
                <a:latin typeface="Montserrat"/>
                <a:ea typeface="Montserrat"/>
                <a:cs typeface="Montserrat"/>
                <a:sym typeface="Montserrat"/>
              </a:rPr>
              <a:t>Imports:</a:t>
            </a:r>
            <a:r>
              <a:rPr lang="en" sz="2400">
                <a:latin typeface="Montserrat"/>
                <a:ea typeface="Montserrat"/>
                <a:cs typeface="Montserrat"/>
                <a:sym typeface="Montserrat"/>
              </a:rPr>
              <a:t> Dependencies. In our case Web application</a:t>
            </a:r>
            <a:endParaRPr sz="2400">
              <a:latin typeface="Montserrat"/>
              <a:ea typeface="Montserrat"/>
              <a:cs typeface="Montserrat"/>
              <a:sym typeface="Montserrat"/>
            </a:endParaRPr>
          </a:p>
          <a:p>
            <a:pPr marL="457200" lvl="0" indent="-381000" rtl="0">
              <a:spcBef>
                <a:spcPts val="0"/>
              </a:spcBef>
              <a:spcAft>
                <a:spcPts val="0"/>
              </a:spcAft>
              <a:buSzPts val="2400"/>
              <a:buFont typeface="Montserrat"/>
              <a:buChar char="●"/>
            </a:pPr>
            <a:r>
              <a:rPr lang="en" sz="2400" b="1">
                <a:latin typeface="Montserrat"/>
                <a:ea typeface="Montserrat"/>
                <a:cs typeface="Montserrat"/>
                <a:sym typeface="Montserrat"/>
              </a:rPr>
              <a:t>Providers:</a:t>
            </a:r>
            <a:r>
              <a:rPr lang="en" sz="2400">
                <a:latin typeface="Montserrat"/>
                <a:ea typeface="Montserrat"/>
                <a:cs typeface="Montserrat"/>
                <a:sym typeface="Montserrat"/>
              </a:rPr>
              <a:t> For dependency injection</a:t>
            </a:r>
            <a:endParaRPr sz="2400">
              <a:latin typeface="Montserrat"/>
              <a:ea typeface="Montserrat"/>
              <a:cs typeface="Montserrat"/>
              <a:sym typeface="Montserrat"/>
            </a:endParaRPr>
          </a:p>
          <a:p>
            <a:pPr marL="457200" lvl="0" indent="-381000" rtl="0">
              <a:spcBef>
                <a:spcPts val="0"/>
              </a:spcBef>
              <a:spcAft>
                <a:spcPts val="0"/>
              </a:spcAft>
              <a:buSzPts val="2400"/>
              <a:buFont typeface="Montserrat"/>
              <a:buChar char="●"/>
            </a:pPr>
            <a:r>
              <a:rPr lang="en" sz="2400" b="1">
                <a:latin typeface="Montserrat"/>
                <a:ea typeface="Montserrat"/>
                <a:cs typeface="Montserrat"/>
                <a:sym typeface="Montserrat"/>
              </a:rPr>
              <a:t>Bootstrap:</a:t>
            </a:r>
            <a:r>
              <a:rPr lang="en" sz="2400">
                <a:latin typeface="Montserrat"/>
                <a:ea typeface="Montserrat"/>
                <a:cs typeface="Montserrat"/>
                <a:sym typeface="Montserrat"/>
              </a:rPr>
              <a:t> The module that must be launched with this module.</a:t>
            </a:r>
            <a:endParaRPr sz="2400"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4" name="Shape 1194"/>
          <p:cNvSpPr txBox="1">
            <a:spLocks noGrp="1"/>
          </p:cNvSpPr>
          <p:nvPr>
            <p:ph type="title"/>
          </p:nvPr>
        </p:nvSpPr>
        <p:spPr>
          <a:xfrm>
            <a:off x="691200" y="0"/>
            <a:ext cx="7761600" cy="657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What is app.module.ts?</a:t>
            </a:r>
            <a:endParaRPr/>
          </a:p>
        </p:txBody>
      </p:sp>
      <p:pic>
        <p:nvPicPr>
          <p:cNvPr id="1195" name="Shape 119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91200" y="657900"/>
            <a:ext cx="1888500" cy="305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96" name="Shape 119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50825" y="1367125"/>
            <a:ext cx="1628775" cy="342900"/>
          </a:xfrm>
          <a:prstGeom prst="rect">
            <a:avLst/>
          </a:prstGeom>
          <a:noFill/>
          <a:ln>
            <a:noFill/>
          </a:ln>
        </p:spPr>
      </p:pic>
      <p:sp>
        <p:nvSpPr>
          <p:cNvPr id="1197" name="Shape 1197"/>
          <p:cNvSpPr txBox="1"/>
          <p:nvPr/>
        </p:nvSpPr>
        <p:spPr>
          <a:xfrm>
            <a:off x="859975" y="1442275"/>
            <a:ext cx="7592700" cy="51717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50">
                <a:solidFill>
                  <a:srgbClr val="C586C0"/>
                </a:solidFill>
                <a:latin typeface="Verdana"/>
                <a:ea typeface="Verdana"/>
                <a:cs typeface="Verdana"/>
                <a:sym typeface="Verdana"/>
              </a:rPr>
              <a:t>import</a:t>
            </a:r>
            <a:r>
              <a:rPr lang="en" sz="1050">
                <a:solidFill>
                  <a:srgbClr val="D4D4D4"/>
                </a:solidFill>
                <a:latin typeface="Verdana"/>
                <a:ea typeface="Verdana"/>
                <a:cs typeface="Verdana"/>
                <a:sym typeface="Verdana"/>
              </a:rPr>
              <a:t> { </a:t>
            </a:r>
            <a:r>
              <a:rPr lang="en" sz="1050">
                <a:solidFill>
                  <a:srgbClr val="9CDCFE"/>
                </a:solidFill>
                <a:latin typeface="Verdana"/>
                <a:ea typeface="Verdana"/>
                <a:cs typeface="Verdana"/>
                <a:sym typeface="Verdana"/>
              </a:rPr>
              <a:t>BrowserModule</a:t>
            </a:r>
            <a:r>
              <a:rPr lang="en" sz="1050">
                <a:solidFill>
                  <a:srgbClr val="D4D4D4"/>
                </a:solidFill>
                <a:latin typeface="Verdana"/>
                <a:ea typeface="Verdana"/>
                <a:cs typeface="Verdana"/>
                <a:sym typeface="Verdana"/>
              </a:rPr>
              <a:t> } </a:t>
            </a:r>
            <a:r>
              <a:rPr lang="en" sz="1050">
                <a:solidFill>
                  <a:srgbClr val="C586C0"/>
                </a:solidFill>
                <a:latin typeface="Verdana"/>
                <a:ea typeface="Verdana"/>
                <a:cs typeface="Verdana"/>
                <a:sym typeface="Verdana"/>
              </a:rPr>
              <a:t>from</a:t>
            </a:r>
            <a:r>
              <a:rPr lang="en" sz="1050">
                <a:solidFill>
                  <a:srgbClr val="D4D4D4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n" sz="1050">
                <a:solidFill>
                  <a:srgbClr val="CE9178"/>
                </a:solidFill>
                <a:latin typeface="Verdana"/>
                <a:ea typeface="Verdana"/>
                <a:cs typeface="Verdana"/>
                <a:sym typeface="Verdana"/>
              </a:rPr>
              <a:t>'@angular/platform-browser'</a:t>
            </a:r>
            <a:r>
              <a:rPr lang="en" sz="1050">
                <a:solidFill>
                  <a:srgbClr val="D4D4D4"/>
                </a:solidFill>
                <a:latin typeface="Verdana"/>
                <a:ea typeface="Verdana"/>
                <a:cs typeface="Verdana"/>
                <a:sym typeface="Verdana"/>
              </a:rPr>
              <a:t>;</a:t>
            </a:r>
            <a:endParaRPr sz="1050">
              <a:solidFill>
                <a:srgbClr val="D4D4D4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lvl="0" indent="0" rtl="0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50">
                <a:solidFill>
                  <a:srgbClr val="C586C0"/>
                </a:solidFill>
                <a:latin typeface="Verdana"/>
                <a:ea typeface="Verdana"/>
                <a:cs typeface="Verdana"/>
                <a:sym typeface="Verdana"/>
              </a:rPr>
              <a:t>import</a:t>
            </a:r>
            <a:r>
              <a:rPr lang="en" sz="1050">
                <a:solidFill>
                  <a:srgbClr val="D4D4D4"/>
                </a:solidFill>
                <a:latin typeface="Verdana"/>
                <a:ea typeface="Verdana"/>
                <a:cs typeface="Verdana"/>
                <a:sym typeface="Verdana"/>
              </a:rPr>
              <a:t> { </a:t>
            </a:r>
            <a:r>
              <a:rPr lang="en" sz="1050">
                <a:solidFill>
                  <a:srgbClr val="9CDCFE"/>
                </a:solidFill>
                <a:latin typeface="Verdana"/>
                <a:ea typeface="Verdana"/>
                <a:cs typeface="Verdana"/>
                <a:sym typeface="Verdana"/>
              </a:rPr>
              <a:t>NgModule</a:t>
            </a:r>
            <a:r>
              <a:rPr lang="en" sz="1050">
                <a:solidFill>
                  <a:srgbClr val="D4D4D4"/>
                </a:solidFill>
                <a:latin typeface="Verdana"/>
                <a:ea typeface="Verdana"/>
                <a:cs typeface="Verdana"/>
                <a:sym typeface="Verdana"/>
              </a:rPr>
              <a:t> } </a:t>
            </a:r>
            <a:r>
              <a:rPr lang="en" sz="1050">
                <a:solidFill>
                  <a:srgbClr val="C586C0"/>
                </a:solidFill>
                <a:latin typeface="Verdana"/>
                <a:ea typeface="Verdana"/>
                <a:cs typeface="Verdana"/>
                <a:sym typeface="Verdana"/>
              </a:rPr>
              <a:t>from</a:t>
            </a:r>
            <a:r>
              <a:rPr lang="en" sz="1050">
                <a:solidFill>
                  <a:srgbClr val="D4D4D4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n" sz="1050">
                <a:solidFill>
                  <a:srgbClr val="CE9178"/>
                </a:solidFill>
                <a:latin typeface="Verdana"/>
                <a:ea typeface="Verdana"/>
                <a:cs typeface="Verdana"/>
                <a:sym typeface="Verdana"/>
              </a:rPr>
              <a:t>'@angular/core'</a:t>
            </a:r>
            <a:r>
              <a:rPr lang="en" sz="1050">
                <a:solidFill>
                  <a:srgbClr val="D4D4D4"/>
                </a:solidFill>
                <a:latin typeface="Verdana"/>
                <a:ea typeface="Verdana"/>
                <a:cs typeface="Verdana"/>
                <a:sym typeface="Verdana"/>
              </a:rPr>
              <a:t>;</a:t>
            </a:r>
            <a:endParaRPr sz="1050">
              <a:solidFill>
                <a:srgbClr val="D4D4D4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lvl="0" indent="0" rtl="0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50">
              <a:solidFill>
                <a:srgbClr val="D4D4D4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lvl="0" indent="0" rtl="0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50">
                <a:solidFill>
                  <a:srgbClr val="C586C0"/>
                </a:solidFill>
                <a:latin typeface="Verdana"/>
                <a:ea typeface="Verdana"/>
                <a:cs typeface="Verdana"/>
                <a:sym typeface="Verdana"/>
              </a:rPr>
              <a:t>import</a:t>
            </a:r>
            <a:r>
              <a:rPr lang="en" sz="1050">
                <a:solidFill>
                  <a:srgbClr val="D4D4D4"/>
                </a:solidFill>
                <a:latin typeface="Verdana"/>
                <a:ea typeface="Verdana"/>
                <a:cs typeface="Verdana"/>
                <a:sym typeface="Verdana"/>
              </a:rPr>
              <a:t> { </a:t>
            </a:r>
            <a:r>
              <a:rPr lang="en" sz="1050">
                <a:solidFill>
                  <a:srgbClr val="9CDCFE"/>
                </a:solidFill>
                <a:latin typeface="Verdana"/>
                <a:ea typeface="Verdana"/>
                <a:cs typeface="Verdana"/>
                <a:sym typeface="Verdana"/>
              </a:rPr>
              <a:t>AppComponent</a:t>
            </a:r>
            <a:r>
              <a:rPr lang="en" sz="1050">
                <a:solidFill>
                  <a:srgbClr val="D4D4D4"/>
                </a:solidFill>
                <a:latin typeface="Verdana"/>
                <a:ea typeface="Verdana"/>
                <a:cs typeface="Verdana"/>
                <a:sym typeface="Verdana"/>
              </a:rPr>
              <a:t> } </a:t>
            </a:r>
            <a:r>
              <a:rPr lang="en" sz="1050">
                <a:solidFill>
                  <a:srgbClr val="C586C0"/>
                </a:solidFill>
                <a:latin typeface="Verdana"/>
                <a:ea typeface="Verdana"/>
                <a:cs typeface="Verdana"/>
                <a:sym typeface="Verdana"/>
              </a:rPr>
              <a:t>from</a:t>
            </a:r>
            <a:r>
              <a:rPr lang="en" sz="1050">
                <a:solidFill>
                  <a:srgbClr val="D4D4D4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n" sz="1050">
                <a:solidFill>
                  <a:srgbClr val="CE9178"/>
                </a:solidFill>
                <a:latin typeface="Verdana"/>
                <a:ea typeface="Verdana"/>
                <a:cs typeface="Verdana"/>
                <a:sym typeface="Verdana"/>
              </a:rPr>
              <a:t>'./app.component'</a:t>
            </a:r>
            <a:r>
              <a:rPr lang="en" sz="1050">
                <a:solidFill>
                  <a:srgbClr val="D4D4D4"/>
                </a:solidFill>
                <a:latin typeface="Verdana"/>
                <a:ea typeface="Verdana"/>
                <a:cs typeface="Verdana"/>
                <a:sym typeface="Verdana"/>
              </a:rPr>
              <a:t>;</a:t>
            </a:r>
            <a:endParaRPr sz="1050">
              <a:solidFill>
                <a:srgbClr val="D4D4D4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lvl="0" indent="0" rtl="0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50">
                <a:solidFill>
                  <a:srgbClr val="C586C0"/>
                </a:solidFill>
                <a:latin typeface="Verdana"/>
                <a:ea typeface="Verdana"/>
                <a:cs typeface="Verdana"/>
                <a:sym typeface="Verdana"/>
              </a:rPr>
              <a:t>import</a:t>
            </a:r>
            <a:r>
              <a:rPr lang="en" sz="1050">
                <a:solidFill>
                  <a:srgbClr val="D4D4D4"/>
                </a:solidFill>
                <a:latin typeface="Verdana"/>
                <a:ea typeface="Verdana"/>
                <a:cs typeface="Verdana"/>
                <a:sym typeface="Verdana"/>
              </a:rPr>
              <a:t> { </a:t>
            </a:r>
            <a:r>
              <a:rPr lang="en" sz="1050">
                <a:solidFill>
                  <a:srgbClr val="9CDCFE"/>
                </a:solidFill>
                <a:latin typeface="Verdana"/>
                <a:ea typeface="Verdana"/>
                <a:cs typeface="Verdana"/>
                <a:sym typeface="Verdana"/>
              </a:rPr>
              <a:t>HelloWorldComponent</a:t>
            </a:r>
            <a:r>
              <a:rPr lang="en" sz="1050">
                <a:solidFill>
                  <a:srgbClr val="D4D4D4"/>
                </a:solidFill>
                <a:latin typeface="Verdana"/>
                <a:ea typeface="Verdana"/>
                <a:cs typeface="Verdana"/>
                <a:sym typeface="Verdana"/>
              </a:rPr>
              <a:t> } </a:t>
            </a:r>
            <a:r>
              <a:rPr lang="en" sz="1050">
                <a:solidFill>
                  <a:srgbClr val="C586C0"/>
                </a:solidFill>
                <a:latin typeface="Verdana"/>
                <a:ea typeface="Verdana"/>
                <a:cs typeface="Verdana"/>
                <a:sym typeface="Verdana"/>
              </a:rPr>
              <a:t>from</a:t>
            </a:r>
            <a:r>
              <a:rPr lang="en" sz="1050">
                <a:solidFill>
                  <a:srgbClr val="D4D4D4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n" sz="1050">
                <a:solidFill>
                  <a:srgbClr val="CE9178"/>
                </a:solidFill>
                <a:latin typeface="Verdana"/>
                <a:ea typeface="Verdana"/>
                <a:cs typeface="Verdana"/>
                <a:sym typeface="Verdana"/>
              </a:rPr>
              <a:t>'./hello-world/hello-world.component'</a:t>
            </a:r>
            <a:r>
              <a:rPr lang="en" sz="1050">
                <a:solidFill>
                  <a:srgbClr val="D4D4D4"/>
                </a:solidFill>
                <a:latin typeface="Verdana"/>
                <a:ea typeface="Verdana"/>
                <a:cs typeface="Verdana"/>
                <a:sym typeface="Verdana"/>
              </a:rPr>
              <a:t>;</a:t>
            </a:r>
            <a:endParaRPr sz="1050">
              <a:solidFill>
                <a:srgbClr val="D4D4D4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lvl="0" indent="0" rtl="0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50">
                <a:solidFill>
                  <a:srgbClr val="C586C0"/>
                </a:solidFill>
                <a:latin typeface="Verdana"/>
                <a:ea typeface="Verdana"/>
                <a:cs typeface="Verdana"/>
                <a:sym typeface="Verdana"/>
              </a:rPr>
              <a:t>import</a:t>
            </a:r>
            <a:r>
              <a:rPr lang="en" sz="1050">
                <a:solidFill>
                  <a:srgbClr val="D4D4D4"/>
                </a:solidFill>
                <a:latin typeface="Verdana"/>
                <a:ea typeface="Verdana"/>
                <a:cs typeface="Verdana"/>
                <a:sym typeface="Verdana"/>
              </a:rPr>
              <a:t> { </a:t>
            </a:r>
            <a:r>
              <a:rPr lang="en" sz="1050">
                <a:solidFill>
                  <a:srgbClr val="9CDCFE"/>
                </a:solidFill>
                <a:latin typeface="Verdana"/>
                <a:ea typeface="Verdana"/>
                <a:cs typeface="Verdana"/>
                <a:sym typeface="Verdana"/>
              </a:rPr>
              <a:t>UserItemComponent</a:t>
            </a:r>
            <a:r>
              <a:rPr lang="en" sz="1050">
                <a:solidFill>
                  <a:srgbClr val="D4D4D4"/>
                </a:solidFill>
                <a:latin typeface="Verdana"/>
                <a:ea typeface="Verdana"/>
                <a:cs typeface="Verdana"/>
                <a:sym typeface="Verdana"/>
              </a:rPr>
              <a:t> } </a:t>
            </a:r>
            <a:r>
              <a:rPr lang="en" sz="1050">
                <a:solidFill>
                  <a:srgbClr val="C586C0"/>
                </a:solidFill>
                <a:latin typeface="Verdana"/>
                <a:ea typeface="Verdana"/>
                <a:cs typeface="Verdana"/>
                <a:sym typeface="Verdana"/>
              </a:rPr>
              <a:t>from</a:t>
            </a:r>
            <a:r>
              <a:rPr lang="en" sz="1050">
                <a:solidFill>
                  <a:srgbClr val="D4D4D4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n" sz="1050">
                <a:solidFill>
                  <a:srgbClr val="CE9178"/>
                </a:solidFill>
                <a:latin typeface="Verdana"/>
                <a:ea typeface="Verdana"/>
                <a:cs typeface="Verdana"/>
                <a:sym typeface="Verdana"/>
              </a:rPr>
              <a:t>'./user-item/user-item.component'</a:t>
            </a:r>
            <a:r>
              <a:rPr lang="en" sz="1050">
                <a:solidFill>
                  <a:srgbClr val="D4D4D4"/>
                </a:solidFill>
                <a:latin typeface="Verdana"/>
                <a:ea typeface="Verdana"/>
                <a:cs typeface="Verdana"/>
                <a:sym typeface="Verdana"/>
              </a:rPr>
              <a:t>;</a:t>
            </a:r>
            <a:endParaRPr sz="1050">
              <a:solidFill>
                <a:srgbClr val="D4D4D4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lvl="0" indent="0" rtl="0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50">
                <a:solidFill>
                  <a:srgbClr val="C586C0"/>
                </a:solidFill>
                <a:latin typeface="Verdana"/>
                <a:ea typeface="Verdana"/>
                <a:cs typeface="Verdana"/>
                <a:sym typeface="Verdana"/>
              </a:rPr>
              <a:t>import</a:t>
            </a:r>
            <a:r>
              <a:rPr lang="en" sz="1050">
                <a:solidFill>
                  <a:srgbClr val="D4D4D4"/>
                </a:solidFill>
                <a:latin typeface="Verdana"/>
                <a:ea typeface="Verdana"/>
                <a:cs typeface="Verdana"/>
                <a:sym typeface="Verdana"/>
              </a:rPr>
              <a:t> { </a:t>
            </a:r>
            <a:r>
              <a:rPr lang="en" sz="1050">
                <a:solidFill>
                  <a:srgbClr val="9CDCFE"/>
                </a:solidFill>
                <a:latin typeface="Verdana"/>
                <a:ea typeface="Verdana"/>
                <a:cs typeface="Verdana"/>
                <a:sym typeface="Verdana"/>
              </a:rPr>
              <a:t>UserListComponent</a:t>
            </a:r>
            <a:r>
              <a:rPr lang="en" sz="1050">
                <a:solidFill>
                  <a:srgbClr val="D4D4D4"/>
                </a:solidFill>
                <a:latin typeface="Verdana"/>
                <a:ea typeface="Verdana"/>
                <a:cs typeface="Verdana"/>
                <a:sym typeface="Verdana"/>
              </a:rPr>
              <a:t> } </a:t>
            </a:r>
            <a:r>
              <a:rPr lang="en" sz="1050">
                <a:solidFill>
                  <a:srgbClr val="C586C0"/>
                </a:solidFill>
                <a:latin typeface="Verdana"/>
                <a:ea typeface="Verdana"/>
                <a:cs typeface="Verdana"/>
                <a:sym typeface="Verdana"/>
              </a:rPr>
              <a:t>from</a:t>
            </a:r>
            <a:r>
              <a:rPr lang="en" sz="1050">
                <a:solidFill>
                  <a:srgbClr val="D4D4D4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n" sz="1050">
                <a:solidFill>
                  <a:srgbClr val="CE9178"/>
                </a:solidFill>
                <a:latin typeface="Verdana"/>
                <a:ea typeface="Verdana"/>
                <a:cs typeface="Verdana"/>
                <a:sym typeface="Verdana"/>
              </a:rPr>
              <a:t>'./user-list/user-list.component'</a:t>
            </a:r>
            <a:r>
              <a:rPr lang="en" sz="1050">
                <a:solidFill>
                  <a:srgbClr val="D4D4D4"/>
                </a:solidFill>
                <a:latin typeface="Verdana"/>
                <a:ea typeface="Verdana"/>
                <a:cs typeface="Verdana"/>
                <a:sym typeface="Verdana"/>
              </a:rPr>
              <a:t>;</a:t>
            </a:r>
            <a:endParaRPr sz="1050">
              <a:solidFill>
                <a:srgbClr val="D4D4D4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lvl="0" indent="0" rtl="0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50">
              <a:solidFill>
                <a:srgbClr val="D4D4D4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lvl="0" indent="0" rtl="0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50">
                <a:solidFill>
                  <a:srgbClr val="D4D4D4"/>
                </a:solidFill>
                <a:latin typeface="Verdana"/>
                <a:ea typeface="Verdana"/>
                <a:cs typeface="Verdana"/>
                <a:sym typeface="Verdana"/>
              </a:rPr>
              <a:t>@</a:t>
            </a:r>
            <a:r>
              <a:rPr lang="en" sz="1050">
                <a:solidFill>
                  <a:srgbClr val="DCDCAA"/>
                </a:solidFill>
                <a:latin typeface="Verdana"/>
                <a:ea typeface="Verdana"/>
                <a:cs typeface="Verdana"/>
                <a:sym typeface="Verdana"/>
              </a:rPr>
              <a:t>NgModule</a:t>
            </a:r>
            <a:r>
              <a:rPr lang="en" sz="1050">
                <a:solidFill>
                  <a:srgbClr val="D4D4D4"/>
                </a:solidFill>
                <a:latin typeface="Verdana"/>
                <a:ea typeface="Verdana"/>
                <a:cs typeface="Verdana"/>
                <a:sym typeface="Verdana"/>
              </a:rPr>
              <a:t>({</a:t>
            </a:r>
            <a:endParaRPr sz="1050">
              <a:solidFill>
                <a:srgbClr val="D4D4D4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lvl="0" indent="0" rtl="0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50">
                <a:solidFill>
                  <a:srgbClr val="D4D4D4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n" sz="1050">
                <a:solidFill>
                  <a:srgbClr val="9CDCFE"/>
                </a:solidFill>
                <a:latin typeface="Verdana"/>
                <a:ea typeface="Verdana"/>
                <a:cs typeface="Verdana"/>
                <a:sym typeface="Verdana"/>
              </a:rPr>
              <a:t>declarations:</a:t>
            </a:r>
            <a:r>
              <a:rPr lang="en" sz="1050">
                <a:solidFill>
                  <a:srgbClr val="D4D4D4"/>
                </a:solidFill>
                <a:latin typeface="Verdana"/>
                <a:ea typeface="Verdana"/>
                <a:cs typeface="Verdana"/>
                <a:sym typeface="Verdana"/>
              </a:rPr>
              <a:t> [</a:t>
            </a:r>
            <a:endParaRPr sz="1050">
              <a:solidFill>
                <a:srgbClr val="D4D4D4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lvl="0" indent="0" rtl="0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50">
                <a:solidFill>
                  <a:srgbClr val="D4D4D4"/>
                </a:solidFill>
                <a:latin typeface="Verdana"/>
                <a:ea typeface="Verdana"/>
                <a:cs typeface="Verdana"/>
                <a:sym typeface="Verdana"/>
              </a:rPr>
              <a:t>   </a:t>
            </a:r>
            <a:r>
              <a:rPr lang="en" sz="1050">
                <a:solidFill>
                  <a:srgbClr val="9CDCFE"/>
                </a:solidFill>
                <a:latin typeface="Verdana"/>
                <a:ea typeface="Verdana"/>
                <a:cs typeface="Verdana"/>
                <a:sym typeface="Verdana"/>
              </a:rPr>
              <a:t>AppComponent</a:t>
            </a:r>
            <a:r>
              <a:rPr lang="en" sz="1050">
                <a:solidFill>
                  <a:srgbClr val="D4D4D4"/>
                </a:solidFill>
                <a:latin typeface="Verdana"/>
                <a:ea typeface="Verdana"/>
                <a:cs typeface="Verdana"/>
                <a:sym typeface="Verdana"/>
              </a:rPr>
              <a:t>,</a:t>
            </a:r>
            <a:endParaRPr sz="1050">
              <a:solidFill>
                <a:srgbClr val="D4D4D4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lvl="0" indent="0" rtl="0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50">
                <a:solidFill>
                  <a:srgbClr val="D4D4D4"/>
                </a:solidFill>
                <a:latin typeface="Verdana"/>
                <a:ea typeface="Verdana"/>
                <a:cs typeface="Verdana"/>
                <a:sym typeface="Verdana"/>
              </a:rPr>
              <a:t>   </a:t>
            </a:r>
            <a:r>
              <a:rPr lang="en" sz="1050">
                <a:solidFill>
                  <a:srgbClr val="9CDCFE"/>
                </a:solidFill>
                <a:latin typeface="Verdana"/>
                <a:ea typeface="Verdana"/>
                <a:cs typeface="Verdana"/>
                <a:sym typeface="Verdana"/>
              </a:rPr>
              <a:t>HelloWorldComponent</a:t>
            </a:r>
            <a:r>
              <a:rPr lang="en" sz="1050">
                <a:solidFill>
                  <a:srgbClr val="D4D4D4"/>
                </a:solidFill>
                <a:latin typeface="Verdana"/>
                <a:ea typeface="Verdana"/>
                <a:cs typeface="Verdana"/>
                <a:sym typeface="Verdana"/>
              </a:rPr>
              <a:t>,</a:t>
            </a:r>
            <a:endParaRPr sz="1050">
              <a:solidFill>
                <a:srgbClr val="D4D4D4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lvl="0" indent="0" rtl="0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50">
                <a:solidFill>
                  <a:srgbClr val="D4D4D4"/>
                </a:solidFill>
                <a:latin typeface="Verdana"/>
                <a:ea typeface="Verdana"/>
                <a:cs typeface="Verdana"/>
                <a:sym typeface="Verdana"/>
              </a:rPr>
              <a:t>   </a:t>
            </a:r>
            <a:r>
              <a:rPr lang="en" sz="1050">
                <a:solidFill>
                  <a:srgbClr val="9CDCFE"/>
                </a:solidFill>
                <a:latin typeface="Verdana"/>
                <a:ea typeface="Verdana"/>
                <a:cs typeface="Verdana"/>
                <a:sym typeface="Verdana"/>
              </a:rPr>
              <a:t>UserItemComponent</a:t>
            </a:r>
            <a:r>
              <a:rPr lang="en" sz="1050">
                <a:solidFill>
                  <a:srgbClr val="D4D4D4"/>
                </a:solidFill>
                <a:latin typeface="Verdana"/>
                <a:ea typeface="Verdana"/>
                <a:cs typeface="Verdana"/>
                <a:sym typeface="Verdana"/>
              </a:rPr>
              <a:t>,</a:t>
            </a:r>
            <a:endParaRPr sz="1050">
              <a:solidFill>
                <a:srgbClr val="D4D4D4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lvl="0" indent="0" rtl="0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50">
                <a:solidFill>
                  <a:srgbClr val="D4D4D4"/>
                </a:solidFill>
                <a:latin typeface="Verdana"/>
                <a:ea typeface="Verdana"/>
                <a:cs typeface="Verdana"/>
                <a:sym typeface="Verdana"/>
              </a:rPr>
              <a:t>   </a:t>
            </a:r>
            <a:r>
              <a:rPr lang="en" sz="1050">
                <a:solidFill>
                  <a:srgbClr val="9CDCFE"/>
                </a:solidFill>
                <a:latin typeface="Verdana"/>
                <a:ea typeface="Verdana"/>
                <a:cs typeface="Verdana"/>
                <a:sym typeface="Verdana"/>
              </a:rPr>
              <a:t>UserListComponent</a:t>
            </a:r>
            <a:endParaRPr sz="1050">
              <a:solidFill>
                <a:srgbClr val="9CDCFE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lvl="0" indent="0" rtl="0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50">
                <a:solidFill>
                  <a:srgbClr val="D4D4D4"/>
                </a:solidFill>
                <a:latin typeface="Verdana"/>
                <a:ea typeface="Verdana"/>
                <a:cs typeface="Verdana"/>
                <a:sym typeface="Verdana"/>
              </a:rPr>
              <a:t> ],</a:t>
            </a:r>
            <a:endParaRPr sz="1050">
              <a:solidFill>
                <a:srgbClr val="D4D4D4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lvl="0" indent="0" rtl="0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50">
                <a:solidFill>
                  <a:srgbClr val="D4D4D4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n" sz="1050">
                <a:solidFill>
                  <a:srgbClr val="9CDCFE"/>
                </a:solidFill>
                <a:latin typeface="Verdana"/>
                <a:ea typeface="Verdana"/>
                <a:cs typeface="Verdana"/>
                <a:sym typeface="Verdana"/>
              </a:rPr>
              <a:t>imports:</a:t>
            </a:r>
            <a:r>
              <a:rPr lang="en" sz="1050">
                <a:solidFill>
                  <a:srgbClr val="D4D4D4"/>
                </a:solidFill>
                <a:latin typeface="Verdana"/>
                <a:ea typeface="Verdana"/>
                <a:cs typeface="Verdana"/>
                <a:sym typeface="Verdana"/>
              </a:rPr>
              <a:t> [</a:t>
            </a:r>
            <a:endParaRPr sz="1050">
              <a:solidFill>
                <a:srgbClr val="D4D4D4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lvl="0" indent="0" rtl="0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50">
                <a:solidFill>
                  <a:srgbClr val="D4D4D4"/>
                </a:solidFill>
                <a:latin typeface="Verdana"/>
                <a:ea typeface="Verdana"/>
                <a:cs typeface="Verdana"/>
                <a:sym typeface="Verdana"/>
              </a:rPr>
              <a:t>   </a:t>
            </a:r>
            <a:r>
              <a:rPr lang="en" sz="1050">
                <a:solidFill>
                  <a:srgbClr val="9CDCFE"/>
                </a:solidFill>
                <a:latin typeface="Verdana"/>
                <a:ea typeface="Verdana"/>
                <a:cs typeface="Verdana"/>
                <a:sym typeface="Verdana"/>
              </a:rPr>
              <a:t>BrowserModule</a:t>
            </a:r>
            <a:endParaRPr sz="1050">
              <a:solidFill>
                <a:srgbClr val="9CDCFE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lvl="0" indent="0" rtl="0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50">
                <a:solidFill>
                  <a:srgbClr val="D4D4D4"/>
                </a:solidFill>
                <a:latin typeface="Verdana"/>
                <a:ea typeface="Verdana"/>
                <a:cs typeface="Verdana"/>
                <a:sym typeface="Verdana"/>
              </a:rPr>
              <a:t> ],</a:t>
            </a:r>
            <a:endParaRPr sz="1050">
              <a:solidFill>
                <a:srgbClr val="D4D4D4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lvl="0" indent="0" rtl="0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50">
                <a:solidFill>
                  <a:srgbClr val="D4D4D4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n" sz="1050">
                <a:solidFill>
                  <a:srgbClr val="9CDCFE"/>
                </a:solidFill>
                <a:latin typeface="Verdana"/>
                <a:ea typeface="Verdana"/>
                <a:cs typeface="Verdana"/>
                <a:sym typeface="Verdana"/>
              </a:rPr>
              <a:t>providers:</a:t>
            </a:r>
            <a:r>
              <a:rPr lang="en" sz="1050">
                <a:solidFill>
                  <a:srgbClr val="D4D4D4"/>
                </a:solidFill>
                <a:latin typeface="Verdana"/>
                <a:ea typeface="Verdana"/>
                <a:cs typeface="Verdana"/>
                <a:sym typeface="Verdana"/>
              </a:rPr>
              <a:t> [],</a:t>
            </a:r>
            <a:endParaRPr sz="1050">
              <a:solidFill>
                <a:srgbClr val="D4D4D4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lvl="0" indent="0" rtl="0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50">
                <a:solidFill>
                  <a:srgbClr val="D4D4D4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n" sz="1050">
                <a:solidFill>
                  <a:srgbClr val="9CDCFE"/>
                </a:solidFill>
                <a:latin typeface="Verdana"/>
                <a:ea typeface="Verdana"/>
                <a:cs typeface="Verdana"/>
                <a:sym typeface="Verdana"/>
              </a:rPr>
              <a:t>bootstrap:</a:t>
            </a:r>
            <a:r>
              <a:rPr lang="en" sz="1050">
                <a:solidFill>
                  <a:srgbClr val="D4D4D4"/>
                </a:solidFill>
                <a:latin typeface="Verdana"/>
                <a:ea typeface="Verdana"/>
                <a:cs typeface="Verdana"/>
                <a:sym typeface="Verdana"/>
              </a:rPr>
              <a:t> [</a:t>
            </a:r>
            <a:r>
              <a:rPr lang="en" sz="1050">
                <a:solidFill>
                  <a:srgbClr val="9CDCFE"/>
                </a:solidFill>
                <a:latin typeface="Verdana"/>
                <a:ea typeface="Verdana"/>
                <a:cs typeface="Verdana"/>
                <a:sym typeface="Verdana"/>
              </a:rPr>
              <a:t>AppComponent</a:t>
            </a:r>
            <a:r>
              <a:rPr lang="en" sz="1050">
                <a:solidFill>
                  <a:srgbClr val="D4D4D4"/>
                </a:solidFill>
                <a:latin typeface="Verdana"/>
                <a:ea typeface="Verdana"/>
                <a:cs typeface="Verdana"/>
                <a:sym typeface="Verdana"/>
              </a:rPr>
              <a:t>]</a:t>
            </a:r>
            <a:endParaRPr sz="1050">
              <a:solidFill>
                <a:srgbClr val="D4D4D4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lvl="0" indent="0" rtl="0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50">
                <a:solidFill>
                  <a:srgbClr val="D4D4D4"/>
                </a:solidFill>
                <a:latin typeface="Verdana"/>
                <a:ea typeface="Verdana"/>
                <a:cs typeface="Verdana"/>
                <a:sym typeface="Verdana"/>
              </a:rPr>
              <a:t>})</a:t>
            </a:r>
            <a:endParaRPr sz="1050">
              <a:solidFill>
                <a:srgbClr val="D4D4D4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lvl="0" indent="0" rtl="0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50">
                <a:solidFill>
                  <a:srgbClr val="C586C0"/>
                </a:solidFill>
                <a:latin typeface="Verdana"/>
                <a:ea typeface="Verdana"/>
                <a:cs typeface="Verdana"/>
                <a:sym typeface="Verdana"/>
              </a:rPr>
              <a:t>export</a:t>
            </a:r>
            <a:r>
              <a:rPr lang="en" sz="1050">
                <a:solidFill>
                  <a:srgbClr val="D4D4D4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n" sz="1050">
                <a:solidFill>
                  <a:srgbClr val="569CD6"/>
                </a:solidFill>
                <a:latin typeface="Verdana"/>
                <a:ea typeface="Verdana"/>
                <a:cs typeface="Verdana"/>
                <a:sym typeface="Verdana"/>
              </a:rPr>
              <a:t>class</a:t>
            </a:r>
            <a:r>
              <a:rPr lang="en" sz="1050">
                <a:solidFill>
                  <a:srgbClr val="D4D4D4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n" sz="1050">
                <a:solidFill>
                  <a:srgbClr val="4EC9B0"/>
                </a:solidFill>
                <a:latin typeface="Verdana"/>
                <a:ea typeface="Verdana"/>
                <a:cs typeface="Verdana"/>
                <a:sym typeface="Verdana"/>
              </a:rPr>
              <a:t>AppModule</a:t>
            </a:r>
            <a:r>
              <a:rPr lang="en" sz="1050">
                <a:solidFill>
                  <a:srgbClr val="D4D4D4"/>
                </a:solidFill>
                <a:latin typeface="Verdana"/>
                <a:ea typeface="Verdana"/>
                <a:cs typeface="Verdana"/>
                <a:sym typeface="Verdana"/>
              </a:rPr>
              <a:t> { }</a:t>
            </a:r>
            <a:endParaRPr>
              <a:solidFill>
                <a:srgbClr val="C586C0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2" name="Shape 1202"/>
          <p:cNvSpPr txBox="1">
            <a:spLocks noGrp="1"/>
          </p:cNvSpPr>
          <p:nvPr>
            <p:ph type="title"/>
          </p:nvPr>
        </p:nvSpPr>
        <p:spPr>
          <a:xfrm>
            <a:off x="691200" y="0"/>
            <a:ext cx="7761600" cy="657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Try it</a:t>
            </a:r>
            <a:endParaRPr/>
          </a:p>
        </p:txBody>
      </p:sp>
      <p:pic>
        <p:nvPicPr>
          <p:cNvPr id="1203" name="Shape 120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91200" y="657900"/>
            <a:ext cx="1888500" cy="305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04" name="Shape 120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50825" y="1367125"/>
            <a:ext cx="1628775" cy="342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05" name="Shape 120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783350" y="1840650"/>
            <a:ext cx="5577300" cy="36837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0" name="Shape 1210"/>
          <p:cNvSpPr txBox="1">
            <a:spLocks noGrp="1"/>
          </p:cNvSpPr>
          <p:nvPr>
            <p:ph type="title"/>
          </p:nvPr>
        </p:nvSpPr>
        <p:spPr>
          <a:xfrm>
            <a:off x="691200" y="0"/>
            <a:ext cx="7761600" cy="657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Try it</a:t>
            </a:r>
            <a:endParaRPr/>
          </a:p>
        </p:txBody>
      </p:sp>
      <p:pic>
        <p:nvPicPr>
          <p:cNvPr id="1211" name="Shape 121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91200" y="657900"/>
            <a:ext cx="1888500" cy="305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12" name="Shape 121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50825" y="1367125"/>
            <a:ext cx="1628775" cy="342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13" name="Shape 121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783350" y="1840650"/>
            <a:ext cx="5577300" cy="36837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Shape 199"/>
          <p:cNvSpPr txBox="1">
            <a:spLocks noGrp="1"/>
          </p:cNvSpPr>
          <p:nvPr>
            <p:ph type="title"/>
          </p:nvPr>
        </p:nvSpPr>
        <p:spPr>
          <a:xfrm>
            <a:off x="691200" y="0"/>
            <a:ext cx="7761600" cy="657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How does it works?</a:t>
            </a:r>
            <a:endParaRPr/>
          </a:p>
        </p:txBody>
      </p:sp>
      <p:pic>
        <p:nvPicPr>
          <p:cNvPr id="200" name="Shape 20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91200" y="657900"/>
            <a:ext cx="1888500" cy="305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1" name="Shape 20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50825" y="1367125"/>
            <a:ext cx="1628775" cy="342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2" name="Shape 20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817125" y="1097550"/>
            <a:ext cx="7862450" cy="51918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Shape 207"/>
          <p:cNvSpPr txBox="1">
            <a:spLocks noGrp="1"/>
          </p:cNvSpPr>
          <p:nvPr>
            <p:ph type="title"/>
          </p:nvPr>
        </p:nvSpPr>
        <p:spPr>
          <a:xfrm>
            <a:off x="691200" y="0"/>
            <a:ext cx="7761600" cy="657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New concept</a:t>
            </a:r>
            <a:endParaRPr/>
          </a:p>
        </p:txBody>
      </p:sp>
      <p:pic>
        <p:nvPicPr>
          <p:cNvPr id="208" name="Shape 20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91200" y="657900"/>
            <a:ext cx="1888500" cy="305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9" name="Shape 20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50825" y="1367125"/>
            <a:ext cx="1628775" cy="342900"/>
          </a:xfrm>
          <a:prstGeom prst="rect">
            <a:avLst/>
          </a:prstGeom>
          <a:noFill/>
          <a:ln>
            <a:noFill/>
          </a:ln>
        </p:spPr>
      </p:pic>
      <p:sp>
        <p:nvSpPr>
          <p:cNvPr id="210" name="Shape 210"/>
          <p:cNvSpPr txBox="1">
            <a:spLocks noGrp="1"/>
          </p:cNvSpPr>
          <p:nvPr>
            <p:ph type="subTitle" idx="4294967295"/>
          </p:nvPr>
        </p:nvSpPr>
        <p:spPr>
          <a:xfrm>
            <a:off x="750821" y="1888575"/>
            <a:ext cx="7939500" cy="8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" sz="4000" b="1"/>
              <a:t>Server-side / Client-side</a:t>
            </a:r>
            <a:endParaRPr sz="4000" b="1"/>
          </a:p>
        </p:txBody>
      </p:sp>
      <p:sp>
        <p:nvSpPr>
          <p:cNvPr id="211" name="Shape 211"/>
          <p:cNvSpPr txBox="1">
            <a:spLocks noGrp="1"/>
          </p:cNvSpPr>
          <p:nvPr>
            <p:ph type="subTitle" idx="4294967295"/>
          </p:nvPr>
        </p:nvSpPr>
        <p:spPr>
          <a:xfrm>
            <a:off x="891271" y="3572950"/>
            <a:ext cx="7939500" cy="8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" sz="4000" b="1"/>
              <a:t>Back-end /Front-end</a:t>
            </a:r>
            <a:endParaRPr sz="4000" b="1"/>
          </a:p>
        </p:txBody>
      </p:sp>
      <p:sp>
        <p:nvSpPr>
          <p:cNvPr id="212" name="Shape 212"/>
          <p:cNvSpPr txBox="1">
            <a:spLocks noGrp="1"/>
          </p:cNvSpPr>
          <p:nvPr>
            <p:ph type="subTitle" idx="4294967295"/>
          </p:nvPr>
        </p:nvSpPr>
        <p:spPr>
          <a:xfrm>
            <a:off x="971871" y="2730763"/>
            <a:ext cx="7939500" cy="8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" sz="4000" b="1">
                <a:solidFill>
                  <a:srgbClr val="4ECDC4"/>
                </a:solidFill>
              </a:rPr>
              <a:t>Also known as</a:t>
            </a:r>
            <a:endParaRPr sz="4000" b="1">
              <a:solidFill>
                <a:srgbClr val="4ECDC4"/>
              </a:solidFill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Shape 217"/>
          <p:cNvSpPr txBox="1">
            <a:spLocks noGrp="1"/>
          </p:cNvSpPr>
          <p:nvPr>
            <p:ph type="title"/>
          </p:nvPr>
        </p:nvSpPr>
        <p:spPr>
          <a:xfrm>
            <a:off x="691200" y="0"/>
            <a:ext cx="7761600" cy="657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This course is about front-end</a:t>
            </a:r>
            <a:endParaRPr/>
          </a:p>
        </p:txBody>
      </p:sp>
      <p:pic>
        <p:nvPicPr>
          <p:cNvPr id="218" name="Shape 2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91200" y="657900"/>
            <a:ext cx="1888500" cy="305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19" name="Shape 21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50825" y="1367125"/>
            <a:ext cx="1628775" cy="342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20" name="Shape 22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95300" y="1311875"/>
            <a:ext cx="8648700" cy="3676650"/>
          </a:xfrm>
          <a:prstGeom prst="rect">
            <a:avLst/>
          </a:prstGeom>
          <a:noFill/>
          <a:ln>
            <a:noFill/>
          </a:ln>
        </p:spPr>
      </p:pic>
      <p:sp>
        <p:nvSpPr>
          <p:cNvPr id="221" name="Shape 221"/>
          <p:cNvSpPr txBox="1"/>
          <p:nvPr/>
        </p:nvSpPr>
        <p:spPr>
          <a:xfrm>
            <a:off x="691200" y="5116475"/>
            <a:ext cx="8452800" cy="174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" sz="2000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rPr>
              <a:t>This just means that our code will be downloaded from the web server and the compiled entirely in the browser</a:t>
            </a:r>
            <a:endParaRPr sz="2000" b="1">
              <a:solidFill>
                <a:srgbClr val="454F5B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Shape 226"/>
          <p:cNvSpPr txBox="1">
            <a:spLocks noGrp="1"/>
          </p:cNvSpPr>
          <p:nvPr>
            <p:ph type="title"/>
          </p:nvPr>
        </p:nvSpPr>
        <p:spPr>
          <a:xfrm>
            <a:off x="691200" y="0"/>
            <a:ext cx="7761600" cy="657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Three layer of web design</a:t>
            </a:r>
            <a:endParaRPr/>
          </a:p>
        </p:txBody>
      </p:sp>
      <p:pic>
        <p:nvPicPr>
          <p:cNvPr id="227" name="Shape 22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91200" y="657900"/>
            <a:ext cx="1888500" cy="305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28" name="Shape 22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50825" y="1367125"/>
            <a:ext cx="1628775" cy="342900"/>
          </a:xfrm>
          <a:prstGeom prst="rect">
            <a:avLst/>
          </a:prstGeom>
          <a:noFill/>
          <a:ln>
            <a:noFill/>
          </a:ln>
        </p:spPr>
      </p:pic>
      <p:sp>
        <p:nvSpPr>
          <p:cNvPr id="229" name="Shape 229"/>
          <p:cNvSpPr txBox="1">
            <a:spLocks noGrp="1"/>
          </p:cNvSpPr>
          <p:nvPr>
            <p:ph type="subTitle" idx="4294967295"/>
          </p:nvPr>
        </p:nvSpPr>
        <p:spPr>
          <a:xfrm>
            <a:off x="1301323" y="1888575"/>
            <a:ext cx="2217600" cy="8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" sz="4000" b="1"/>
              <a:t>HTML</a:t>
            </a:r>
            <a:endParaRPr sz="4000" b="1"/>
          </a:p>
        </p:txBody>
      </p:sp>
      <p:sp>
        <p:nvSpPr>
          <p:cNvPr id="230" name="Shape 230"/>
          <p:cNvSpPr txBox="1">
            <a:spLocks noGrp="1"/>
          </p:cNvSpPr>
          <p:nvPr>
            <p:ph type="subTitle" idx="4294967295"/>
          </p:nvPr>
        </p:nvSpPr>
        <p:spPr>
          <a:xfrm>
            <a:off x="1301323" y="2992475"/>
            <a:ext cx="2217600" cy="8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" sz="4000" b="1"/>
              <a:t>CSS</a:t>
            </a:r>
            <a:endParaRPr sz="4000" b="1"/>
          </a:p>
        </p:txBody>
      </p:sp>
      <p:sp>
        <p:nvSpPr>
          <p:cNvPr id="231" name="Shape 231"/>
          <p:cNvSpPr txBox="1">
            <a:spLocks noGrp="1"/>
          </p:cNvSpPr>
          <p:nvPr>
            <p:ph type="subTitle" idx="4294967295"/>
          </p:nvPr>
        </p:nvSpPr>
        <p:spPr>
          <a:xfrm>
            <a:off x="750823" y="4096375"/>
            <a:ext cx="3318600" cy="8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" sz="4000" b="1"/>
              <a:t>Javascript</a:t>
            </a:r>
            <a:endParaRPr sz="4000" b="1"/>
          </a:p>
        </p:txBody>
      </p:sp>
      <p:sp>
        <p:nvSpPr>
          <p:cNvPr id="232" name="Shape 232"/>
          <p:cNvSpPr txBox="1">
            <a:spLocks noGrp="1"/>
          </p:cNvSpPr>
          <p:nvPr>
            <p:ph type="subTitle" idx="4294967295"/>
          </p:nvPr>
        </p:nvSpPr>
        <p:spPr>
          <a:xfrm>
            <a:off x="4775550" y="1907500"/>
            <a:ext cx="3937800" cy="8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" sz="4000" b="1">
                <a:solidFill>
                  <a:srgbClr val="4ECDC4"/>
                </a:solidFill>
              </a:rPr>
              <a:t>Structure</a:t>
            </a:r>
            <a:endParaRPr sz="4000" b="1">
              <a:solidFill>
                <a:srgbClr val="4ECDC4"/>
              </a:solidFill>
            </a:endParaRPr>
          </a:p>
        </p:txBody>
      </p:sp>
      <p:sp>
        <p:nvSpPr>
          <p:cNvPr id="233" name="Shape 233"/>
          <p:cNvSpPr txBox="1">
            <a:spLocks noGrp="1"/>
          </p:cNvSpPr>
          <p:nvPr>
            <p:ph type="subTitle" idx="4294967295"/>
          </p:nvPr>
        </p:nvSpPr>
        <p:spPr>
          <a:xfrm>
            <a:off x="5635650" y="3011400"/>
            <a:ext cx="2217600" cy="8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" sz="4000" b="1">
                <a:solidFill>
                  <a:srgbClr val="4ECDC4"/>
                </a:solidFill>
              </a:rPr>
              <a:t>Style</a:t>
            </a:r>
            <a:endParaRPr sz="4000" b="1">
              <a:solidFill>
                <a:srgbClr val="4ECDC4"/>
              </a:solidFill>
            </a:endParaRPr>
          </a:p>
        </p:txBody>
      </p:sp>
      <p:sp>
        <p:nvSpPr>
          <p:cNvPr id="234" name="Shape 234"/>
          <p:cNvSpPr txBox="1">
            <a:spLocks noGrp="1"/>
          </p:cNvSpPr>
          <p:nvPr>
            <p:ph type="subTitle" idx="4294967295"/>
          </p:nvPr>
        </p:nvSpPr>
        <p:spPr>
          <a:xfrm>
            <a:off x="5085150" y="4115300"/>
            <a:ext cx="3318600" cy="8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" sz="4000" b="1">
                <a:solidFill>
                  <a:srgbClr val="4ECDC4"/>
                </a:solidFill>
              </a:rPr>
              <a:t>Behavior</a:t>
            </a:r>
            <a:endParaRPr sz="4000" b="1">
              <a:solidFill>
                <a:srgbClr val="4ECDC4"/>
              </a:solidFill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Shape 239"/>
          <p:cNvSpPr txBox="1">
            <a:spLocks noGrp="1"/>
          </p:cNvSpPr>
          <p:nvPr>
            <p:ph type="ctrTitle" idx="4294967295"/>
          </p:nvPr>
        </p:nvSpPr>
        <p:spPr>
          <a:xfrm>
            <a:off x="429975" y="3101725"/>
            <a:ext cx="8186100" cy="1546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0">
                <a:solidFill>
                  <a:srgbClr val="FFFFFF"/>
                </a:solidFill>
              </a:rPr>
              <a:t>HTML 5</a:t>
            </a:r>
            <a:endParaRPr sz="6000">
              <a:solidFill>
                <a:srgbClr val="FFFFFF"/>
              </a:solidFill>
            </a:endParaRPr>
          </a:p>
        </p:txBody>
      </p:sp>
      <p:sp>
        <p:nvSpPr>
          <p:cNvPr id="240" name="Shape 240"/>
          <p:cNvSpPr txBox="1">
            <a:spLocks noGrp="1"/>
          </p:cNvSpPr>
          <p:nvPr>
            <p:ph type="subTitle" idx="4294967295"/>
          </p:nvPr>
        </p:nvSpPr>
        <p:spPr>
          <a:xfrm>
            <a:off x="972900" y="4853546"/>
            <a:ext cx="7198200" cy="104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b="1"/>
              <a:t>HyperText  + Mark-up Language</a:t>
            </a:r>
            <a:endParaRPr b="1"/>
          </a:p>
          <a:p>
            <a:pPr marL="0" lvl="0" indent="0" algn="ctr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"/>
              <a:t>.</a:t>
            </a:r>
            <a:endParaRPr/>
          </a:p>
        </p:txBody>
      </p:sp>
      <p:grpSp>
        <p:nvGrpSpPr>
          <p:cNvPr id="241" name="Shape 241"/>
          <p:cNvGrpSpPr/>
          <p:nvPr/>
        </p:nvGrpSpPr>
        <p:grpSpPr>
          <a:xfrm>
            <a:off x="3568956" y="1105062"/>
            <a:ext cx="2006085" cy="2006085"/>
            <a:chOff x="3782700" y="1538287"/>
            <a:chExt cx="1578600" cy="1578600"/>
          </a:xfrm>
        </p:grpSpPr>
        <p:sp>
          <p:nvSpPr>
            <p:cNvPr id="242" name="Shape 242"/>
            <p:cNvSpPr/>
            <p:nvPr/>
          </p:nvSpPr>
          <p:spPr>
            <a:xfrm>
              <a:off x="3782700" y="2757488"/>
              <a:ext cx="359400" cy="359400"/>
            </a:xfrm>
            <a:prstGeom prst="corner">
              <a:avLst>
                <a:gd name="adj1" fmla="val 50000"/>
                <a:gd name="adj2" fmla="val 50000"/>
              </a:avLst>
            </a:prstGeom>
            <a:solidFill>
              <a:srgbClr val="C7F46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" name="Shape 243"/>
            <p:cNvSpPr/>
            <p:nvPr/>
          </p:nvSpPr>
          <p:spPr>
            <a:xfrm rot="-5400000">
              <a:off x="5001900" y="2757487"/>
              <a:ext cx="359400" cy="359400"/>
            </a:xfrm>
            <a:prstGeom prst="corner">
              <a:avLst>
                <a:gd name="adj1" fmla="val 50000"/>
                <a:gd name="adj2" fmla="val 50000"/>
              </a:avLst>
            </a:prstGeom>
            <a:solidFill>
              <a:srgbClr val="C7F46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" name="Shape 244"/>
            <p:cNvSpPr/>
            <p:nvPr/>
          </p:nvSpPr>
          <p:spPr>
            <a:xfrm rot="5400000">
              <a:off x="3782700" y="1538288"/>
              <a:ext cx="359400" cy="359400"/>
            </a:xfrm>
            <a:prstGeom prst="corner">
              <a:avLst>
                <a:gd name="adj1" fmla="val 50000"/>
                <a:gd name="adj2" fmla="val 50000"/>
              </a:avLst>
            </a:prstGeom>
            <a:solidFill>
              <a:srgbClr val="C7F46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" name="Shape 245"/>
            <p:cNvSpPr/>
            <p:nvPr/>
          </p:nvSpPr>
          <p:spPr>
            <a:xfrm rot="10800000">
              <a:off x="5001900" y="1538287"/>
              <a:ext cx="359400" cy="359400"/>
            </a:xfrm>
            <a:prstGeom prst="corner">
              <a:avLst>
                <a:gd name="adj1" fmla="val 50000"/>
                <a:gd name="adj2" fmla="val 50000"/>
              </a:avLst>
            </a:prstGeom>
            <a:solidFill>
              <a:srgbClr val="C7F46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46" name="Shape 246"/>
          <p:cNvGrpSpPr/>
          <p:nvPr/>
        </p:nvGrpSpPr>
        <p:grpSpPr>
          <a:xfrm>
            <a:off x="3912089" y="1619855"/>
            <a:ext cx="1319828" cy="976496"/>
            <a:chOff x="5255200" y="3006475"/>
            <a:chExt cx="511700" cy="378575"/>
          </a:xfrm>
        </p:grpSpPr>
        <p:sp>
          <p:nvSpPr>
            <p:cNvPr id="247" name="Shape 247"/>
            <p:cNvSpPr/>
            <p:nvPr/>
          </p:nvSpPr>
          <p:spPr>
            <a:xfrm>
              <a:off x="5255200" y="3006475"/>
              <a:ext cx="349900" cy="349875"/>
            </a:xfrm>
            <a:custGeom>
              <a:avLst/>
              <a:gdLst/>
              <a:ahLst/>
              <a:cxnLst/>
              <a:rect l="0" t="0" r="0" b="0"/>
              <a:pathLst>
                <a:path w="13996" h="13995" extrusionOk="0">
                  <a:moveTo>
                    <a:pt x="6986" y="4714"/>
                  </a:moveTo>
                  <a:lnTo>
                    <a:pt x="7206" y="4738"/>
                  </a:lnTo>
                  <a:lnTo>
                    <a:pt x="7425" y="4763"/>
                  </a:lnTo>
                  <a:lnTo>
                    <a:pt x="7645" y="4812"/>
                  </a:lnTo>
                  <a:lnTo>
                    <a:pt x="7841" y="4885"/>
                  </a:lnTo>
                  <a:lnTo>
                    <a:pt x="8060" y="4983"/>
                  </a:lnTo>
                  <a:lnTo>
                    <a:pt x="8256" y="5105"/>
                  </a:lnTo>
                  <a:lnTo>
                    <a:pt x="8427" y="5227"/>
                  </a:lnTo>
                  <a:lnTo>
                    <a:pt x="8598" y="5398"/>
                  </a:lnTo>
                  <a:lnTo>
                    <a:pt x="8769" y="5569"/>
                  </a:lnTo>
                  <a:lnTo>
                    <a:pt x="8891" y="5740"/>
                  </a:lnTo>
                  <a:lnTo>
                    <a:pt x="9013" y="5935"/>
                  </a:lnTo>
                  <a:lnTo>
                    <a:pt x="9111" y="6155"/>
                  </a:lnTo>
                  <a:lnTo>
                    <a:pt x="9184" y="6350"/>
                  </a:lnTo>
                  <a:lnTo>
                    <a:pt x="9233" y="6570"/>
                  </a:lnTo>
                  <a:lnTo>
                    <a:pt x="9257" y="6790"/>
                  </a:lnTo>
                  <a:lnTo>
                    <a:pt x="9257" y="7010"/>
                  </a:lnTo>
                  <a:lnTo>
                    <a:pt x="9257" y="7229"/>
                  </a:lnTo>
                  <a:lnTo>
                    <a:pt x="9233" y="7425"/>
                  </a:lnTo>
                  <a:lnTo>
                    <a:pt x="9184" y="7645"/>
                  </a:lnTo>
                  <a:lnTo>
                    <a:pt x="9111" y="7864"/>
                  </a:lnTo>
                  <a:lnTo>
                    <a:pt x="9013" y="8060"/>
                  </a:lnTo>
                  <a:lnTo>
                    <a:pt x="8891" y="8255"/>
                  </a:lnTo>
                  <a:lnTo>
                    <a:pt x="8769" y="8451"/>
                  </a:lnTo>
                  <a:lnTo>
                    <a:pt x="8598" y="8622"/>
                  </a:lnTo>
                  <a:lnTo>
                    <a:pt x="8427" y="8768"/>
                  </a:lnTo>
                  <a:lnTo>
                    <a:pt x="8256" y="8915"/>
                  </a:lnTo>
                  <a:lnTo>
                    <a:pt x="8060" y="9012"/>
                  </a:lnTo>
                  <a:lnTo>
                    <a:pt x="7841" y="9110"/>
                  </a:lnTo>
                  <a:lnTo>
                    <a:pt x="7645" y="9183"/>
                  </a:lnTo>
                  <a:lnTo>
                    <a:pt x="7425" y="9232"/>
                  </a:lnTo>
                  <a:lnTo>
                    <a:pt x="7206" y="9257"/>
                  </a:lnTo>
                  <a:lnTo>
                    <a:pt x="6986" y="9281"/>
                  </a:lnTo>
                  <a:lnTo>
                    <a:pt x="6766" y="9257"/>
                  </a:lnTo>
                  <a:lnTo>
                    <a:pt x="6546" y="9232"/>
                  </a:lnTo>
                  <a:lnTo>
                    <a:pt x="6351" y="9183"/>
                  </a:lnTo>
                  <a:lnTo>
                    <a:pt x="6131" y="9110"/>
                  </a:lnTo>
                  <a:lnTo>
                    <a:pt x="5936" y="9012"/>
                  </a:lnTo>
                  <a:lnTo>
                    <a:pt x="5740" y="8915"/>
                  </a:lnTo>
                  <a:lnTo>
                    <a:pt x="5545" y="8768"/>
                  </a:lnTo>
                  <a:lnTo>
                    <a:pt x="5374" y="8622"/>
                  </a:lnTo>
                  <a:lnTo>
                    <a:pt x="5227" y="8451"/>
                  </a:lnTo>
                  <a:lnTo>
                    <a:pt x="5081" y="8255"/>
                  </a:lnTo>
                  <a:lnTo>
                    <a:pt x="4983" y="8060"/>
                  </a:lnTo>
                  <a:lnTo>
                    <a:pt x="4885" y="7864"/>
                  </a:lnTo>
                  <a:lnTo>
                    <a:pt x="4812" y="7645"/>
                  </a:lnTo>
                  <a:lnTo>
                    <a:pt x="4763" y="7425"/>
                  </a:lnTo>
                  <a:lnTo>
                    <a:pt x="4714" y="7229"/>
                  </a:lnTo>
                  <a:lnTo>
                    <a:pt x="4714" y="7010"/>
                  </a:lnTo>
                  <a:lnTo>
                    <a:pt x="4714" y="6790"/>
                  </a:lnTo>
                  <a:lnTo>
                    <a:pt x="4763" y="6570"/>
                  </a:lnTo>
                  <a:lnTo>
                    <a:pt x="4812" y="6350"/>
                  </a:lnTo>
                  <a:lnTo>
                    <a:pt x="4885" y="6155"/>
                  </a:lnTo>
                  <a:lnTo>
                    <a:pt x="4983" y="5935"/>
                  </a:lnTo>
                  <a:lnTo>
                    <a:pt x="5081" y="5740"/>
                  </a:lnTo>
                  <a:lnTo>
                    <a:pt x="5227" y="5569"/>
                  </a:lnTo>
                  <a:lnTo>
                    <a:pt x="5374" y="5398"/>
                  </a:lnTo>
                  <a:lnTo>
                    <a:pt x="5545" y="5227"/>
                  </a:lnTo>
                  <a:lnTo>
                    <a:pt x="5740" y="5105"/>
                  </a:lnTo>
                  <a:lnTo>
                    <a:pt x="5936" y="4983"/>
                  </a:lnTo>
                  <a:lnTo>
                    <a:pt x="6131" y="4885"/>
                  </a:lnTo>
                  <a:lnTo>
                    <a:pt x="6351" y="4812"/>
                  </a:lnTo>
                  <a:lnTo>
                    <a:pt x="6546" y="4763"/>
                  </a:lnTo>
                  <a:lnTo>
                    <a:pt x="6766" y="4738"/>
                  </a:lnTo>
                  <a:lnTo>
                    <a:pt x="6986" y="4714"/>
                  </a:lnTo>
                  <a:close/>
                  <a:moveTo>
                    <a:pt x="6497" y="0"/>
                  </a:moveTo>
                  <a:lnTo>
                    <a:pt x="6375" y="25"/>
                  </a:lnTo>
                  <a:lnTo>
                    <a:pt x="6253" y="49"/>
                  </a:lnTo>
                  <a:lnTo>
                    <a:pt x="6131" y="122"/>
                  </a:lnTo>
                  <a:lnTo>
                    <a:pt x="6033" y="196"/>
                  </a:lnTo>
                  <a:lnTo>
                    <a:pt x="5936" y="293"/>
                  </a:lnTo>
                  <a:lnTo>
                    <a:pt x="5862" y="391"/>
                  </a:lnTo>
                  <a:lnTo>
                    <a:pt x="5813" y="513"/>
                  </a:lnTo>
                  <a:lnTo>
                    <a:pt x="5789" y="635"/>
                  </a:lnTo>
                  <a:lnTo>
                    <a:pt x="5618" y="2076"/>
                  </a:lnTo>
                  <a:lnTo>
                    <a:pt x="5325" y="2174"/>
                  </a:lnTo>
                  <a:lnTo>
                    <a:pt x="5032" y="2296"/>
                  </a:lnTo>
                  <a:lnTo>
                    <a:pt x="4763" y="2418"/>
                  </a:lnTo>
                  <a:lnTo>
                    <a:pt x="4495" y="2565"/>
                  </a:lnTo>
                  <a:lnTo>
                    <a:pt x="3347" y="1661"/>
                  </a:lnTo>
                  <a:lnTo>
                    <a:pt x="3225" y="1588"/>
                  </a:lnTo>
                  <a:lnTo>
                    <a:pt x="3103" y="1539"/>
                  </a:lnTo>
                  <a:lnTo>
                    <a:pt x="2980" y="1514"/>
                  </a:lnTo>
                  <a:lnTo>
                    <a:pt x="2736" y="1514"/>
                  </a:lnTo>
                  <a:lnTo>
                    <a:pt x="2590" y="1563"/>
                  </a:lnTo>
                  <a:lnTo>
                    <a:pt x="2492" y="1637"/>
                  </a:lnTo>
                  <a:lnTo>
                    <a:pt x="2394" y="1710"/>
                  </a:lnTo>
                  <a:lnTo>
                    <a:pt x="1710" y="2394"/>
                  </a:lnTo>
                  <a:lnTo>
                    <a:pt x="1613" y="2491"/>
                  </a:lnTo>
                  <a:lnTo>
                    <a:pt x="1564" y="2614"/>
                  </a:lnTo>
                  <a:lnTo>
                    <a:pt x="1515" y="2736"/>
                  </a:lnTo>
                  <a:lnTo>
                    <a:pt x="1491" y="2858"/>
                  </a:lnTo>
                  <a:lnTo>
                    <a:pt x="1491" y="3004"/>
                  </a:lnTo>
                  <a:lnTo>
                    <a:pt x="1515" y="3126"/>
                  </a:lnTo>
                  <a:lnTo>
                    <a:pt x="1564" y="3249"/>
                  </a:lnTo>
                  <a:lnTo>
                    <a:pt x="1637" y="3346"/>
                  </a:lnTo>
                  <a:lnTo>
                    <a:pt x="2541" y="4494"/>
                  </a:lnTo>
                  <a:lnTo>
                    <a:pt x="2394" y="4763"/>
                  </a:lnTo>
                  <a:lnTo>
                    <a:pt x="2272" y="5056"/>
                  </a:lnTo>
                  <a:lnTo>
                    <a:pt x="2174" y="5349"/>
                  </a:lnTo>
                  <a:lnTo>
                    <a:pt x="2077" y="5642"/>
                  </a:lnTo>
                  <a:lnTo>
                    <a:pt x="636" y="5789"/>
                  </a:lnTo>
                  <a:lnTo>
                    <a:pt x="514" y="5837"/>
                  </a:lnTo>
                  <a:lnTo>
                    <a:pt x="392" y="5886"/>
                  </a:lnTo>
                  <a:lnTo>
                    <a:pt x="269" y="5959"/>
                  </a:lnTo>
                  <a:lnTo>
                    <a:pt x="172" y="6033"/>
                  </a:lnTo>
                  <a:lnTo>
                    <a:pt x="99" y="6155"/>
                  </a:lnTo>
                  <a:lnTo>
                    <a:pt x="50" y="6253"/>
                  </a:lnTo>
                  <a:lnTo>
                    <a:pt x="1" y="6399"/>
                  </a:lnTo>
                  <a:lnTo>
                    <a:pt x="1" y="6521"/>
                  </a:lnTo>
                  <a:lnTo>
                    <a:pt x="1" y="7474"/>
                  </a:lnTo>
                  <a:lnTo>
                    <a:pt x="1" y="7620"/>
                  </a:lnTo>
                  <a:lnTo>
                    <a:pt x="50" y="7742"/>
                  </a:lnTo>
                  <a:lnTo>
                    <a:pt x="99" y="7864"/>
                  </a:lnTo>
                  <a:lnTo>
                    <a:pt x="172" y="7962"/>
                  </a:lnTo>
                  <a:lnTo>
                    <a:pt x="269" y="8060"/>
                  </a:lnTo>
                  <a:lnTo>
                    <a:pt x="392" y="8133"/>
                  </a:lnTo>
                  <a:lnTo>
                    <a:pt x="514" y="8182"/>
                  </a:lnTo>
                  <a:lnTo>
                    <a:pt x="636" y="8206"/>
                  </a:lnTo>
                  <a:lnTo>
                    <a:pt x="2077" y="8377"/>
                  </a:lnTo>
                  <a:lnTo>
                    <a:pt x="2174" y="8670"/>
                  </a:lnTo>
                  <a:lnTo>
                    <a:pt x="2272" y="8939"/>
                  </a:lnTo>
                  <a:lnTo>
                    <a:pt x="2394" y="9232"/>
                  </a:lnTo>
                  <a:lnTo>
                    <a:pt x="2541" y="9501"/>
                  </a:lnTo>
                  <a:lnTo>
                    <a:pt x="1637" y="10649"/>
                  </a:lnTo>
                  <a:lnTo>
                    <a:pt x="1564" y="10771"/>
                  </a:lnTo>
                  <a:lnTo>
                    <a:pt x="1515" y="10893"/>
                  </a:lnTo>
                  <a:lnTo>
                    <a:pt x="1491" y="11015"/>
                  </a:lnTo>
                  <a:lnTo>
                    <a:pt x="1491" y="11137"/>
                  </a:lnTo>
                  <a:lnTo>
                    <a:pt x="1515" y="11259"/>
                  </a:lnTo>
                  <a:lnTo>
                    <a:pt x="1564" y="11381"/>
                  </a:lnTo>
                  <a:lnTo>
                    <a:pt x="1613" y="11504"/>
                  </a:lnTo>
                  <a:lnTo>
                    <a:pt x="1710" y="11601"/>
                  </a:lnTo>
                  <a:lnTo>
                    <a:pt x="2394" y="12285"/>
                  </a:lnTo>
                  <a:lnTo>
                    <a:pt x="2492" y="12383"/>
                  </a:lnTo>
                  <a:lnTo>
                    <a:pt x="2590" y="12432"/>
                  </a:lnTo>
                  <a:lnTo>
                    <a:pt x="2736" y="12480"/>
                  </a:lnTo>
                  <a:lnTo>
                    <a:pt x="2858" y="12505"/>
                  </a:lnTo>
                  <a:lnTo>
                    <a:pt x="2980" y="12505"/>
                  </a:lnTo>
                  <a:lnTo>
                    <a:pt x="3103" y="12456"/>
                  </a:lnTo>
                  <a:lnTo>
                    <a:pt x="3225" y="12407"/>
                  </a:lnTo>
                  <a:lnTo>
                    <a:pt x="3347" y="12358"/>
                  </a:lnTo>
                  <a:lnTo>
                    <a:pt x="4495" y="11455"/>
                  </a:lnTo>
                  <a:lnTo>
                    <a:pt x="4763" y="11577"/>
                  </a:lnTo>
                  <a:lnTo>
                    <a:pt x="5032" y="11723"/>
                  </a:lnTo>
                  <a:lnTo>
                    <a:pt x="5325" y="11821"/>
                  </a:lnTo>
                  <a:lnTo>
                    <a:pt x="5618" y="11919"/>
                  </a:lnTo>
                  <a:lnTo>
                    <a:pt x="5789" y="13360"/>
                  </a:lnTo>
                  <a:lnTo>
                    <a:pt x="5813" y="13482"/>
                  </a:lnTo>
                  <a:lnTo>
                    <a:pt x="5862" y="13604"/>
                  </a:lnTo>
                  <a:lnTo>
                    <a:pt x="5936" y="13726"/>
                  </a:lnTo>
                  <a:lnTo>
                    <a:pt x="6033" y="13824"/>
                  </a:lnTo>
                  <a:lnTo>
                    <a:pt x="6131" y="13897"/>
                  </a:lnTo>
                  <a:lnTo>
                    <a:pt x="6253" y="13946"/>
                  </a:lnTo>
                  <a:lnTo>
                    <a:pt x="6375" y="13995"/>
                  </a:lnTo>
                  <a:lnTo>
                    <a:pt x="7596" y="13995"/>
                  </a:lnTo>
                  <a:lnTo>
                    <a:pt x="7743" y="13946"/>
                  </a:lnTo>
                  <a:lnTo>
                    <a:pt x="7841" y="13897"/>
                  </a:lnTo>
                  <a:lnTo>
                    <a:pt x="7963" y="13824"/>
                  </a:lnTo>
                  <a:lnTo>
                    <a:pt x="8036" y="13726"/>
                  </a:lnTo>
                  <a:lnTo>
                    <a:pt x="8109" y="13604"/>
                  </a:lnTo>
                  <a:lnTo>
                    <a:pt x="8158" y="13482"/>
                  </a:lnTo>
                  <a:lnTo>
                    <a:pt x="8183" y="13360"/>
                  </a:lnTo>
                  <a:lnTo>
                    <a:pt x="8353" y="11919"/>
                  </a:lnTo>
                  <a:lnTo>
                    <a:pt x="8647" y="11821"/>
                  </a:lnTo>
                  <a:lnTo>
                    <a:pt x="8940" y="11723"/>
                  </a:lnTo>
                  <a:lnTo>
                    <a:pt x="9233" y="11577"/>
                  </a:lnTo>
                  <a:lnTo>
                    <a:pt x="9501" y="11455"/>
                  </a:lnTo>
                  <a:lnTo>
                    <a:pt x="10649" y="12358"/>
                  </a:lnTo>
                  <a:lnTo>
                    <a:pt x="10747" y="12407"/>
                  </a:lnTo>
                  <a:lnTo>
                    <a:pt x="10869" y="12456"/>
                  </a:lnTo>
                  <a:lnTo>
                    <a:pt x="10991" y="12505"/>
                  </a:lnTo>
                  <a:lnTo>
                    <a:pt x="11138" y="12505"/>
                  </a:lnTo>
                  <a:lnTo>
                    <a:pt x="11260" y="12480"/>
                  </a:lnTo>
                  <a:lnTo>
                    <a:pt x="11382" y="12432"/>
                  </a:lnTo>
                  <a:lnTo>
                    <a:pt x="11504" y="12383"/>
                  </a:lnTo>
                  <a:lnTo>
                    <a:pt x="11602" y="12285"/>
                  </a:lnTo>
                  <a:lnTo>
                    <a:pt x="12286" y="11601"/>
                  </a:lnTo>
                  <a:lnTo>
                    <a:pt x="12359" y="11504"/>
                  </a:lnTo>
                  <a:lnTo>
                    <a:pt x="12432" y="11381"/>
                  </a:lnTo>
                  <a:lnTo>
                    <a:pt x="12457" y="11259"/>
                  </a:lnTo>
                  <a:lnTo>
                    <a:pt x="12481" y="11137"/>
                  </a:lnTo>
                  <a:lnTo>
                    <a:pt x="12481" y="11015"/>
                  </a:lnTo>
                  <a:lnTo>
                    <a:pt x="12457" y="10893"/>
                  </a:lnTo>
                  <a:lnTo>
                    <a:pt x="12408" y="10771"/>
                  </a:lnTo>
                  <a:lnTo>
                    <a:pt x="12334" y="10649"/>
                  </a:lnTo>
                  <a:lnTo>
                    <a:pt x="11431" y="9501"/>
                  </a:lnTo>
                  <a:lnTo>
                    <a:pt x="11577" y="9232"/>
                  </a:lnTo>
                  <a:lnTo>
                    <a:pt x="11699" y="8939"/>
                  </a:lnTo>
                  <a:lnTo>
                    <a:pt x="11822" y="8670"/>
                  </a:lnTo>
                  <a:lnTo>
                    <a:pt x="11895" y="8377"/>
                  </a:lnTo>
                  <a:lnTo>
                    <a:pt x="13360" y="8206"/>
                  </a:lnTo>
                  <a:lnTo>
                    <a:pt x="13482" y="8182"/>
                  </a:lnTo>
                  <a:lnTo>
                    <a:pt x="13604" y="8133"/>
                  </a:lnTo>
                  <a:lnTo>
                    <a:pt x="13702" y="8060"/>
                  </a:lnTo>
                  <a:lnTo>
                    <a:pt x="13800" y="7962"/>
                  </a:lnTo>
                  <a:lnTo>
                    <a:pt x="13873" y="7864"/>
                  </a:lnTo>
                  <a:lnTo>
                    <a:pt x="13946" y="7742"/>
                  </a:lnTo>
                  <a:lnTo>
                    <a:pt x="13971" y="7620"/>
                  </a:lnTo>
                  <a:lnTo>
                    <a:pt x="13995" y="7474"/>
                  </a:lnTo>
                  <a:lnTo>
                    <a:pt x="13995" y="6521"/>
                  </a:lnTo>
                  <a:lnTo>
                    <a:pt x="13971" y="6399"/>
                  </a:lnTo>
                  <a:lnTo>
                    <a:pt x="13946" y="6253"/>
                  </a:lnTo>
                  <a:lnTo>
                    <a:pt x="13873" y="6155"/>
                  </a:lnTo>
                  <a:lnTo>
                    <a:pt x="13800" y="6033"/>
                  </a:lnTo>
                  <a:lnTo>
                    <a:pt x="13702" y="5959"/>
                  </a:lnTo>
                  <a:lnTo>
                    <a:pt x="13604" y="5886"/>
                  </a:lnTo>
                  <a:lnTo>
                    <a:pt x="13482" y="5837"/>
                  </a:lnTo>
                  <a:lnTo>
                    <a:pt x="13360" y="5789"/>
                  </a:lnTo>
                  <a:lnTo>
                    <a:pt x="11895" y="5642"/>
                  </a:lnTo>
                  <a:lnTo>
                    <a:pt x="11822" y="5349"/>
                  </a:lnTo>
                  <a:lnTo>
                    <a:pt x="11699" y="5056"/>
                  </a:lnTo>
                  <a:lnTo>
                    <a:pt x="11577" y="4763"/>
                  </a:lnTo>
                  <a:lnTo>
                    <a:pt x="11431" y="4494"/>
                  </a:lnTo>
                  <a:lnTo>
                    <a:pt x="12334" y="3346"/>
                  </a:lnTo>
                  <a:lnTo>
                    <a:pt x="12408" y="3249"/>
                  </a:lnTo>
                  <a:lnTo>
                    <a:pt x="12457" y="3126"/>
                  </a:lnTo>
                  <a:lnTo>
                    <a:pt x="12481" y="3004"/>
                  </a:lnTo>
                  <a:lnTo>
                    <a:pt x="12481" y="2858"/>
                  </a:lnTo>
                  <a:lnTo>
                    <a:pt x="12457" y="2736"/>
                  </a:lnTo>
                  <a:lnTo>
                    <a:pt x="12432" y="2614"/>
                  </a:lnTo>
                  <a:lnTo>
                    <a:pt x="12359" y="2491"/>
                  </a:lnTo>
                  <a:lnTo>
                    <a:pt x="12286" y="2394"/>
                  </a:lnTo>
                  <a:lnTo>
                    <a:pt x="11602" y="1710"/>
                  </a:lnTo>
                  <a:lnTo>
                    <a:pt x="11504" y="1637"/>
                  </a:lnTo>
                  <a:lnTo>
                    <a:pt x="11382" y="1563"/>
                  </a:lnTo>
                  <a:lnTo>
                    <a:pt x="11260" y="1514"/>
                  </a:lnTo>
                  <a:lnTo>
                    <a:pt x="10991" y="1514"/>
                  </a:lnTo>
                  <a:lnTo>
                    <a:pt x="10869" y="1539"/>
                  </a:lnTo>
                  <a:lnTo>
                    <a:pt x="10747" y="1588"/>
                  </a:lnTo>
                  <a:lnTo>
                    <a:pt x="10649" y="1661"/>
                  </a:lnTo>
                  <a:lnTo>
                    <a:pt x="9501" y="2565"/>
                  </a:lnTo>
                  <a:lnTo>
                    <a:pt x="9233" y="2418"/>
                  </a:lnTo>
                  <a:lnTo>
                    <a:pt x="8940" y="2296"/>
                  </a:lnTo>
                  <a:lnTo>
                    <a:pt x="8647" y="2174"/>
                  </a:lnTo>
                  <a:lnTo>
                    <a:pt x="8353" y="2076"/>
                  </a:lnTo>
                  <a:lnTo>
                    <a:pt x="8183" y="635"/>
                  </a:lnTo>
                  <a:lnTo>
                    <a:pt x="8158" y="513"/>
                  </a:lnTo>
                  <a:lnTo>
                    <a:pt x="8109" y="391"/>
                  </a:lnTo>
                  <a:lnTo>
                    <a:pt x="8036" y="293"/>
                  </a:lnTo>
                  <a:lnTo>
                    <a:pt x="7963" y="196"/>
                  </a:lnTo>
                  <a:lnTo>
                    <a:pt x="7841" y="122"/>
                  </a:lnTo>
                  <a:lnTo>
                    <a:pt x="7743" y="49"/>
                  </a:lnTo>
                  <a:lnTo>
                    <a:pt x="7596" y="25"/>
                  </a:lnTo>
                  <a:lnTo>
                    <a:pt x="7474" y="0"/>
                  </a:lnTo>
                  <a:close/>
                </a:path>
              </a:pathLst>
            </a:custGeom>
            <a:solidFill>
              <a:srgbClr val="454F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" name="Shape 248"/>
            <p:cNvSpPr/>
            <p:nvPr/>
          </p:nvSpPr>
          <p:spPr>
            <a:xfrm>
              <a:off x="5567825" y="3185975"/>
              <a:ext cx="199075" cy="199075"/>
            </a:xfrm>
            <a:custGeom>
              <a:avLst/>
              <a:gdLst/>
              <a:ahLst/>
              <a:cxnLst/>
              <a:rect l="0" t="0" r="0" b="0"/>
              <a:pathLst>
                <a:path w="7963" h="7963" extrusionOk="0">
                  <a:moveTo>
                    <a:pt x="3933" y="2296"/>
                  </a:moveTo>
                  <a:lnTo>
                    <a:pt x="4103" y="2321"/>
                  </a:lnTo>
                  <a:lnTo>
                    <a:pt x="4274" y="2321"/>
                  </a:lnTo>
                  <a:lnTo>
                    <a:pt x="4421" y="2370"/>
                  </a:lnTo>
                  <a:lnTo>
                    <a:pt x="4592" y="2419"/>
                  </a:lnTo>
                  <a:lnTo>
                    <a:pt x="4738" y="2492"/>
                  </a:lnTo>
                  <a:lnTo>
                    <a:pt x="4885" y="2565"/>
                  </a:lnTo>
                  <a:lnTo>
                    <a:pt x="5032" y="2663"/>
                  </a:lnTo>
                  <a:lnTo>
                    <a:pt x="5154" y="2785"/>
                  </a:lnTo>
                  <a:lnTo>
                    <a:pt x="5276" y="2883"/>
                  </a:lnTo>
                  <a:lnTo>
                    <a:pt x="5373" y="3029"/>
                  </a:lnTo>
                  <a:lnTo>
                    <a:pt x="5447" y="3151"/>
                  </a:lnTo>
                  <a:lnTo>
                    <a:pt x="5520" y="3298"/>
                  </a:lnTo>
                  <a:lnTo>
                    <a:pt x="5593" y="3444"/>
                  </a:lnTo>
                  <a:lnTo>
                    <a:pt x="5618" y="3615"/>
                  </a:lnTo>
                  <a:lnTo>
                    <a:pt x="5642" y="3762"/>
                  </a:lnTo>
                  <a:lnTo>
                    <a:pt x="5667" y="3933"/>
                  </a:lnTo>
                  <a:lnTo>
                    <a:pt x="5667" y="4079"/>
                  </a:lnTo>
                  <a:lnTo>
                    <a:pt x="5642" y="4250"/>
                  </a:lnTo>
                  <a:lnTo>
                    <a:pt x="5618" y="4421"/>
                  </a:lnTo>
                  <a:lnTo>
                    <a:pt x="5569" y="4568"/>
                  </a:lnTo>
                  <a:lnTo>
                    <a:pt x="5496" y="4739"/>
                  </a:lnTo>
                  <a:lnTo>
                    <a:pt x="5398" y="4885"/>
                  </a:lnTo>
                  <a:lnTo>
                    <a:pt x="5300" y="5007"/>
                  </a:lnTo>
                  <a:lnTo>
                    <a:pt x="5203" y="5154"/>
                  </a:lnTo>
                  <a:lnTo>
                    <a:pt x="5080" y="5252"/>
                  </a:lnTo>
                  <a:lnTo>
                    <a:pt x="4958" y="5349"/>
                  </a:lnTo>
                  <a:lnTo>
                    <a:pt x="4812" y="5447"/>
                  </a:lnTo>
                  <a:lnTo>
                    <a:pt x="4665" y="5520"/>
                  </a:lnTo>
                  <a:lnTo>
                    <a:pt x="4519" y="5569"/>
                  </a:lnTo>
                  <a:lnTo>
                    <a:pt x="4372" y="5618"/>
                  </a:lnTo>
                  <a:lnTo>
                    <a:pt x="4201" y="5642"/>
                  </a:lnTo>
                  <a:lnTo>
                    <a:pt x="4055" y="5667"/>
                  </a:lnTo>
                  <a:lnTo>
                    <a:pt x="3884" y="5642"/>
                  </a:lnTo>
                  <a:lnTo>
                    <a:pt x="3713" y="5642"/>
                  </a:lnTo>
                  <a:lnTo>
                    <a:pt x="3566" y="5594"/>
                  </a:lnTo>
                  <a:lnTo>
                    <a:pt x="3395" y="5545"/>
                  </a:lnTo>
                  <a:lnTo>
                    <a:pt x="3249" y="5471"/>
                  </a:lnTo>
                  <a:lnTo>
                    <a:pt x="3102" y="5398"/>
                  </a:lnTo>
                  <a:lnTo>
                    <a:pt x="2956" y="5300"/>
                  </a:lnTo>
                  <a:lnTo>
                    <a:pt x="2833" y="5178"/>
                  </a:lnTo>
                  <a:lnTo>
                    <a:pt x="2711" y="5081"/>
                  </a:lnTo>
                  <a:lnTo>
                    <a:pt x="2614" y="4934"/>
                  </a:lnTo>
                  <a:lnTo>
                    <a:pt x="2540" y="4812"/>
                  </a:lnTo>
                  <a:lnTo>
                    <a:pt x="2467" y="4665"/>
                  </a:lnTo>
                  <a:lnTo>
                    <a:pt x="2394" y="4519"/>
                  </a:lnTo>
                  <a:lnTo>
                    <a:pt x="2369" y="4348"/>
                  </a:lnTo>
                  <a:lnTo>
                    <a:pt x="2321" y="4201"/>
                  </a:lnTo>
                  <a:lnTo>
                    <a:pt x="2321" y="4030"/>
                  </a:lnTo>
                  <a:lnTo>
                    <a:pt x="2321" y="3884"/>
                  </a:lnTo>
                  <a:lnTo>
                    <a:pt x="2345" y="3713"/>
                  </a:lnTo>
                  <a:lnTo>
                    <a:pt x="2369" y="3542"/>
                  </a:lnTo>
                  <a:lnTo>
                    <a:pt x="2418" y="3395"/>
                  </a:lnTo>
                  <a:lnTo>
                    <a:pt x="2492" y="3224"/>
                  </a:lnTo>
                  <a:lnTo>
                    <a:pt x="2589" y="3078"/>
                  </a:lnTo>
                  <a:lnTo>
                    <a:pt x="2687" y="2956"/>
                  </a:lnTo>
                  <a:lnTo>
                    <a:pt x="2785" y="2809"/>
                  </a:lnTo>
                  <a:lnTo>
                    <a:pt x="2907" y="2712"/>
                  </a:lnTo>
                  <a:lnTo>
                    <a:pt x="3029" y="2614"/>
                  </a:lnTo>
                  <a:lnTo>
                    <a:pt x="3175" y="2516"/>
                  </a:lnTo>
                  <a:lnTo>
                    <a:pt x="3322" y="2443"/>
                  </a:lnTo>
                  <a:lnTo>
                    <a:pt x="3468" y="2394"/>
                  </a:lnTo>
                  <a:lnTo>
                    <a:pt x="3615" y="2345"/>
                  </a:lnTo>
                  <a:lnTo>
                    <a:pt x="3786" y="2321"/>
                  </a:lnTo>
                  <a:lnTo>
                    <a:pt x="3933" y="2296"/>
                  </a:lnTo>
                  <a:close/>
                  <a:moveTo>
                    <a:pt x="3053" y="1"/>
                  </a:moveTo>
                  <a:lnTo>
                    <a:pt x="2980" y="25"/>
                  </a:lnTo>
                  <a:lnTo>
                    <a:pt x="2443" y="196"/>
                  </a:lnTo>
                  <a:lnTo>
                    <a:pt x="2369" y="220"/>
                  </a:lnTo>
                  <a:lnTo>
                    <a:pt x="2296" y="269"/>
                  </a:lnTo>
                  <a:lnTo>
                    <a:pt x="2198" y="391"/>
                  </a:lnTo>
                  <a:lnTo>
                    <a:pt x="2150" y="538"/>
                  </a:lnTo>
                  <a:lnTo>
                    <a:pt x="2150" y="611"/>
                  </a:lnTo>
                  <a:lnTo>
                    <a:pt x="2150" y="684"/>
                  </a:lnTo>
                  <a:lnTo>
                    <a:pt x="2394" y="1832"/>
                  </a:lnTo>
                  <a:lnTo>
                    <a:pt x="2223" y="1954"/>
                  </a:lnTo>
                  <a:lnTo>
                    <a:pt x="2076" y="2101"/>
                  </a:lnTo>
                  <a:lnTo>
                    <a:pt x="1002" y="1686"/>
                  </a:lnTo>
                  <a:lnTo>
                    <a:pt x="928" y="1686"/>
                  </a:lnTo>
                  <a:lnTo>
                    <a:pt x="831" y="1661"/>
                  </a:lnTo>
                  <a:lnTo>
                    <a:pt x="684" y="1710"/>
                  </a:lnTo>
                  <a:lnTo>
                    <a:pt x="562" y="1784"/>
                  </a:lnTo>
                  <a:lnTo>
                    <a:pt x="513" y="1832"/>
                  </a:lnTo>
                  <a:lnTo>
                    <a:pt x="464" y="1906"/>
                  </a:lnTo>
                  <a:lnTo>
                    <a:pt x="220" y="2394"/>
                  </a:lnTo>
                  <a:lnTo>
                    <a:pt x="196" y="2467"/>
                  </a:lnTo>
                  <a:lnTo>
                    <a:pt x="171" y="2541"/>
                  </a:lnTo>
                  <a:lnTo>
                    <a:pt x="196" y="2712"/>
                  </a:lnTo>
                  <a:lnTo>
                    <a:pt x="245" y="2834"/>
                  </a:lnTo>
                  <a:lnTo>
                    <a:pt x="293" y="2907"/>
                  </a:lnTo>
                  <a:lnTo>
                    <a:pt x="367" y="2956"/>
                  </a:lnTo>
                  <a:lnTo>
                    <a:pt x="1344" y="3591"/>
                  </a:lnTo>
                  <a:lnTo>
                    <a:pt x="1319" y="3786"/>
                  </a:lnTo>
                  <a:lnTo>
                    <a:pt x="1295" y="4006"/>
                  </a:lnTo>
                  <a:lnTo>
                    <a:pt x="245" y="4494"/>
                  </a:lnTo>
                  <a:lnTo>
                    <a:pt x="196" y="4519"/>
                  </a:lnTo>
                  <a:lnTo>
                    <a:pt x="123" y="4568"/>
                  </a:lnTo>
                  <a:lnTo>
                    <a:pt x="49" y="4714"/>
                  </a:lnTo>
                  <a:lnTo>
                    <a:pt x="0" y="4861"/>
                  </a:lnTo>
                  <a:lnTo>
                    <a:pt x="25" y="4934"/>
                  </a:lnTo>
                  <a:lnTo>
                    <a:pt x="25" y="5007"/>
                  </a:lnTo>
                  <a:lnTo>
                    <a:pt x="220" y="5545"/>
                  </a:lnTo>
                  <a:lnTo>
                    <a:pt x="245" y="5594"/>
                  </a:lnTo>
                  <a:lnTo>
                    <a:pt x="293" y="5667"/>
                  </a:lnTo>
                  <a:lnTo>
                    <a:pt x="391" y="5764"/>
                  </a:lnTo>
                  <a:lnTo>
                    <a:pt x="538" y="5813"/>
                  </a:lnTo>
                  <a:lnTo>
                    <a:pt x="684" y="5813"/>
                  </a:lnTo>
                  <a:lnTo>
                    <a:pt x="1832" y="5569"/>
                  </a:lnTo>
                  <a:lnTo>
                    <a:pt x="1954" y="5740"/>
                  </a:lnTo>
                  <a:lnTo>
                    <a:pt x="2101" y="5887"/>
                  </a:lnTo>
                  <a:lnTo>
                    <a:pt x="1710" y="6986"/>
                  </a:lnTo>
                  <a:lnTo>
                    <a:pt x="1686" y="7059"/>
                  </a:lnTo>
                  <a:lnTo>
                    <a:pt x="1686" y="7132"/>
                  </a:lnTo>
                  <a:lnTo>
                    <a:pt x="1710" y="7279"/>
                  </a:lnTo>
                  <a:lnTo>
                    <a:pt x="1783" y="7401"/>
                  </a:lnTo>
                  <a:lnTo>
                    <a:pt x="1857" y="7450"/>
                  </a:lnTo>
                  <a:lnTo>
                    <a:pt x="1905" y="7499"/>
                  </a:lnTo>
                  <a:lnTo>
                    <a:pt x="2418" y="7743"/>
                  </a:lnTo>
                  <a:lnTo>
                    <a:pt x="2492" y="7792"/>
                  </a:lnTo>
                  <a:lnTo>
                    <a:pt x="2711" y="7792"/>
                  </a:lnTo>
                  <a:lnTo>
                    <a:pt x="2858" y="7718"/>
                  </a:lnTo>
                  <a:lnTo>
                    <a:pt x="2907" y="7669"/>
                  </a:lnTo>
                  <a:lnTo>
                    <a:pt x="2956" y="7621"/>
                  </a:lnTo>
                  <a:lnTo>
                    <a:pt x="3591" y="6644"/>
                  </a:lnTo>
                  <a:lnTo>
                    <a:pt x="3810" y="6668"/>
                  </a:lnTo>
                  <a:lnTo>
                    <a:pt x="4006" y="6668"/>
                  </a:lnTo>
                  <a:lnTo>
                    <a:pt x="4494" y="7718"/>
                  </a:lnTo>
                  <a:lnTo>
                    <a:pt x="4543" y="7792"/>
                  </a:lnTo>
                  <a:lnTo>
                    <a:pt x="4592" y="7840"/>
                  </a:lnTo>
                  <a:lnTo>
                    <a:pt x="4714" y="7914"/>
                  </a:lnTo>
                  <a:lnTo>
                    <a:pt x="4861" y="7963"/>
                  </a:lnTo>
                  <a:lnTo>
                    <a:pt x="4934" y="7963"/>
                  </a:lnTo>
                  <a:lnTo>
                    <a:pt x="5007" y="7938"/>
                  </a:lnTo>
                  <a:lnTo>
                    <a:pt x="5544" y="7767"/>
                  </a:lnTo>
                  <a:lnTo>
                    <a:pt x="5618" y="7743"/>
                  </a:lnTo>
                  <a:lnTo>
                    <a:pt x="5667" y="7694"/>
                  </a:lnTo>
                  <a:lnTo>
                    <a:pt x="5764" y="7572"/>
                  </a:lnTo>
                  <a:lnTo>
                    <a:pt x="5838" y="7425"/>
                  </a:lnTo>
                  <a:lnTo>
                    <a:pt x="5838" y="7352"/>
                  </a:lnTo>
                  <a:lnTo>
                    <a:pt x="5838" y="7279"/>
                  </a:lnTo>
                  <a:lnTo>
                    <a:pt x="5593" y="6131"/>
                  </a:lnTo>
                  <a:lnTo>
                    <a:pt x="5740" y="6009"/>
                  </a:lnTo>
                  <a:lnTo>
                    <a:pt x="5911" y="5862"/>
                  </a:lnTo>
                  <a:lnTo>
                    <a:pt x="6985" y="6277"/>
                  </a:lnTo>
                  <a:lnTo>
                    <a:pt x="7059" y="6277"/>
                  </a:lnTo>
                  <a:lnTo>
                    <a:pt x="7132" y="6302"/>
                  </a:lnTo>
                  <a:lnTo>
                    <a:pt x="7278" y="6253"/>
                  </a:lnTo>
                  <a:lnTo>
                    <a:pt x="7425" y="6180"/>
                  </a:lnTo>
                  <a:lnTo>
                    <a:pt x="7474" y="6131"/>
                  </a:lnTo>
                  <a:lnTo>
                    <a:pt x="7523" y="6058"/>
                  </a:lnTo>
                  <a:lnTo>
                    <a:pt x="7767" y="5545"/>
                  </a:lnTo>
                  <a:lnTo>
                    <a:pt x="7791" y="5496"/>
                  </a:lnTo>
                  <a:lnTo>
                    <a:pt x="7816" y="5398"/>
                  </a:lnTo>
                  <a:lnTo>
                    <a:pt x="7791" y="5252"/>
                  </a:lnTo>
                  <a:lnTo>
                    <a:pt x="7718" y="5129"/>
                  </a:lnTo>
                  <a:lnTo>
                    <a:pt x="7669" y="5056"/>
                  </a:lnTo>
                  <a:lnTo>
                    <a:pt x="7620" y="5007"/>
                  </a:lnTo>
                  <a:lnTo>
                    <a:pt x="6643" y="4372"/>
                  </a:lnTo>
                  <a:lnTo>
                    <a:pt x="6668" y="4177"/>
                  </a:lnTo>
                  <a:lnTo>
                    <a:pt x="6668" y="3957"/>
                  </a:lnTo>
                  <a:lnTo>
                    <a:pt x="7718" y="3469"/>
                  </a:lnTo>
                  <a:lnTo>
                    <a:pt x="7791" y="3444"/>
                  </a:lnTo>
                  <a:lnTo>
                    <a:pt x="7865" y="3395"/>
                  </a:lnTo>
                  <a:lnTo>
                    <a:pt x="7938" y="3249"/>
                  </a:lnTo>
                  <a:lnTo>
                    <a:pt x="7962" y="3102"/>
                  </a:lnTo>
                  <a:lnTo>
                    <a:pt x="7962" y="3029"/>
                  </a:lnTo>
                  <a:lnTo>
                    <a:pt x="7962" y="2956"/>
                  </a:lnTo>
                  <a:lnTo>
                    <a:pt x="7767" y="2419"/>
                  </a:lnTo>
                  <a:lnTo>
                    <a:pt x="7743" y="2345"/>
                  </a:lnTo>
                  <a:lnTo>
                    <a:pt x="7694" y="2296"/>
                  </a:lnTo>
                  <a:lnTo>
                    <a:pt x="7572" y="2199"/>
                  </a:lnTo>
                  <a:lnTo>
                    <a:pt x="7449" y="2150"/>
                  </a:lnTo>
                  <a:lnTo>
                    <a:pt x="7278" y="2150"/>
                  </a:lnTo>
                  <a:lnTo>
                    <a:pt x="6155" y="2394"/>
                  </a:lnTo>
                  <a:lnTo>
                    <a:pt x="6033" y="2223"/>
                  </a:lnTo>
                  <a:lnTo>
                    <a:pt x="5886" y="2077"/>
                  </a:lnTo>
                  <a:lnTo>
                    <a:pt x="6277" y="978"/>
                  </a:lnTo>
                  <a:lnTo>
                    <a:pt x="6302" y="904"/>
                  </a:lnTo>
                  <a:lnTo>
                    <a:pt x="6302" y="831"/>
                  </a:lnTo>
                  <a:lnTo>
                    <a:pt x="6277" y="684"/>
                  </a:lnTo>
                  <a:lnTo>
                    <a:pt x="6179" y="562"/>
                  </a:lnTo>
                  <a:lnTo>
                    <a:pt x="6131" y="489"/>
                  </a:lnTo>
                  <a:lnTo>
                    <a:pt x="6082" y="465"/>
                  </a:lnTo>
                  <a:lnTo>
                    <a:pt x="5569" y="196"/>
                  </a:lnTo>
                  <a:lnTo>
                    <a:pt x="5496" y="172"/>
                  </a:lnTo>
                  <a:lnTo>
                    <a:pt x="5276" y="172"/>
                  </a:lnTo>
                  <a:lnTo>
                    <a:pt x="5129" y="245"/>
                  </a:lnTo>
                  <a:lnTo>
                    <a:pt x="5080" y="294"/>
                  </a:lnTo>
                  <a:lnTo>
                    <a:pt x="5032" y="343"/>
                  </a:lnTo>
                  <a:lnTo>
                    <a:pt x="4397" y="1319"/>
                  </a:lnTo>
                  <a:lnTo>
                    <a:pt x="4177" y="1295"/>
                  </a:lnTo>
                  <a:lnTo>
                    <a:pt x="3981" y="1295"/>
                  </a:lnTo>
                  <a:lnTo>
                    <a:pt x="3493" y="245"/>
                  </a:lnTo>
                  <a:lnTo>
                    <a:pt x="3444" y="172"/>
                  </a:lnTo>
                  <a:lnTo>
                    <a:pt x="3395" y="123"/>
                  </a:lnTo>
                  <a:lnTo>
                    <a:pt x="3273" y="49"/>
                  </a:lnTo>
                  <a:lnTo>
                    <a:pt x="3127" y="1"/>
                  </a:lnTo>
                  <a:close/>
                </a:path>
              </a:pathLst>
            </a:custGeom>
            <a:solidFill>
              <a:srgbClr val="454F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Shape 253"/>
          <p:cNvSpPr txBox="1">
            <a:spLocks noGrp="1"/>
          </p:cNvSpPr>
          <p:nvPr>
            <p:ph type="title"/>
          </p:nvPr>
        </p:nvSpPr>
        <p:spPr>
          <a:xfrm>
            <a:off x="691200" y="0"/>
            <a:ext cx="7761600" cy="657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Markup language</a:t>
            </a:r>
            <a:endParaRPr/>
          </a:p>
        </p:txBody>
      </p:sp>
      <p:pic>
        <p:nvPicPr>
          <p:cNvPr id="254" name="Shape 25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91200" y="657900"/>
            <a:ext cx="1888500" cy="305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55" name="Shape 25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50825" y="1367125"/>
            <a:ext cx="1628775" cy="342900"/>
          </a:xfrm>
          <a:prstGeom prst="rect">
            <a:avLst/>
          </a:prstGeom>
          <a:noFill/>
          <a:ln>
            <a:noFill/>
          </a:ln>
        </p:spPr>
      </p:pic>
      <p:sp>
        <p:nvSpPr>
          <p:cNvPr id="256" name="Shape 256"/>
          <p:cNvSpPr txBox="1"/>
          <p:nvPr/>
        </p:nvSpPr>
        <p:spPr>
          <a:xfrm>
            <a:off x="691200" y="1118975"/>
            <a:ext cx="8452800" cy="174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457200" lvl="0" indent="-355600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454F5B"/>
              </a:buClr>
              <a:buSzPts val="2000"/>
              <a:buFont typeface="Montserrat"/>
              <a:buChar char="●"/>
            </a:pPr>
            <a:r>
              <a:rPr lang="en" sz="2000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rPr>
              <a:t>Is a set of markups</a:t>
            </a:r>
            <a:endParaRPr sz="2000">
              <a:solidFill>
                <a:srgbClr val="454F5B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457200" lvl="0" indent="-355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54F5B"/>
              </a:buClr>
              <a:buSzPts val="2000"/>
              <a:buFont typeface="Montserrat"/>
              <a:buChar char="●"/>
            </a:pPr>
            <a:r>
              <a:rPr lang="en" sz="2000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rPr>
              <a:t>The purpose of the </a:t>
            </a:r>
            <a:r>
              <a:rPr lang="en" sz="2000" b="1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rPr>
              <a:t>tags</a:t>
            </a:r>
            <a:r>
              <a:rPr lang="en" sz="2000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rPr>
              <a:t> is to group and describe page content.</a:t>
            </a:r>
            <a:endParaRPr sz="2000">
              <a:solidFill>
                <a:srgbClr val="454F5B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457200" lvl="0" indent="-355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54F5B"/>
              </a:buClr>
              <a:buSzPts val="2000"/>
              <a:buFont typeface="Montserrat"/>
              <a:buChar char="●"/>
            </a:pPr>
            <a:r>
              <a:rPr lang="en" sz="2000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rPr>
              <a:t>Once your content is market up, the browser applies built-in </a:t>
            </a:r>
            <a:r>
              <a:rPr lang="en" sz="2000" b="1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rPr>
              <a:t>default styles</a:t>
            </a:r>
            <a:r>
              <a:rPr lang="en" sz="2000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rPr>
              <a:t> to the tags.</a:t>
            </a:r>
            <a:endParaRPr sz="2000">
              <a:solidFill>
                <a:srgbClr val="454F5B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257" name="Shape 25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508125" y="3781625"/>
            <a:ext cx="5691575" cy="2869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Shape 262"/>
          <p:cNvSpPr txBox="1">
            <a:spLocks noGrp="1"/>
          </p:cNvSpPr>
          <p:nvPr>
            <p:ph type="title"/>
          </p:nvPr>
        </p:nvSpPr>
        <p:spPr>
          <a:xfrm>
            <a:off x="691200" y="0"/>
            <a:ext cx="7761600" cy="657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Basic HTML5 template</a:t>
            </a:r>
            <a:endParaRPr/>
          </a:p>
        </p:txBody>
      </p:sp>
      <p:pic>
        <p:nvPicPr>
          <p:cNvPr id="263" name="Shape 26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91200" y="657900"/>
            <a:ext cx="1888500" cy="305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64" name="Shape 26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50825" y="1367125"/>
            <a:ext cx="1628775" cy="342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65" name="Shape 26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916175" y="3848825"/>
            <a:ext cx="5612124" cy="2829650"/>
          </a:xfrm>
          <a:prstGeom prst="rect">
            <a:avLst/>
          </a:prstGeom>
          <a:noFill/>
          <a:ln>
            <a:noFill/>
          </a:ln>
        </p:spPr>
      </p:pic>
      <p:sp>
        <p:nvSpPr>
          <p:cNvPr id="266" name="Shape 266"/>
          <p:cNvSpPr txBox="1"/>
          <p:nvPr/>
        </p:nvSpPr>
        <p:spPr>
          <a:xfrm>
            <a:off x="83775" y="1367125"/>
            <a:ext cx="9144000" cy="203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" sz="2400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rPr>
              <a:t>Doctype</a:t>
            </a:r>
            <a:endParaRPr sz="2400">
              <a:solidFill>
                <a:srgbClr val="454F5B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ctr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" sz="2400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rPr>
              <a:t>html</a:t>
            </a:r>
            <a:endParaRPr sz="2400">
              <a:solidFill>
                <a:srgbClr val="454F5B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ctr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" sz="2400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rPr>
              <a:t>head</a:t>
            </a:r>
            <a:endParaRPr sz="2400">
              <a:solidFill>
                <a:srgbClr val="454F5B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ctr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" sz="2400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rPr>
              <a:t>body</a:t>
            </a:r>
            <a:endParaRPr sz="2400">
              <a:solidFill>
                <a:srgbClr val="454F5B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Shape 271"/>
          <p:cNvSpPr txBox="1">
            <a:spLocks noGrp="1"/>
          </p:cNvSpPr>
          <p:nvPr>
            <p:ph type="title"/>
          </p:nvPr>
        </p:nvSpPr>
        <p:spPr>
          <a:xfrm>
            <a:off x="691200" y="0"/>
            <a:ext cx="7761600" cy="657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Basic HTML5 template</a:t>
            </a:r>
            <a:endParaRPr/>
          </a:p>
        </p:txBody>
      </p:sp>
      <p:pic>
        <p:nvPicPr>
          <p:cNvPr id="272" name="Shape 27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91200" y="657900"/>
            <a:ext cx="1888500" cy="305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73" name="Shape 27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50825" y="1367125"/>
            <a:ext cx="1628775" cy="342900"/>
          </a:xfrm>
          <a:prstGeom prst="rect">
            <a:avLst/>
          </a:prstGeom>
          <a:noFill/>
          <a:ln>
            <a:noFill/>
          </a:ln>
        </p:spPr>
      </p:pic>
      <p:sp>
        <p:nvSpPr>
          <p:cNvPr id="274" name="Shape 274"/>
          <p:cNvSpPr txBox="1"/>
          <p:nvPr/>
        </p:nvSpPr>
        <p:spPr>
          <a:xfrm>
            <a:off x="83775" y="1367125"/>
            <a:ext cx="9144000" cy="203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" sz="4800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rPr>
              <a:t>&lt;!DOCTYPE HTML&gt;</a:t>
            </a:r>
            <a:endParaRPr sz="2400">
              <a:solidFill>
                <a:srgbClr val="454F5B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75" name="Shape 275"/>
          <p:cNvSpPr txBox="1"/>
          <p:nvPr/>
        </p:nvSpPr>
        <p:spPr>
          <a:xfrm>
            <a:off x="691200" y="5116475"/>
            <a:ext cx="8452800" cy="174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" sz="2000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rPr>
              <a:t>Is a declaration, telling the browser what kind of html you are using. The doctype above declares HTML 5</a:t>
            </a:r>
            <a:endParaRPr sz="2000">
              <a:solidFill>
                <a:srgbClr val="454F5B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Shape 280"/>
          <p:cNvSpPr txBox="1">
            <a:spLocks noGrp="1"/>
          </p:cNvSpPr>
          <p:nvPr>
            <p:ph type="title"/>
          </p:nvPr>
        </p:nvSpPr>
        <p:spPr>
          <a:xfrm>
            <a:off x="691200" y="0"/>
            <a:ext cx="8022000" cy="657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Differences</a:t>
            </a:r>
            <a:endParaRPr/>
          </a:p>
        </p:txBody>
      </p:sp>
      <p:pic>
        <p:nvPicPr>
          <p:cNvPr id="281" name="Shape 28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91200" y="657900"/>
            <a:ext cx="1888500" cy="305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82" name="Shape 28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50825" y="1367125"/>
            <a:ext cx="1628775" cy="342900"/>
          </a:xfrm>
          <a:prstGeom prst="rect">
            <a:avLst/>
          </a:prstGeom>
          <a:noFill/>
          <a:ln>
            <a:noFill/>
          </a:ln>
        </p:spPr>
      </p:pic>
      <p:sp>
        <p:nvSpPr>
          <p:cNvPr id="283" name="Shape 283"/>
          <p:cNvSpPr txBox="1"/>
          <p:nvPr/>
        </p:nvSpPr>
        <p:spPr>
          <a:xfrm>
            <a:off x="83775" y="1367125"/>
            <a:ext cx="9144000" cy="203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" sz="4800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rPr>
              <a:t>&lt;!DOCTYPE HTML&gt;</a:t>
            </a:r>
            <a:endParaRPr sz="2400">
              <a:solidFill>
                <a:srgbClr val="454F5B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84" name="Shape 284"/>
          <p:cNvSpPr txBox="1"/>
          <p:nvPr/>
        </p:nvSpPr>
        <p:spPr>
          <a:xfrm>
            <a:off x="691200" y="5116475"/>
            <a:ext cx="8452800" cy="174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" sz="2000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rPr>
              <a:t>HTML5 introduces many new elements to define sections of the document</a:t>
            </a:r>
            <a:endParaRPr sz="2000">
              <a:solidFill>
                <a:srgbClr val="454F5B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285" name="Shape 28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668150" y="1128725"/>
            <a:ext cx="6498899" cy="43192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Shape 66"/>
          <p:cNvSpPr/>
          <p:nvPr/>
        </p:nvSpPr>
        <p:spPr>
          <a:xfrm>
            <a:off x="0" y="0"/>
            <a:ext cx="9144000" cy="2619900"/>
          </a:xfrm>
          <a:prstGeom prst="rect">
            <a:avLst/>
          </a:prstGeom>
          <a:solidFill>
            <a:srgbClr val="C7F46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" name="Shape 67"/>
          <p:cNvSpPr txBox="1">
            <a:spLocks noGrp="1"/>
          </p:cNvSpPr>
          <p:nvPr>
            <p:ph type="ctrTitle" idx="4294967295"/>
          </p:nvPr>
        </p:nvSpPr>
        <p:spPr>
          <a:xfrm>
            <a:off x="582500" y="1650475"/>
            <a:ext cx="5025300" cy="1546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0">
                <a:solidFill>
                  <a:srgbClr val="4ECDC4"/>
                </a:solidFill>
              </a:rPr>
              <a:t>Hello!</a:t>
            </a:r>
            <a:endParaRPr sz="12000">
              <a:solidFill>
                <a:srgbClr val="4ECDC4"/>
              </a:solidFill>
            </a:endParaRPr>
          </a:p>
        </p:txBody>
      </p:sp>
      <p:sp>
        <p:nvSpPr>
          <p:cNvPr id="68" name="Shape 68"/>
          <p:cNvSpPr txBox="1">
            <a:spLocks noGrp="1"/>
          </p:cNvSpPr>
          <p:nvPr>
            <p:ph type="subTitle" idx="4294967295"/>
          </p:nvPr>
        </p:nvSpPr>
        <p:spPr>
          <a:xfrm>
            <a:off x="701972" y="2917875"/>
            <a:ext cx="7377900" cy="8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600"/>
              </a:spcBef>
              <a:spcAft>
                <a:spcPts val="0"/>
              </a:spcAft>
              <a:buNone/>
            </a:pPr>
            <a:r>
              <a:rPr lang="en" sz="4000" b="1"/>
              <a:t>José Miguel Mota Macías</a:t>
            </a:r>
            <a:endParaRPr sz="4000" b="1"/>
          </a:p>
        </p:txBody>
      </p:sp>
      <p:sp>
        <p:nvSpPr>
          <p:cNvPr id="69" name="Shape 69"/>
          <p:cNvSpPr txBox="1">
            <a:spLocks noGrp="1"/>
          </p:cNvSpPr>
          <p:nvPr>
            <p:ph type="body" idx="4294967295"/>
          </p:nvPr>
        </p:nvSpPr>
        <p:spPr>
          <a:xfrm>
            <a:off x="701975" y="4598650"/>
            <a:ext cx="8054700" cy="1893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solidFill>
                  <a:srgbClr val="454F5B"/>
                </a:solidFill>
              </a:rPr>
              <a:t>I am </a:t>
            </a:r>
            <a:r>
              <a:rPr lang="en" sz="2000"/>
              <a:t>assistant lecturer at University of Cádiz (Spain) - Department of Computer Science and Engineering. Researcher in technology-enhanced learning. </a:t>
            </a:r>
            <a:endParaRPr sz="2000"/>
          </a:p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/>
              <a:t/>
            </a:r>
            <a:br>
              <a:rPr lang="en" sz="2000"/>
            </a:br>
            <a:r>
              <a:rPr lang="en" sz="2000">
                <a:solidFill>
                  <a:srgbClr val="454F5B"/>
                </a:solidFill>
              </a:rPr>
              <a:t>You can find me at </a:t>
            </a:r>
            <a:r>
              <a:rPr lang="en" sz="2000"/>
              <a:t>josemiguel.mota@uca.es</a:t>
            </a:r>
            <a:endParaRPr sz="2000">
              <a:solidFill>
                <a:srgbClr val="454F5B"/>
              </a:solidFill>
            </a:endParaRPr>
          </a:p>
        </p:txBody>
      </p:sp>
      <p:sp>
        <p:nvSpPr>
          <p:cNvPr id="70" name="Shape 70"/>
          <p:cNvSpPr/>
          <p:nvPr/>
        </p:nvSpPr>
        <p:spPr>
          <a:xfrm>
            <a:off x="813273" y="4100264"/>
            <a:ext cx="1533600" cy="137700"/>
          </a:xfrm>
          <a:prstGeom prst="rect">
            <a:avLst/>
          </a:prstGeom>
          <a:solidFill>
            <a:srgbClr val="454F5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454F5B"/>
              </a:solidFill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" name="Shape 290"/>
          <p:cNvSpPr txBox="1">
            <a:spLocks noGrp="1"/>
          </p:cNvSpPr>
          <p:nvPr>
            <p:ph type="title"/>
          </p:nvPr>
        </p:nvSpPr>
        <p:spPr>
          <a:xfrm>
            <a:off x="691200" y="0"/>
            <a:ext cx="7761600" cy="657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Basic HTML5 template</a:t>
            </a:r>
            <a:endParaRPr/>
          </a:p>
        </p:txBody>
      </p:sp>
      <p:pic>
        <p:nvPicPr>
          <p:cNvPr id="291" name="Shape 29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91200" y="657900"/>
            <a:ext cx="1888500" cy="305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92" name="Shape 29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50825" y="1367125"/>
            <a:ext cx="1628775" cy="342900"/>
          </a:xfrm>
          <a:prstGeom prst="rect">
            <a:avLst/>
          </a:prstGeom>
          <a:noFill/>
          <a:ln>
            <a:noFill/>
          </a:ln>
        </p:spPr>
      </p:pic>
      <p:sp>
        <p:nvSpPr>
          <p:cNvPr id="293" name="Shape 293"/>
          <p:cNvSpPr txBox="1"/>
          <p:nvPr/>
        </p:nvSpPr>
        <p:spPr>
          <a:xfrm>
            <a:off x="83775" y="1367125"/>
            <a:ext cx="9144000" cy="203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" sz="4800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rPr>
              <a:t>&lt;html&gt;&lt;/html&gt;</a:t>
            </a:r>
            <a:endParaRPr sz="2400">
              <a:solidFill>
                <a:srgbClr val="454F5B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94" name="Shape 294"/>
          <p:cNvSpPr txBox="1"/>
          <p:nvPr/>
        </p:nvSpPr>
        <p:spPr>
          <a:xfrm>
            <a:off x="691200" y="5116475"/>
            <a:ext cx="8452800" cy="174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" sz="2000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rPr>
              <a:t>The &lt;html&gt; element defines the whole HTML document</a:t>
            </a:r>
            <a:endParaRPr sz="2000">
              <a:solidFill>
                <a:srgbClr val="454F5B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" name="Shape 299"/>
          <p:cNvSpPr txBox="1">
            <a:spLocks noGrp="1"/>
          </p:cNvSpPr>
          <p:nvPr>
            <p:ph type="title"/>
          </p:nvPr>
        </p:nvSpPr>
        <p:spPr>
          <a:xfrm>
            <a:off x="691200" y="0"/>
            <a:ext cx="7761600" cy="657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Basic HTML5 template</a:t>
            </a:r>
            <a:endParaRPr/>
          </a:p>
        </p:txBody>
      </p:sp>
      <p:pic>
        <p:nvPicPr>
          <p:cNvPr id="300" name="Shape 30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91200" y="657900"/>
            <a:ext cx="1888500" cy="305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01" name="Shape 30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50825" y="1367125"/>
            <a:ext cx="1628775" cy="342900"/>
          </a:xfrm>
          <a:prstGeom prst="rect">
            <a:avLst/>
          </a:prstGeom>
          <a:noFill/>
          <a:ln>
            <a:noFill/>
          </a:ln>
        </p:spPr>
      </p:pic>
      <p:sp>
        <p:nvSpPr>
          <p:cNvPr id="302" name="Shape 302"/>
          <p:cNvSpPr txBox="1"/>
          <p:nvPr/>
        </p:nvSpPr>
        <p:spPr>
          <a:xfrm>
            <a:off x="83775" y="1367125"/>
            <a:ext cx="9144000" cy="203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" sz="4800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rPr>
              <a:t>&lt;head&gt;&lt;/head&gt;</a:t>
            </a:r>
            <a:endParaRPr sz="2400">
              <a:solidFill>
                <a:srgbClr val="454F5B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03" name="Shape 303"/>
          <p:cNvSpPr txBox="1"/>
          <p:nvPr/>
        </p:nvSpPr>
        <p:spPr>
          <a:xfrm>
            <a:off x="691200" y="5116475"/>
            <a:ext cx="8452800" cy="174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" sz="2000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rPr>
              <a:t>The &lt;head&gt; element contains special elements that instruct the browser to find stylesheet, provide meta info, and more.</a:t>
            </a:r>
            <a:endParaRPr sz="2000">
              <a:solidFill>
                <a:srgbClr val="454F5B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" name="Shape 308"/>
          <p:cNvSpPr txBox="1">
            <a:spLocks noGrp="1"/>
          </p:cNvSpPr>
          <p:nvPr>
            <p:ph type="title"/>
          </p:nvPr>
        </p:nvSpPr>
        <p:spPr>
          <a:xfrm>
            <a:off x="691200" y="0"/>
            <a:ext cx="7761600" cy="657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Basic HTML5 template</a:t>
            </a:r>
            <a:endParaRPr/>
          </a:p>
        </p:txBody>
      </p:sp>
      <p:pic>
        <p:nvPicPr>
          <p:cNvPr id="309" name="Shape 30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91200" y="657900"/>
            <a:ext cx="1888500" cy="305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10" name="Shape 31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50825" y="1367125"/>
            <a:ext cx="1628775" cy="342900"/>
          </a:xfrm>
          <a:prstGeom prst="rect">
            <a:avLst/>
          </a:prstGeom>
          <a:noFill/>
          <a:ln>
            <a:noFill/>
          </a:ln>
        </p:spPr>
      </p:pic>
      <p:sp>
        <p:nvSpPr>
          <p:cNvPr id="311" name="Shape 311"/>
          <p:cNvSpPr txBox="1"/>
          <p:nvPr/>
        </p:nvSpPr>
        <p:spPr>
          <a:xfrm>
            <a:off x="83775" y="1367125"/>
            <a:ext cx="9144000" cy="203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" sz="4800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rPr>
              <a:t>&lt;body&gt;&lt;/body&gt;</a:t>
            </a:r>
            <a:endParaRPr sz="2400">
              <a:solidFill>
                <a:srgbClr val="454F5B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12" name="Shape 312"/>
          <p:cNvSpPr txBox="1"/>
          <p:nvPr/>
        </p:nvSpPr>
        <p:spPr>
          <a:xfrm>
            <a:off x="691200" y="5116475"/>
            <a:ext cx="8452800" cy="174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" sz="2000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rPr>
              <a:t>The &lt;body&gt; element contains the document content (what is shown inside the browser window)</a:t>
            </a:r>
            <a:endParaRPr sz="2000">
              <a:solidFill>
                <a:srgbClr val="454F5B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" name="Shape 317"/>
          <p:cNvSpPr txBox="1">
            <a:spLocks noGrp="1"/>
          </p:cNvSpPr>
          <p:nvPr>
            <p:ph type="title"/>
          </p:nvPr>
        </p:nvSpPr>
        <p:spPr>
          <a:xfrm>
            <a:off x="691200" y="0"/>
            <a:ext cx="7761600" cy="657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HTML elements</a:t>
            </a:r>
            <a:endParaRPr/>
          </a:p>
        </p:txBody>
      </p:sp>
      <p:pic>
        <p:nvPicPr>
          <p:cNvPr id="318" name="Shape 3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91200" y="657900"/>
            <a:ext cx="1888500" cy="305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19" name="Shape 31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50825" y="1367125"/>
            <a:ext cx="1628775" cy="342900"/>
          </a:xfrm>
          <a:prstGeom prst="rect">
            <a:avLst/>
          </a:prstGeom>
          <a:noFill/>
          <a:ln>
            <a:noFill/>
          </a:ln>
        </p:spPr>
      </p:pic>
      <p:sp>
        <p:nvSpPr>
          <p:cNvPr id="320" name="Shape 320"/>
          <p:cNvSpPr txBox="1"/>
          <p:nvPr/>
        </p:nvSpPr>
        <p:spPr>
          <a:xfrm>
            <a:off x="83775" y="1367125"/>
            <a:ext cx="9144000" cy="203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" sz="4800" b="1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rPr>
              <a:t>&lt;tag&gt;</a:t>
            </a:r>
            <a:r>
              <a:rPr lang="en" sz="4800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rPr>
              <a:t>Content</a:t>
            </a:r>
            <a:r>
              <a:rPr lang="en" sz="4800" b="1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rPr>
              <a:t>&lt;/tag&gt;</a:t>
            </a:r>
            <a:endParaRPr sz="2400" b="1">
              <a:solidFill>
                <a:srgbClr val="454F5B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21" name="Shape 321"/>
          <p:cNvSpPr txBox="1"/>
          <p:nvPr/>
        </p:nvSpPr>
        <p:spPr>
          <a:xfrm>
            <a:off x="691200" y="5116475"/>
            <a:ext cx="8452800" cy="174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" sz="2000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rPr>
              <a:t>An Html element includes both the HTML tag and everything between the tag.</a:t>
            </a:r>
            <a:endParaRPr sz="2000">
              <a:solidFill>
                <a:srgbClr val="454F5B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6" name="Shape 326"/>
          <p:cNvSpPr txBox="1">
            <a:spLocks noGrp="1"/>
          </p:cNvSpPr>
          <p:nvPr>
            <p:ph type="title"/>
          </p:nvPr>
        </p:nvSpPr>
        <p:spPr>
          <a:xfrm>
            <a:off x="691200" y="0"/>
            <a:ext cx="7761600" cy="657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HTML elements</a:t>
            </a:r>
            <a:endParaRPr/>
          </a:p>
        </p:txBody>
      </p:sp>
      <p:pic>
        <p:nvPicPr>
          <p:cNvPr id="327" name="Shape 32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91200" y="657900"/>
            <a:ext cx="1888500" cy="305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28" name="Shape 32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50825" y="1367125"/>
            <a:ext cx="1628775" cy="342900"/>
          </a:xfrm>
          <a:prstGeom prst="rect">
            <a:avLst/>
          </a:prstGeom>
          <a:noFill/>
          <a:ln>
            <a:noFill/>
          </a:ln>
        </p:spPr>
      </p:pic>
      <p:sp>
        <p:nvSpPr>
          <p:cNvPr id="329" name="Shape 329"/>
          <p:cNvSpPr txBox="1"/>
          <p:nvPr/>
        </p:nvSpPr>
        <p:spPr>
          <a:xfrm>
            <a:off x="83775" y="1367125"/>
            <a:ext cx="9144000" cy="203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" sz="4800" b="1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rPr>
              <a:t>&lt;tag&gt;</a:t>
            </a:r>
            <a:r>
              <a:rPr lang="en" sz="4800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rPr>
              <a:t>Content</a:t>
            </a:r>
            <a:r>
              <a:rPr lang="en" sz="4800" b="1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rPr>
              <a:t>&lt;/tag&gt;</a:t>
            </a:r>
            <a:endParaRPr sz="2400" b="1">
              <a:solidFill>
                <a:srgbClr val="454F5B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30" name="Shape 330"/>
          <p:cNvSpPr txBox="1"/>
          <p:nvPr/>
        </p:nvSpPr>
        <p:spPr>
          <a:xfrm>
            <a:off x="691200" y="5116475"/>
            <a:ext cx="8452800" cy="174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" sz="2000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rPr>
              <a:t>An Html element includes both the HTML tag and everything between the tag.</a:t>
            </a:r>
            <a:endParaRPr sz="2000">
              <a:solidFill>
                <a:srgbClr val="454F5B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5" name="Shape 335"/>
          <p:cNvSpPr txBox="1">
            <a:spLocks noGrp="1"/>
          </p:cNvSpPr>
          <p:nvPr>
            <p:ph type="title"/>
          </p:nvPr>
        </p:nvSpPr>
        <p:spPr>
          <a:xfrm>
            <a:off x="691200" y="0"/>
            <a:ext cx="7761600" cy="657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Common elements</a:t>
            </a:r>
            <a:endParaRPr/>
          </a:p>
        </p:txBody>
      </p:sp>
      <p:pic>
        <p:nvPicPr>
          <p:cNvPr id="336" name="Shape 33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91200" y="657900"/>
            <a:ext cx="1888500" cy="305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37" name="Shape 33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50825" y="1367125"/>
            <a:ext cx="1628775" cy="342900"/>
          </a:xfrm>
          <a:prstGeom prst="rect">
            <a:avLst/>
          </a:prstGeom>
          <a:noFill/>
          <a:ln>
            <a:noFill/>
          </a:ln>
        </p:spPr>
      </p:pic>
      <p:sp>
        <p:nvSpPr>
          <p:cNvPr id="338" name="Shape 338"/>
          <p:cNvSpPr txBox="1"/>
          <p:nvPr/>
        </p:nvSpPr>
        <p:spPr>
          <a:xfrm>
            <a:off x="83775" y="1367125"/>
            <a:ext cx="9144000" cy="407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" sz="1800" b="1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rPr>
              <a:t>&lt;a href=”web”&gt;</a:t>
            </a:r>
            <a:r>
              <a:rPr lang="en" sz="1800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rPr>
              <a:t>Content</a:t>
            </a:r>
            <a:r>
              <a:rPr lang="en" sz="1800" b="1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rPr>
              <a:t>&lt;/a&gt;</a:t>
            </a:r>
            <a:endParaRPr sz="1800" b="1">
              <a:solidFill>
                <a:srgbClr val="454F5B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ctr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" sz="1800" b="1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rPr>
              <a:t>&lt;p&gt;</a:t>
            </a:r>
            <a:r>
              <a:rPr lang="en" sz="1800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rPr>
              <a:t>paragraph</a:t>
            </a:r>
            <a:r>
              <a:rPr lang="en" sz="1800" b="1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rPr>
              <a:t>&lt;/p&gt;</a:t>
            </a:r>
            <a:endParaRPr sz="1800" b="1">
              <a:solidFill>
                <a:srgbClr val="454F5B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ctr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" sz="1800" b="1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rPr>
              <a:t>&lt;br&gt; </a:t>
            </a:r>
            <a:r>
              <a:rPr lang="en" sz="1800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rPr>
              <a:t>break line</a:t>
            </a:r>
            <a:endParaRPr sz="1800">
              <a:solidFill>
                <a:srgbClr val="454F5B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ctr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" sz="1800" b="1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rPr>
              <a:t>&lt;ol&gt;</a:t>
            </a:r>
            <a:r>
              <a:rPr lang="en" sz="1800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rPr>
              <a:t>order list</a:t>
            </a:r>
            <a:r>
              <a:rPr lang="en" sz="1800" b="1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rPr>
              <a:t>&lt;/ol&gt;</a:t>
            </a:r>
            <a:endParaRPr sz="1800" b="1">
              <a:solidFill>
                <a:srgbClr val="454F5B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ctr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" sz="1800" b="1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rPr>
              <a:t>&lt;ul&gt;</a:t>
            </a:r>
            <a:r>
              <a:rPr lang="en" sz="1800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rPr>
              <a:t>unordered list</a:t>
            </a:r>
            <a:r>
              <a:rPr lang="en" sz="1800" b="1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rPr>
              <a:t>&lt;ul&gt;</a:t>
            </a:r>
            <a:endParaRPr sz="1800" b="1">
              <a:solidFill>
                <a:srgbClr val="454F5B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ctr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" sz="1800" b="1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rPr>
              <a:t>&lt;li&gt;</a:t>
            </a:r>
            <a:r>
              <a:rPr lang="en" sz="1800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rPr>
              <a:t>list element</a:t>
            </a:r>
            <a:r>
              <a:rPr lang="en" sz="1800" b="1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rPr>
              <a:t>&lt;/li&gt;</a:t>
            </a:r>
            <a:endParaRPr sz="1800" b="1">
              <a:solidFill>
                <a:srgbClr val="454F5B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ctr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" sz="1800" b="1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rPr>
              <a:t>&lt;div&gt; </a:t>
            </a:r>
            <a:r>
              <a:rPr lang="en" sz="1800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rPr>
              <a:t>division </a:t>
            </a:r>
            <a:r>
              <a:rPr lang="en" sz="1800" b="1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rPr>
              <a:t>&lt;/div&gt;</a:t>
            </a:r>
            <a:endParaRPr sz="1800" b="1">
              <a:solidFill>
                <a:srgbClr val="454F5B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ctr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" sz="1800" b="1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rPr>
              <a:t>&lt;img src = “”&gt;</a:t>
            </a:r>
            <a:endParaRPr sz="1800" b="1">
              <a:solidFill>
                <a:srgbClr val="454F5B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ctr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" sz="1800" b="1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rPr>
              <a:t>&lt;h1&gt;</a:t>
            </a:r>
            <a:r>
              <a:rPr lang="en" sz="1800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rPr>
              <a:t>element</a:t>
            </a:r>
            <a:r>
              <a:rPr lang="en" sz="1800" b="1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rPr>
              <a:t>&lt;h1&gt; </a:t>
            </a:r>
            <a:r>
              <a:rPr lang="en" sz="1800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rPr>
              <a:t>(same with h2 - h6)</a:t>
            </a:r>
            <a:endParaRPr sz="1800">
              <a:solidFill>
                <a:srgbClr val="454F5B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39" name="Shape 339"/>
          <p:cNvSpPr txBox="1"/>
          <p:nvPr/>
        </p:nvSpPr>
        <p:spPr>
          <a:xfrm>
            <a:off x="691200" y="5116475"/>
            <a:ext cx="8452800" cy="174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" sz="2000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rPr>
              <a:t>More elements at https://www.w3schools.com/html/default.asp</a:t>
            </a:r>
            <a:endParaRPr sz="2000">
              <a:solidFill>
                <a:srgbClr val="454F5B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4" name="Shape 344"/>
          <p:cNvSpPr txBox="1">
            <a:spLocks noGrp="1"/>
          </p:cNvSpPr>
          <p:nvPr>
            <p:ph type="title"/>
          </p:nvPr>
        </p:nvSpPr>
        <p:spPr>
          <a:xfrm>
            <a:off x="691200" y="0"/>
            <a:ext cx="7761600" cy="657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Basic HTML5 template</a:t>
            </a:r>
            <a:endParaRPr/>
          </a:p>
        </p:txBody>
      </p:sp>
      <p:pic>
        <p:nvPicPr>
          <p:cNvPr id="345" name="Shape 34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91200" y="657900"/>
            <a:ext cx="1888500" cy="305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46" name="Shape 34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50825" y="1367125"/>
            <a:ext cx="1628775" cy="342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47" name="Shape 34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92650" y="1502169"/>
            <a:ext cx="8867550" cy="3853656"/>
          </a:xfrm>
          <a:prstGeom prst="rect">
            <a:avLst/>
          </a:prstGeom>
          <a:noFill/>
          <a:ln>
            <a:noFill/>
          </a:ln>
        </p:spPr>
      </p:pic>
      <p:sp>
        <p:nvSpPr>
          <p:cNvPr id="348" name="Shape 348"/>
          <p:cNvSpPr txBox="1"/>
          <p:nvPr/>
        </p:nvSpPr>
        <p:spPr>
          <a:xfrm>
            <a:off x="691200" y="5116475"/>
            <a:ext cx="8452800" cy="174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" sz="2000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rPr>
              <a:t>When a web page is loaded, the browser creates a </a:t>
            </a:r>
            <a:r>
              <a:rPr lang="en" sz="2000" b="1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rPr>
              <a:t>D</a:t>
            </a:r>
            <a:r>
              <a:rPr lang="en" sz="2000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rPr>
              <a:t>ocument </a:t>
            </a:r>
            <a:r>
              <a:rPr lang="en" sz="2000" b="1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rPr>
              <a:t>O</a:t>
            </a:r>
            <a:r>
              <a:rPr lang="en" sz="2000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rPr>
              <a:t>bject </a:t>
            </a:r>
            <a:r>
              <a:rPr lang="en" sz="2000" b="1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rPr>
              <a:t>M</a:t>
            </a:r>
            <a:r>
              <a:rPr lang="en" sz="2000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rPr>
              <a:t>odel of the page. The hierarchy is used to organize your HTML </a:t>
            </a:r>
            <a:r>
              <a:rPr lang="en" sz="2000" b="1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rPr>
              <a:t>elements</a:t>
            </a:r>
            <a:r>
              <a:rPr lang="en" sz="2000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rPr>
              <a:t>.</a:t>
            </a:r>
            <a:endParaRPr sz="2000">
              <a:solidFill>
                <a:srgbClr val="454F5B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3" name="Shape 353"/>
          <p:cNvSpPr txBox="1">
            <a:spLocks noGrp="1"/>
          </p:cNvSpPr>
          <p:nvPr>
            <p:ph type="title"/>
          </p:nvPr>
        </p:nvSpPr>
        <p:spPr>
          <a:xfrm>
            <a:off x="691200" y="0"/>
            <a:ext cx="7761600" cy="657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Attributes and identifiers</a:t>
            </a:r>
            <a:endParaRPr/>
          </a:p>
        </p:txBody>
      </p:sp>
      <p:pic>
        <p:nvPicPr>
          <p:cNvPr id="354" name="Shape 35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91200" y="657900"/>
            <a:ext cx="1888500" cy="305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55" name="Shape 35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50825" y="1367125"/>
            <a:ext cx="1628775" cy="342900"/>
          </a:xfrm>
          <a:prstGeom prst="rect">
            <a:avLst/>
          </a:prstGeom>
          <a:noFill/>
          <a:ln>
            <a:noFill/>
          </a:ln>
        </p:spPr>
      </p:pic>
      <p:sp>
        <p:nvSpPr>
          <p:cNvPr id="356" name="Shape 356"/>
          <p:cNvSpPr txBox="1"/>
          <p:nvPr/>
        </p:nvSpPr>
        <p:spPr>
          <a:xfrm>
            <a:off x="691200" y="5116475"/>
            <a:ext cx="8452800" cy="174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" sz="2000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rPr>
              <a:t>Most elements can have attributes, which provides additional information about the element</a:t>
            </a:r>
            <a:endParaRPr sz="2000">
              <a:solidFill>
                <a:srgbClr val="454F5B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57" name="Shape 357"/>
          <p:cNvSpPr txBox="1"/>
          <p:nvPr/>
        </p:nvSpPr>
        <p:spPr>
          <a:xfrm>
            <a:off x="83775" y="1367125"/>
            <a:ext cx="9144000" cy="407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" sz="2400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rPr>
              <a:t>&lt;a</a:t>
            </a:r>
            <a:r>
              <a:rPr lang="en" sz="2400" b="1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rPr>
              <a:t> href=”web”</a:t>
            </a:r>
            <a:r>
              <a:rPr lang="en" sz="2400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rPr>
              <a:t>&gt;Content&lt;/a&gt;</a:t>
            </a:r>
            <a:endParaRPr sz="2400">
              <a:solidFill>
                <a:srgbClr val="454F5B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ctr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" sz="1800" b="1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rPr>
              <a:t>Indicate where to find the web page</a:t>
            </a:r>
            <a:endParaRPr sz="1800" b="1">
              <a:solidFill>
                <a:srgbClr val="454F5B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ctr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endParaRPr sz="1800" b="1">
              <a:solidFill>
                <a:srgbClr val="454F5B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ctr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endParaRPr sz="1800" b="1">
              <a:solidFill>
                <a:srgbClr val="454F5B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ctr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" sz="2400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rPr>
              <a:t>&lt;div</a:t>
            </a:r>
            <a:r>
              <a:rPr lang="en" sz="2400" b="1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rPr>
              <a:t> class=”redclass”</a:t>
            </a:r>
            <a:r>
              <a:rPr lang="en" sz="2400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rPr>
              <a:t>&gt;</a:t>
            </a:r>
            <a:r>
              <a:rPr lang="en" sz="2400" b="1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" sz="2400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rPr>
              <a:t>Contect &lt;/div&gt;</a:t>
            </a:r>
            <a:endParaRPr sz="2400">
              <a:solidFill>
                <a:srgbClr val="454F5B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ctr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" sz="1800" b="1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rPr>
              <a:t>Provides a unique identifier for the element.</a:t>
            </a:r>
            <a:endParaRPr sz="1800" b="1">
              <a:solidFill>
                <a:srgbClr val="454F5B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ctr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endParaRPr sz="1800" b="1">
              <a:solidFill>
                <a:srgbClr val="454F5B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ctr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400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rPr>
              <a:t>&lt;div</a:t>
            </a:r>
            <a:r>
              <a:rPr lang="en" sz="2400" b="1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rPr>
              <a:t> id=”divone”</a:t>
            </a:r>
            <a:r>
              <a:rPr lang="en" sz="2400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rPr>
              <a:t>&gt;</a:t>
            </a:r>
            <a:r>
              <a:rPr lang="en" sz="2400" b="1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" sz="2400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rPr>
              <a:t>Contect &lt;/div&gt;</a:t>
            </a:r>
            <a:endParaRPr sz="2400">
              <a:solidFill>
                <a:srgbClr val="454F5B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ctr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800" b="1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rPr>
              <a:t>Organize the elements into classes</a:t>
            </a:r>
            <a:endParaRPr sz="1800" b="1">
              <a:solidFill>
                <a:srgbClr val="454F5B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ctr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endParaRPr sz="1800">
              <a:solidFill>
                <a:srgbClr val="454F5B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Shape 362"/>
          <p:cNvSpPr txBox="1">
            <a:spLocks noGrp="1"/>
          </p:cNvSpPr>
          <p:nvPr>
            <p:ph type="ctrTitle" idx="4294967295"/>
          </p:nvPr>
        </p:nvSpPr>
        <p:spPr>
          <a:xfrm>
            <a:off x="429975" y="3101725"/>
            <a:ext cx="8186100" cy="1546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0">
                <a:solidFill>
                  <a:srgbClr val="FFFFFF"/>
                </a:solidFill>
              </a:rPr>
              <a:t>CSS</a:t>
            </a:r>
            <a:endParaRPr sz="6000">
              <a:solidFill>
                <a:srgbClr val="FFFFFF"/>
              </a:solidFill>
            </a:endParaRPr>
          </a:p>
        </p:txBody>
      </p:sp>
      <p:sp>
        <p:nvSpPr>
          <p:cNvPr id="363" name="Shape 363"/>
          <p:cNvSpPr txBox="1">
            <a:spLocks noGrp="1"/>
          </p:cNvSpPr>
          <p:nvPr>
            <p:ph type="subTitle" idx="4294967295"/>
          </p:nvPr>
        </p:nvSpPr>
        <p:spPr>
          <a:xfrm>
            <a:off x="972900" y="4853546"/>
            <a:ext cx="7198200" cy="104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b="1"/>
              <a:t>Cascading  + Style Sheet</a:t>
            </a:r>
            <a:endParaRPr b="1"/>
          </a:p>
          <a:p>
            <a:pPr marL="0" lvl="0" indent="0" algn="ctr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"/>
              <a:t>.</a:t>
            </a:r>
            <a:endParaRPr/>
          </a:p>
        </p:txBody>
      </p:sp>
      <p:grpSp>
        <p:nvGrpSpPr>
          <p:cNvPr id="364" name="Shape 364"/>
          <p:cNvGrpSpPr/>
          <p:nvPr/>
        </p:nvGrpSpPr>
        <p:grpSpPr>
          <a:xfrm>
            <a:off x="3568956" y="1105062"/>
            <a:ext cx="2006085" cy="2006085"/>
            <a:chOff x="3782700" y="1538288"/>
            <a:chExt cx="1578600" cy="1578600"/>
          </a:xfrm>
        </p:grpSpPr>
        <p:sp>
          <p:nvSpPr>
            <p:cNvPr id="365" name="Shape 365"/>
            <p:cNvSpPr/>
            <p:nvPr/>
          </p:nvSpPr>
          <p:spPr>
            <a:xfrm>
              <a:off x="3782700" y="2757488"/>
              <a:ext cx="359400" cy="359400"/>
            </a:xfrm>
            <a:prstGeom prst="corner">
              <a:avLst>
                <a:gd name="adj1" fmla="val 50000"/>
                <a:gd name="adj2" fmla="val 50000"/>
              </a:avLst>
            </a:prstGeom>
            <a:solidFill>
              <a:srgbClr val="C7F46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6" name="Shape 366"/>
            <p:cNvSpPr/>
            <p:nvPr/>
          </p:nvSpPr>
          <p:spPr>
            <a:xfrm rot="-5400000">
              <a:off x="5001900" y="2757488"/>
              <a:ext cx="359400" cy="359400"/>
            </a:xfrm>
            <a:prstGeom prst="corner">
              <a:avLst>
                <a:gd name="adj1" fmla="val 50000"/>
                <a:gd name="adj2" fmla="val 50000"/>
              </a:avLst>
            </a:prstGeom>
            <a:solidFill>
              <a:srgbClr val="C7F46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7" name="Shape 367"/>
            <p:cNvSpPr/>
            <p:nvPr/>
          </p:nvSpPr>
          <p:spPr>
            <a:xfrm rot="5400000">
              <a:off x="3782700" y="1538288"/>
              <a:ext cx="359400" cy="359400"/>
            </a:xfrm>
            <a:prstGeom prst="corner">
              <a:avLst>
                <a:gd name="adj1" fmla="val 50000"/>
                <a:gd name="adj2" fmla="val 50000"/>
              </a:avLst>
            </a:prstGeom>
            <a:solidFill>
              <a:srgbClr val="C7F46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8" name="Shape 368"/>
            <p:cNvSpPr/>
            <p:nvPr/>
          </p:nvSpPr>
          <p:spPr>
            <a:xfrm rot="10800000">
              <a:off x="5001900" y="1538288"/>
              <a:ext cx="359400" cy="359400"/>
            </a:xfrm>
            <a:prstGeom prst="corner">
              <a:avLst>
                <a:gd name="adj1" fmla="val 50000"/>
                <a:gd name="adj2" fmla="val 50000"/>
              </a:avLst>
            </a:prstGeom>
            <a:solidFill>
              <a:srgbClr val="C7F46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69" name="Shape 369"/>
          <p:cNvGrpSpPr/>
          <p:nvPr/>
        </p:nvGrpSpPr>
        <p:grpSpPr>
          <a:xfrm>
            <a:off x="3912089" y="1619855"/>
            <a:ext cx="1319828" cy="976496"/>
            <a:chOff x="5255200" y="3006475"/>
            <a:chExt cx="511700" cy="378575"/>
          </a:xfrm>
        </p:grpSpPr>
        <p:sp>
          <p:nvSpPr>
            <p:cNvPr id="370" name="Shape 370"/>
            <p:cNvSpPr/>
            <p:nvPr/>
          </p:nvSpPr>
          <p:spPr>
            <a:xfrm>
              <a:off x="5255200" y="3006475"/>
              <a:ext cx="349900" cy="349875"/>
            </a:xfrm>
            <a:custGeom>
              <a:avLst/>
              <a:gdLst/>
              <a:ahLst/>
              <a:cxnLst/>
              <a:rect l="0" t="0" r="0" b="0"/>
              <a:pathLst>
                <a:path w="13996" h="13995" extrusionOk="0">
                  <a:moveTo>
                    <a:pt x="6986" y="4714"/>
                  </a:moveTo>
                  <a:lnTo>
                    <a:pt x="7206" y="4738"/>
                  </a:lnTo>
                  <a:lnTo>
                    <a:pt x="7425" y="4763"/>
                  </a:lnTo>
                  <a:lnTo>
                    <a:pt x="7645" y="4812"/>
                  </a:lnTo>
                  <a:lnTo>
                    <a:pt x="7841" y="4885"/>
                  </a:lnTo>
                  <a:lnTo>
                    <a:pt x="8060" y="4983"/>
                  </a:lnTo>
                  <a:lnTo>
                    <a:pt x="8256" y="5105"/>
                  </a:lnTo>
                  <a:lnTo>
                    <a:pt x="8427" y="5227"/>
                  </a:lnTo>
                  <a:lnTo>
                    <a:pt x="8598" y="5398"/>
                  </a:lnTo>
                  <a:lnTo>
                    <a:pt x="8769" y="5569"/>
                  </a:lnTo>
                  <a:lnTo>
                    <a:pt x="8891" y="5740"/>
                  </a:lnTo>
                  <a:lnTo>
                    <a:pt x="9013" y="5935"/>
                  </a:lnTo>
                  <a:lnTo>
                    <a:pt x="9111" y="6155"/>
                  </a:lnTo>
                  <a:lnTo>
                    <a:pt x="9184" y="6350"/>
                  </a:lnTo>
                  <a:lnTo>
                    <a:pt x="9233" y="6570"/>
                  </a:lnTo>
                  <a:lnTo>
                    <a:pt x="9257" y="6790"/>
                  </a:lnTo>
                  <a:lnTo>
                    <a:pt x="9257" y="7010"/>
                  </a:lnTo>
                  <a:lnTo>
                    <a:pt x="9257" y="7229"/>
                  </a:lnTo>
                  <a:lnTo>
                    <a:pt x="9233" y="7425"/>
                  </a:lnTo>
                  <a:lnTo>
                    <a:pt x="9184" y="7645"/>
                  </a:lnTo>
                  <a:lnTo>
                    <a:pt x="9111" y="7864"/>
                  </a:lnTo>
                  <a:lnTo>
                    <a:pt x="9013" y="8060"/>
                  </a:lnTo>
                  <a:lnTo>
                    <a:pt x="8891" y="8255"/>
                  </a:lnTo>
                  <a:lnTo>
                    <a:pt x="8769" y="8451"/>
                  </a:lnTo>
                  <a:lnTo>
                    <a:pt x="8598" y="8622"/>
                  </a:lnTo>
                  <a:lnTo>
                    <a:pt x="8427" y="8768"/>
                  </a:lnTo>
                  <a:lnTo>
                    <a:pt x="8256" y="8915"/>
                  </a:lnTo>
                  <a:lnTo>
                    <a:pt x="8060" y="9012"/>
                  </a:lnTo>
                  <a:lnTo>
                    <a:pt x="7841" y="9110"/>
                  </a:lnTo>
                  <a:lnTo>
                    <a:pt x="7645" y="9183"/>
                  </a:lnTo>
                  <a:lnTo>
                    <a:pt x="7425" y="9232"/>
                  </a:lnTo>
                  <a:lnTo>
                    <a:pt x="7206" y="9257"/>
                  </a:lnTo>
                  <a:lnTo>
                    <a:pt x="6986" y="9281"/>
                  </a:lnTo>
                  <a:lnTo>
                    <a:pt x="6766" y="9257"/>
                  </a:lnTo>
                  <a:lnTo>
                    <a:pt x="6546" y="9232"/>
                  </a:lnTo>
                  <a:lnTo>
                    <a:pt x="6351" y="9183"/>
                  </a:lnTo>
                  <a:lnTo>
                    <a:pt x="6131" y="9110"/>
                  </a:lnTo>
                  <a:lnTo>
                    <a:pt x="5936" y="9012"/>
                  </a:lnTo>
                  <a:lnTo>
                    <a:pt x="5740" y="8915"/>
                  </a:lnTo>
                  <a:lnTo>
                    <a:pt x="5545" y="8768"/>
                  </a:lnTo>
                  <a:lnTo>
                    <a:pt x="5374" y="8622"/>
                  </a:lnTo>
                  <a:lnTo>
                    <a:pt x="5227" y="8451"/>
                  </a:lnTo>
                  <a:lnTo>
                    <a:pt x="5081" y="8255"/>
                  </a:lnTo>
                  <a:lnTo>
                    <a:pt x="4983" y="8060"/>
                  </a:lnTo>
                  <a:lnTo>
                    <a:pt x="4885" y="7864"/>
                  </a:lnTo>
                  <a:lnTo>
                    <a:pt x="4812" y="7645"/>
                  </a:lnTo>
                  <a:lnTo>
                    <a:pt x="4763" y="7425"/>
                  </a:lnTo>
                  <a:lnTo>
                    <a:pt x="4714" y="7229"/>
                  </a:lnTo>
                  <a:lnTo>
                    <a:pt x="4714" y="7010"/>
                  </a:lnTo>
                  <a:lnTo>
                    <a:pt x="4714" y="6790"/>
                  </a:lnTo>
                  <a:lnTo>
                    <a:pt x="4763" y="6570"/>
                  </a:lnTo>
                  <a:lnTo>
                    <a:pt x="4812" y="6350"/>
                  </a:lnTo>
                  <a:lnTo>
                    <a:pt x="4885" y="6155"/>
                  </a:lnTo>
                  <a:lnTo>
                    <a:pt x="4983" y="5935"/>
                  </a:lnTo>
                  <a:lnTo>
                    <a:pt x="5081" y="5740"/>
                  </a:lnTo>
                  <a:lnTo>
                    <a:pt x="5227" y="5569"/>
                  </a:lnTo>
                  <a:lnTo>
                    <a:pt x="5374" y="5398"/>
                  </a:lnTo>
                  <a:lnTo>
                    <a:pt x="5545" y="5227"/>
                  </a:lnTo>
                  <a:lnTo>
                    <a:pt x="5740" y="5105"/>
                  </a:lnTo>
                  <a:lnTo>
                    <a:pt x="5936" y="4983"/>
                  </a:lnTo>
                  <a:lnTo>
                    <a:pt x="6131" y="4885"/>
                  </a:lnTo>
                  <a:lnTo>
                    <a:pt x="6351" y="4812"/>
                  </a:lnTo>
                  <a:lnTo>
                    <a:pt x="6546" y="4763"/>
                  </a:lnTo>
                  <a:lnTo>
                    <a:pt x="6766" y="4738"/>
                  </a:lnTo>
                  <a:lnTo>
                    <a:pt x="6986" y="4714"/>
                  </a:lnTo>
                  <a:close/>
                  <a:moveTo>
                    <a:pt x="6497" y="0"/>
                  </a:moveTo>
                  <a:lnTo>
                    <a:pt x="6375" y="25"/>
                  </a:lnTo>
                  <a:lnTo>
                    <a:pt x="6253" y="49"/>
                  </a:lnTo>
                  <a:lnTo>
                    <a:pt x="6131" y="122"/>
                  </a:lnTo>
                  <a:lnTo>
                    <a:pt x="6033" y="196"/>
                  </a:lnTo>
                  <a:lnTo>
                    <a:pt x="5936" y="293"/>
                  </a:lnTo>
                  <a:lnTo>
                    <a:pt x="5862" y="391"/>
                  </a:lnTo>
                  <a:lnTo>
                    <a:pt x="5813" y="513"/>
                  </a:lnTo>
                  <a:lnTo>
                    <a:pt x="5789" y="635"/>
                  </a:lnTo>
                  <a:lnTo>
                    <a:pt x="5618" y="2076"/>
                  </a:lnTo>
                  <a:lnTo>
                    <a:pt x="5325" y="2174"/>
                  </a:lnTo>
                  <a:lnTo>
                    <a:pt x="5032" y="2296"/>
                  </a:lnTo>
                  <a:lnTo>
                    <a:pt x="4763" y="2418"/>
                  </a:lnTo>
                  <a:lnTo>
                    <a:pt x="4495" y="2565"/>
                  </a:lnTo>
                  <a:lnTo>
                    <a:pt x="3347" y="1661"/>
                  </a:lnTo>
                  <a:lnTo>
                    <a:pt x="3225" y="1588"/>
                  </a:lnTo>
                  <a:lnTo>
                    <a:pt x="3103" y="1539"/>
                  </a:lnTo>
                  <a:lnTo>
                    <a:pt x="2980" y="1514"/>
                  </a:lnTo>
                  <a:lnTo>
                    <a:pt x="2736" y="1514"/>
                  </a:lnTo>
                  <a:lnTo>
                    <a:pt x="2590" y="1563"/>
                  </a:lnTo>
                  <a:lnTo>
                    <a:pt x="2492" y="1637"/>
                  </a:lnTo>
                  <a:lnTo>
                    <a:pt x="2394" y="1710"/>
                  </a:lnTo>
                  <a:lnTo>
                    <a:pt x="1710" y="2394"/>
                  </a:lnTo>
                  <a:lnTo>
                    <a:pt x="1613" y="2491"/>
                  </a:lnTo>
                  <a:lnTo>
                    <a:pt x="1564" y="2614"/>
                  </a:lnTo>
                  <a:lnTo>
                    <a:pt x="1515" y="2736"/>
                  </a:lnTo>
                  <a:lnTo>
                    <a:pt x="1491" y="2858"/>
                  </a:lnTo>
                  <a:lnTo>
                    <a:pt x="1491" y="3004"/>
                  </a:lnTo>
                  <a:lnTo>
                    <a:pt x="1515" y="3126"/>
                  </a:lnTo>
                  <a:lnTo>
                    <a:pt x="1564" y="3249"/>
                  </a:lnTo>
                  <a:lnTo>
                    <a:pt x="1637" y="3346"/>
                  </a:lnTo>
                  <a:lnTo>
                    <a:pt x="2541" y="4494"/>
                  </a:lnTo>
                  <a:lnTo>
                    <a:pt x="2394" y="4763"/>
                  </a:lnTo>
                  <a:lnTo>
                    <a:pt x="2272" y="5056"/>
                  </a:lnTo>
                  <a:lnTo>
                    <a:pt x="2174" y="5349"/>
                  </a:lnTo>
                  <a:lnTo>
                    <a:pt x="2077" y="5642"/>
                  </a:lnTo>
                  <a:lnTo>
                    <a:pt x="636" y="5789"/>
                  </a:lnTo>
                  <a:lnTo>
                    <a:pt x="514" y="5837"/>
                  </a:lnTo>
                  <a:lnTo>
                    <a:pt x="392" y="5886"/>
                  </a:lnTo>
                  <a:lnTo>
                    <a:pt x="269" y="5959"/>
                  </a:lnTo>
                  <a:lnTo>
                    <a:pt x="172" y="6033"/>
                  </a:lnTo>
                  <a:lnTo>
                    <a:pt x="99" y="6155"/>
                  </a:lnTo>
                  <a:lnTo>
                    <a:pt x="50" y="6253"/>
                  </a:lnTo>
                  <a:lnTo>
                    <a:pt x="1" y="6399"/>
                  </a:lnTo>
                  <a:lnTo>
                    <a:pt x="1" y="6521"/>
                  </a:lnTo>
                  <a:lnTo>
                    <a:pt x="1" y="7474"/>
                  </a:lnTo>
                  <a:lnTo>
                    <a:pt x="1" y="7620"/>
                  </a:lnTo>
                  <a:lnTo>
                    <a:pt x="50" y="7742"/>
                  </a:lnTo>
                  <a:lnTo>
                    <a:pt x="99" y="7864"/>
                  </a:lnTo>
                  <a:lnTo>
                    <a:pt x="172" y="7962"/>
                  </a:lnTo>
                  <a:lnTo>
                    <a:pt x="269" y="8060"/>
                  </a:lnTo>
                  <a:lnTo>
                    <a:pt x="392" y="8133"/>
                  </a:lnTo>
                  <a:lnTo>
                    <a:pt x="514" y="8182"/>
                  </a:lnTo>
                  <a:lnTo>
                    <a:pt x="636" y="8206"/>
                  </a:lnTo>
                  <a:lnTo>
                    <a:pt x="2077" y="8377"/>
                  </a:lnTo>
                  <a:lnTo>
                    <a:pt x="2174" y="8670"/>
                  </a:lnTo>
                  <a:lnTo>
                    <a:pt x="2272" y="8939"/>
                  </a:lnTo>
                  <a:lnTo>
                    <a:pt x="2394" y="9232"/>
                  </a:lnTo>
                  <a:lnTo>
                    <a:pt x="2541" y="9501"/>
                  </a:lnTo>
                  <a:lnTo>
                    <a:pt x="1637" y="10649"/>
                  </a:lnTo>
                  <a:lnTo>
                    <a:pt x="1564" y="10771"/>
                  </a:lnTo>
                  <a:lnTo>
                    <a:pt x="1515" y="10893"/>
                  </a:lnTo>
                  <a:lnTo>
                    <a:pt x="1491" y="11015"/>
                  </a:lnTo>
                  <a:lnTo>
                    <a:pt x="1491" y="11137"/>
                  </a:lnTo>
                  <a:lnTo>
                    <a:pt x="1515" y="11259"/>
                  </a:lnTo>
                  <a:lnTo>
                    <a:pt x="1564" y="11381"/>
                  </a:lnTo>
                  <a:lnTo>
                    <a:pt x="1613" y="11504"/>
                  </a:lnTo>
                  <a:lnTo>
                    <a:pt x="1710" y="11601"/>
                  </a:lnTo>
                  <a:lnTo>
                    <a:pt x="2394" y="12285"/>
                  </a:lnTo>
                  <a:lnTo>
                    <a:pt x="2492" y="12383"/>
                  </a:lnTo>
                  <a:lnTo>
                    <a:pt x="2590" y="12432"/>
                  </a:lnTo>
                  <a:lnTo>
                    <a:pt x="2736" y="12480"/>
                  </a:lnTo>
                  <a:lnTo>
                    <a:pt x="2858" y="12505"/>
                  </a:lnTo>
                  <a:lnTo>
                    <a:pt x="2980" y="12505"/>
                  </a:lnTo>
                  <a:lnTo>
                    <a:pt x="3103" y="12456"/>
                  </a:lnTo>
                  <a:lnTo>
                    <a:pt x="3225" y="12407"/>
                  </a:lnTo>
                  <a:lnTo>
                    <a:pt x="3347" y="12358"/>
                  </a:lnTo>
                  <a:lnTo>
                    <a:pt x="4495" y="11455"/>
                  </a:lnTo>
                  <a:lnTo>
                    <a:pt x="4763" y="11577"/>
                  </a:lnTo>
                  <a:lnTo>
                    <a:pt x="5032" y="11723"/>
                  </a:lnTo>
                  <a:lnTo>
                    <a:pt x="5325" y="11821"/>
                  </a:lnTo>
                  <a:lnTo>
                    <a:pt x="5618" y="11919"/>
                  </a:lnTo>
                  <a:lnTo>
                    <a:pt x="5789" y="13360"/>
                  </a:lnTo>
                  <a:lnTo>
                    <a:pt x="5813" y="13482"/>
                  </a:lnTo>
                  <a:lnTo>
                    <a:pt x="5862" y="13604"/>
                  </a:lnTo>
                  <a:lnTo>
                    <a:pt x="5936" y="13726"/>
                  </a:lnTo>
                  <a:lnTo>
                    <a:pt x="6033" y="13824"/>
                  </a:lnTo>
                  <a:lnTo>
                    <a:pt x="6131" y="13897"/>
                  </a:lnTo>
                  <a:lnTo>
                    <a:pt x="6253" y="13946"/>
                  </a:lnTo>
                  <a:lnTo>
                    <a:pt x="6375" y="13995"/>
                  </a:lnTo>
                  <a:lnTo>
                    <a:pt x="7596" y="13995"/>
                  </a:lnTo>
                  <a:lnTo>
                    <a:pt x="7743" y="13946"/>
                  </a:lnTo>
                  <a:lnTo>
                    <a:pt x="7841" y="13897"/>
                  </a:lnTo>
                  <a:lnTo>
                    <a:pt x="7963" y="13824"/>
                  </a:lnTo>
                  <a:lnTo>
                    <a:pt x="8036" y="13726"/>
                  </a:lnTo>
                  <a:lnTo>
                    <a:pt x="8109" y="13604"/>
                  </a:lnTo>
                  <a:lnTo>
                    <a:pt x="8158" y="13482"/>
                  </a:lnTo>
                  <a:lnTo>
                    <a:pt x="8183" y="13360"/>
                  </a:lnTo>
                  <a:lnTo>
                    <a:pt x="8353" y="11919"/>
                  </a:lnTo>
                  <a:lnTo>
                    <a:pt x="8647" y="11821"/>
                  </a:lnTo>
                  <a:lnTo>
                    <a:pt x="8940" y="11723"/>
                  </a:lnTo>
                  <a:lnTo>
                    <a:pt x="9233" y="11577"/>
                  </a:lnTo>
                  <a:lnTo>
                    <a:pt x="9501" y="11455"/>
                  </a:lnTo>
                  <a:lnTo>
                    <a:pt x="10649" y="12358"/>
                  </a:lnTo>
                  <a:lnTo>
                    <a:pt x="10747" y="12407"/>
                  </a:lnTo>
                  <a:lnTo>
                    <a:pt x="10869" y="12456"/>
                  </a:lnTo>
                  <a:lnTo>
                    <a:pt x="10991" y="12505"/>
                  </a:lnTo>
                  <a:lnTo>
                    <a:pt x="11138" y="12505"/>
                  </a:lnTo>
                  <a:lnTo>
                    <a:pt x="11260" y="12480"/>
                  </a:lnTo>
                  <a:lnTo>
                    <a:pt x="11382" y="12432"/>
                  </a:lnTo>
                  <a:lnTo>
                    <a:pt x="11504" y="12383"/>
                  </a:lnTo>
                  <a:lnTo>
                    <a:pt x="11602" y="12285"/>
                  </a:lnTo>
                  <a:lnTo>
                    <a:pt x="12286" y="11601"/>
                  </a:lnTo>
                  <a:lnTo>
                    <a:pt x="12359" y="11504"/>
                  </a:lnTo>
                  <a:lnTo>
                    <a:pt x="12432" y="11381"/>
                  </a:lnTo>
                  <a:lnTo>
                    <a:pt x="12457" y="11259"/>
                  </a:lnTo>
                  <a:lnTo>
                    <a:pt x="12481" y="11137"/>
                  </a:lnTo>
                  <a:lnTo>
                    <a:pt x="12481" y="11015"/>
                  </a:lnTo>
                  <a:lnTo>
                    <a:pt x="12457" y="10893"/>
                  </a:lnTo>
                  <a:lnTo>
                    <a:pt x="12408" y="10771"/>
                  </a:lnTo>
                  <a:lnTo>
                    <a:pt x="12334" y="10649"/>
                  </a:lnTo>
                  <a:lnTo>
                    <a:pt x="11431" y="9501"/>
                  </a:lnTo>
                  <a:lnTo>
                    <a:pt x="11577" y="9232"/>
                  </a:lnTo>
                  <a:lnTo>
                    <a:pt x="11699" y="8939"/>
                  </a:lnTo>
                  <a:lnTo>
                    <a:pt x="11822" y="8670"/>
                  </a:lnTo>
                  <a:lnTo>
                    <a:pt x="11895" y="8377"/>
                  </a:lnTo>
                  <a:lnTo>
                    <a:pt x="13360" y="8206"/>
                  </a:lnTo>
                  <a:lnTo>
                    <a:pt x="13482" y="8182"/>
                  </a:lnTo>
                  <a:lnTo>
                    <a:pt x="13604" y="8133"/>
                  </a:lnTo>
                  <a:lnTo>
                    <a:pt x="13702" y="8060"/>
                  </a:lnTo>
                  <a:lnTo>
                    <a:pt x="13800" y="7962"/>
                  </a:lnTo>
                  <a:lnTo>
                    <a:pt x="13873" y="7864"/>
                  </a:lnTo>
                  <a:lnTo>
                    <a:pt x="13946" y="7742"/>
                  </a:lnTo>
                  <a:lnTo>
                    <a:pt x="13971" y="7620"/>
                  </a:lnTo>
                  <a:lnTo>
                    <a:pt x="13995" y="7474"/>
                  </a:lnTo>
                  <a:lnTo>
                    <a:pt x="13995" y="6521"/>
                  </a:lnTo>
                  <a:lnTo>
                    <a:pt x="13971" y="6399"/>
                  </a:lnTo>
                  <a:lnTo>
                    <a:pt x="13946" y="6253"/>
                  </a:lnTo>
                  <a:lnTo>
                    <a:pt x="13873" y="6155"/>
                  </a:lnTo>
                  <a:lnTo>
                    <a:pt x="13800" y="6033"/>
                  </a:lnTo>
                  <a:lnTo>
                    <a:pt x="13702" y="5959"/>
                  </a:lnTo>
                  <a:lnTo>
                    <a:pt x="13604" y="5886"/>
                  </a:lnTo>
                  <a:lnTo>
                    <a:pt x="13482" y="5837"/>
                  </a:lnTo>
                  <a:lnTo>
                    <a:pt x="13360" y="5789"/>
                  </a:lnTo>
                  <a:lnTo>
                    <a:pt x="11895" y="5642"/>
                  </a:lnTo>
                  <a:lnTo>
                    <a:pt x="11822" y="5349"/>
                  </a:lnTo>
                  <a:lnTo>
                    <a:pt x="11699" y="5056"/>
                  </a:lnTo>
                  <a:lnTo>
                    <a:pt x="11577" y="4763"/>
                  </a:lnTo>
                  <a:lnTo>
                    <a:pt x="11431" y="4494"/>
                  </a:lnTo>
                  <a:lnTo>
                    <a:pt x="12334" y="3346"/>
                  </a:lnTo>
                  <a:lnTo>
                    <a:pt x="12408" y="3249"/>
                  </a:lnTo>
                  <a:lnTo>
                    <a:pt x="12457" y="3126"/>
                  </a:lnTo>
                  <a:lnTo>
                    <a:pt x="12481" y="3004"/>
                  </a:lnTo>
                  <a:lnTo>
                    <a:pt x="12481" y="2858"/>
                  </a:lnTo>
                  <a:lnTo>
                    <a:pt x="12457" y="2736"/>
                  </a:lnTo>
                  <a:lnTo>
                    <a:pt x="12432" y="2614"/>
                  </a:lnTo>
                  <a:lnTo>
                    <a:pt x="12359" y="2491"/>
                  </a:lnTo>
                  <a:lnTo>
                    <a:pt x="12286" y="2394"/>
                  </a:lnTo>
                  <a:lnTo>
                    <a:pt x="11602" y="1710"/>
                  </a:lnTo>
                  <a:lnTo>
                    <a:pt x="11504" y="1637"/>
                  </a:lnTo>
                  <a:lnTo>
                    <a:pt x="11382" y="1563"/>
                  </a:lnTo>
                  <a:lnTo>
                    <a:pt x="11260" y="1514"/>
                  </a:lnTo>
                  <a:lnTo>
                    <a:pt x="10991" y="1514"/>
                  </a:lnTo>
                  <a:lnTo>
                    <a:pt x="10869" y="1539"/>
                  </a:lnTo>
                  <a:lnTo>
                    <a:pt x="10747" y="1588"/>
                  </a:lnTo>
                  <a:lnTo>
                    <a:pt x="10649" y="1661"/>
                  </a:lnTo>
                  <a:lnTo>
                    <a:pt x="9501" y="2565"/>
                  </a:lnTo>
                  <a:lnTo>
                    <a:pt x="9233" y="2418"/>
                  </a:lnTo>
                  <a:lnTo>
                    <a:pt x="8940" y="2296"/>
                  </a:lnTo>
                  <a:lnTo>
                    <a:pt x="8647" y="2174"/>
                  </a:lnTo>
                  <a:lnTo>
                    <a:pt x="8353" y="2076"/>
                  </a:lnTo>
                  <a:lnTo>
                    <a:pt x="8183" y="635"/>
                  </a:lnTo>
                  <a:lnTo>
                    <a:pt x="8158" y="513"/>
                  </a:lnTo>
                  <a:lnTo>
                    <a:pt x="8109" y="391"/>
                  </a:lnTo>
                  <a:lnTo>
                    <a:pt x="8036" y="293"/>
                  </a:lnTo>
                  <a:lnTo>
                    <a:pt x="7963" y="196"/>
                  </a:lnTo>
                  <a:lnTo>
                    <a:pt x="7841" y="122"/>
                  </a:lnTo>
                  <a:lnTo>
                    <a:pt x="7743" y="49"/>
                  </a:lnTo>
                  <a:lnTo>
                    <a:pt x="7596" y="25"/>
                  </a:lnTo>
                  <a:lnTo>
                    <a:pt x="7474" y="0"/>
                  </a:lnTo>
                  <a:close/>
                </a:path>
              </a:pathLst>
            </a:custGeom>
            <a:solidFill>
              <a:srgbClr val="454F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1" name="Shape 371"/>
            <p:cNvSpPr/>
            <p:nvPr/>
          </p:nvSpPr>
          <p:spPr>
            <a:xfrm>
              <a:off x="5567825" y="3185975"/>
              <a:ext cx="199075" cy="199075"/>
            </a:xfrm>
            <a:custGeom>
              <a:avLst/>
              <a:gdLst/>
              <a:ahLst/>
              <a:cxnLst/>
              <a:rect l="0" t="0" r="0" b="0"/>
              <a:pathLst>
                <a:path w="7963" h="7963" extrusionOk="0">
                  <a:moveTo>
                    <a:pt x="3933" y="2296"/>
                  </a:moveTo>
                  <a:lnTo>
                    <a:pt x="4103" y="2321"/>
                  </a:lnTo>
                  <a:lnTo>
                    <a:pt x="4274" y="2321"/>
                  </a:lnTo>
                  <a:lnTo>
                    <a:pt x="4421" y="2370"/>
                  </a:lnTo>
                  <a:lnTo>
                    <a:pt x="4592" y="2419"/>
                  </a:lnTo>
                  <a:lnTo>
                    <a:pt x="4738" y="2492"/>
                  </a:lnTo>
                  <a:lnTo>
                    <a:pt x="4885" y="2565"/>
                  </a:lnTo>
                  <a:lnTo>
                    <a:pt x="5032" y="2663"/>
                  </a:lnTo>
                  <a:lnTo>
                    <a:pt x="5154" y="2785"/>
                  </a:lnTo>
                  <a:lnTo>
                    <a:pt x="5276" y="2883"/>
                  </a:lnTo>
                  <a:lnTo>
                    <a:pt x="5373" y="3029"/>
                  </a:lnTo>
                  <a:lnTo>
                    <a:pt x="5447" y="3151"/>
                  </a:lnTo>
                  <a:lnTo>
                    <a:pt x="5520" y="3298"/>
                  </a:lnTo>
                  <a:lnTo>
                    <a:pt x="5593" y="3444"/>
                  </a:lnTo>
                  <a:lnTo>
                    <a:pt x="5618" y="3615"/>
                  </a:lnTo>
                  <a:lnTo>
                    <a:pt x="5642" y="3762"/>
                  </a:lnTo>
                  <a:lnTo>
                    <a:pt x="5667" y="3933"/>
                  </a:lnTo>
                  <a:lnTo>
                    <a:pt x="5667" y="4079"/>
                  </a:lnTo>
                  <a:lnTo>
                    <a:pt x="5642" y="4250"/>
                  </a:lnTo>
                  <a:lnTo>
                    <a:pt x="5618" y="4421"/>
                  </a:lnTo>
                  <a:lnTo>
                    <a:pt x="5569" y="4568"/>
                  </a:lnTo>
                  <a:lnTo>
                    <a:pt x="5496" y="4739"/>
                  </a:lnTo>
                  <a:lnTo>
                    <a:pt x="5398" y="4885"/>
                  </a:lnTo>
                  <a:lnTo>
                    <a:pt x="5300" y="5007"/>
                  </a:lnTo>
                  <a:lnTo>
                    <a:pt x="5203" y="5154"/>
                  </a:lnTo>
                  <a:lnTo>
                    <a:pt x="5080" y="5252"/>
                  </a:lnTo>
                  <a:lnTo>
                    <a:pt x="4958" y="5349"/>
                  </a:lnTo>
                  <a:lnTo>
                    <a:pt x="4812" y="5447"/>
                  </a:lnTo>
                  <a:lnTo>
                    <a:pt x="4665" y="5520"/>
                  </a:lnTo>
                  <a:lnTo>
                    <a:pt x="4519" y="5569"/>
                  </a:lnTo>
                  <a:lnTo>
                    <a:pt x="4372" y="5618"/>
                  </a:lnTo>
                  <a:lnTo>
                    <a:pt x="4201" y="5642"/>
                  </a:lnTo>
                  <a:lnTo>
                    <a:pt x="4055" y="5667"/>
                  </a:lnTo>
                  <a:lnTo>
                    <a:pt x="3884" y="5642"/>
                  </a:lnTo>
                  <a:lnTo>
                    <a:pt x="3713" y="5642"/>
                  </a:lnTo>
                  <a:lnTo>
                    <a:pt x="3566" y="5594"/>
                  </a:lnTo>
                  <a:lnTo>
                    <a:pt x="3395" y="5545"/>
                  </a:lnTo>
                  <a:lnTo>
                    <a:pt x="3249" y="5471"/>
                  </a:lnTo>
                  <a:lnTo>
                    <a:pt x="3102" y="5398"/>
                  </a:lnTo>
                  <a:lnTo>
                    <a:pt x="2956" y="5300"/>
                  </a:lnTo>
                  <a:lnTo>
                    <a:pt x="2833" y="5178"/>
                  </a:lnTo>
                  <a:lnTo>
                    <a:pt x="2711" y="5081"/>
                  </a:lnTo>
                  <a:lnTo>
                    <a:pt x="2614" y="4934"/>
                  </a:lnTo>
                  <a:lnTo>
                    <a:pt x="2540" y="4812"/>
                  </a:lnTo>
                  <a:lnTo>
                    <a:pt x="2467" y="4665"/>
                  </a:lnTo>
                  <a:lnTo>
                    <a:pt x="2394" y="4519"/>
                  </a:lnTo>
                  <a:lnTo>
                    <a:pt x="2369" y="4348"/>
                  </a:lnTo>
                  <a:lnTo>
                    <a:pt x="2321" y="4201"/>
                  </a:lnTo>
                  <a:lnTo>
                    <a:pt x="2321" y="4030"/>
                  </a:lnTo>
                  <a:lnTo>
                    <a:pt x="2321" y="3884"/>
                  </a:lnTo>
                  <a:lnTo>
                    <a:pt x="2345" y="3713"/>
                  </a:lnTo>
                  <a:lnTo>
                    <a:pt x="2369" y="3542"/>
                  </a:lnTo>
                  <a:lnTo>
                    <a:pt x="2418" y="3395"/>
                  </a:lnTo>
                  <a:lnTo>
                    <a:pt x="2492" y="3224"/>
                  </a:lnTo>
                  <a:lnTo>
                    <a:pt x="2589" y="3078"/>
                  </a:lnTo>
                  <a:lnTo>
                    <a:pt x="2687" y="2956"/>
                  </a:lnTo>
                  <a:lnTo>
                    <a:pt x="2785" y="2809"/>
                  </a:lnTo>
                  <a:lnTo>
                    <a:pt x="2907" y="2712"/>
                  </a:lnTo>
                  <a:lnTo>
                    <a:pt x="3029" y="2614"/>
                  </a:lnTo>
                  <a:lnTo>
                    <a:pt x="3175" y="2516"/>
                  </a:lnTo>
                  <a:lnTo>
                    <a:pt x="3322" y="2443"/>
                  </a:lnTo>
                  <a:lnTo>
                    <a:pt x="3468" y="2394"/>
                  </a:lnTo>
                  <a:lnTo>
                    <a:pt x="3615" y="2345"/>
                  </a:lnTo>
                  <a:lnTo>
                    <a:pt x="3786" y="2321"/>
                  </a:lnTo>
                  <a:lnTo>
                    <a:pt x="3933" y="2296"/>
                  </a:lnTo>
                  <a:close/>
                  <a:moveTo>
                    <a:pt x="3053" y="1"/>
                  </a:moveTo>
                  <a:lnTo>
                    <a:pt x="2980" y="25"/>
                  </a:lnTo>
                  <a:lnTo>
                    <a:pt x="2443" y="196"/>
                  </a:lnTo>
                  <a:lnTo>
                    <a:pt x="2369" y="220"/>
                  </a:lnTo>
                  <a:lnTo>
                    <a:pt x="2296" y="269"/>
                  </a:lnTo>
                  <a:lnTo>
                    <a:pt x="2198" y="391"/>
                  </a:lnTo>
                  <a:lnTo>
                    <a:pt x="2150" y="538"/>
                  </a:lnTo>
                  <a:lnTo>
                    <a:pt x="2150" y="611"/>
                  </a:lnTo>
                  <a:lnTo>
                    <a:pt x="2150" y="684"/>
                  </a:lnTo>
                  <a:lnTo>
                    <a:pt x="2394" y="1832"/>
                  </a:lnTo>
                  <a:lnTo>
                    <a:pt x="2223" y="1954"/>
                  </a:lnTo>
                  <a:lnTo>
                    <a:pt x="2076" y="2101"/>
                  </a:lnTo>
                  <a:lnTo>
                    <a:pt x="1002" y="1686"/>
                  </a:lnTo>
                  <a:lnTo>
                    <a:pt x="928" y="1686"/>
                  </a:lnTo>
                  <a:lnTo>
                    <a:pt x="831" y="1661"/>
                  </a:lnTo>
                  <a:lnTo>
                    <a:pt x="684" y="1710"/>
                  </a:lnTo>
                  <a:lnTo>
                    <a:pt x="562" y="1784"/>
                  </a:lnTo>
                  <a:lnTo>
                    <a:pt x="513" y="1832"/>
                  </a:lnTo>
                  <a:lnTo>
                    <a:pt x="464" y="1906"/>
                  </a:lnTo>
                  <a:lnTo>
                    <a:pt x="220" y="2394"/>
                  </a:lnTo>
                  <a:lnTo>
                    <a:pt x="196" y="2467"/>
                  </a:lnTo>
                  <a:lnTo>
                    <a:pt x="171" y="2541"/>
                  </a:lnTo>
                  <a:lnTo>
                    <a:pt x="196" y="2712"/>
                  </a:lnTo>
                  <a:lnTo>
                    <a:pt x="245" y="2834"/>
                  </a:lnTo>
                  <a:lnTo>
                    <a:pt x="293" y="2907"/>
                  </a:lnTo>
                  <a:lnTo>
                    <a:pt x="367" y="2956"/>
                  </a:lnTo>
                  <a:lnTo>
                    <a:pt x="1344" y="3591"/>
                  </a:lnTo>
                  <a:lnTo>
                    <a:pt x="1319" y="3786"/>
                  </a:lnTo>
                  <a:lnTo>
                    <a:pt x="1295" y="4006"/>
                  </a:lnTo>
                  <a:lnTo>
                    <a:pt x="245" y="4494"/>
                  </a:lnTo>
                  <a:lnTo>
                    <a:pt x="196" y="4519"/>
                  </a:lnTo>
                  <a:lnTo>
                    <a:pt x="123" y="4568"/>
                  </a:lnTo>
                  <a:lnTo>
                    <a:pt x="49" y="4714"/>
                  </a:lnTo>
                  <a:lnTo>
                    <a:pt x="0" y="4861"/>
                  </a:lnTo>
                  <a:lnTo>
                    <a:pt x="25" y="4934"/>
                  </a:lnTo>
                  <a:lnTo>
                    <a:pt x="25" y="5007"/>
                  </a:lnTo>
                  <a:lnTo>
                    <a:pt x="220" y="5545"/>
                  </a:lnTo>
                  <a:lnTo>
                    <a:pt x="245" y="5594"/>
                  </a:lnTo>
                  <a:lnTo>
                    <a:pt x="293" y="5667"/>
                  </a:lnTo>
                  <a:lnTo>
                    <a:pt x="391" y="5764"/>
                  </a:lnTo>
                  <a:lnTo>
                    <a:pt x="538" y="5813"/>
                  </a:lnTo>
                  <a:lnTo>
                    <a:pt x="684" y="5813"/>
                  </a:lnTo>
                  <a:lnTo>
                    <a:pt x="1832" y="5569"/>
                  </a:lnTo>
                  <a:lnTo>
                    <a:pt x="1954" y="5740"/>
                  </a:lnTo>
                  <a:lnTo>
                    <a:pt x="2101" y="5887"/>
                  </a:lnTo>
                  <a:lnTo>
                    <a:pt x="1710" y="6986"/>
                  </a:lnTo>
                  <a:lnTo>
                    <a:pt x="1686" y="7059"/>
                  </a:lnTo>
                  <a:lnTo>
                    <a:pt x="1686" y="7132"/>
                  </a:lnTo>
                  <a:lnTo>
                    <a:pt x="1710" y="7279"/>
                  </a:lnTo>
                  <a:lnTo>
                    <a:pt x="1783" y="7401"/>
                  </a:lnTo>
                  <a:lnTo>
                    <a:pt x="1857" y="7450"/>
                  </a:lnTo>
                  <a:lnTo>
                    <a:pt x="1905" y="7499"/>
                  </a:lnTo>
                  <a:lnTo>
                    <a:pt x="2418" y="7743"/>
                  </a:lnTo>
                  <a:lnTo>
                    <a:pt x="2492" y="7792"/>
                  </a:lnTo>
                  <a:lnTo>
                    <a:pt x="2711" y="7792"/>
                  </a:lnTo>
                  <a:lnTo>
                    <a:pt x="2858" y="7718"/>
                  </a:lnTo>
                  <a:lnTo>
                    <a:pt x="2907" y="7669"/>
                  </a:lnTo>
                  <a:lnTo>
                    <a:pt x="2956" y="7621"/>
                  </a:lnTo>
                  <a:lnTo>
                    <a:pt x="3591" y="6644"/>
                  </a:lnTo>
                  <a:lnTo>
                    <a:pt x="3810" y="6668"/>
                  </a:lnTo>
                  <a:lnTo>
                    <a:pt x="4006" y="6668"/>
                  </a:lnTo>
                  <a:lnTo>
                    <a:pt x="4494" y="7718"/>
                  </a:lnTo>
                  <a:lnTo>
                    <a:pt x="4543" y="7792"/>
                  </a:lnTo>
                  <a:lnTo>
                    <a:pt x="4592" y="7840"/>
                  </a:lnTo>
                  <a:lnTo>
                    <a:pt x="4714" y="7914"/>
                  </a:lnTo>
                  <a:lnTo>
                    <a:pt x="4861" y="7963"/>
                  </a:lnTo>
                  <a:lnTo>
                    <a:pt x="4934" y="7963"/>
                  </a:lnTo>
                  <a:lnTo>
                    <a:pt x="5007" y="7938"/>
                  </a:lnTo>
                  <a:lnTo>
                    <a:pt x="5544" y="7767"/>
                  </a:lnTo>
                  <a:lnTo>
                    <a:pt x="5618" y="7743"/>
                  </a:lnTo>
                  <a:lnTo>
                    <a:pt x="5667" y="7694"/>
                  </a:lnTo>
                  <a:lnTo>
                    <a:pt x="5764" y="7572"/>
                  </a:lnTo>
                  <a:lnTo>
                    <a:pt x="5838" y="7425"/>
                  </a:lnTo>
                  <a:lnTo>
                    <a:pt x="5838" y="7352"/>
                  </a:lnTo>
                  <a:lnTo>
                    <a:pt x="5838" y="7279"/>
                  </a:lnTo>
                  <a:lnTo>
                    <a:pt x="5593" y="6131"/>
                  </a:lnTo>
                  <a:lnTo>
                    <a:pt x="5740" y="6009"/>
                  </a:lnTo>
                  <a:lnTo>
                    <a:pt x="5911" y="5862"/>
                  </a:lnTo>
                  <a:lnTo>
                    <a:pt x="6985" y="6277"/>
                  </a:lnTo>
                  <a:lnTo>
                    <a:pt x="7059" y="6277"/>
                  </a:lnTo>
                  <a:lnTo>
                    <a:pt x="7132" y="6302"/>
                  </a:lnTo>
                  <a:lnTo>
                    <a:pt x="7278" y="6253"/>
                  </a:lnTo>
                  <a:lnTo>
                    <a:pt x="7425" y="6180"/>
                  </a:lnTo>
                  <a:lnTo>
                    <a:pt x="7474" y="6131"/>
                  </a:lnTo>
                  <a:lnTo>
                    <a:pt x="7523" y="6058"/>
                  </a:lnTo>
                  <a:lnTo>
                    <a:pt x="7767" y="5545"/>
                  </a:lnTo>
                  <a:lnTo>
                    <a:pt x="7791" y="5496"/>
                  </a:lnTo>
                  <a:lnTo>
                    <a:pt x="7816" y="5398"/>
                  </a:lnTo>
                  <a:lnTo>
                    <a:pt x="7791" y="5252"/>
                  </a:lnTo>
                  <a:lnTo>
                    <a:pt x="7718" y="5129"/>
                  </a:lnTo>
                  <a:lnTo>
                    <a:pt x="7669" y="5056"/>
                  </a:lnTo>
                  <a:lnTo>
                    <a:pt x="7620" y="5007"/>
                  </a:lnTo>
                  <a:lnTo>
                    <a:pt x="6643" y="4372"/>
                  </a:lnTo>
                  <a:lnTo>
                    <a:pt x="6668" y="4177"/>
                  </a:lnTo>
                  <a:lnTo>
                    <a:pt x="6668" y="3957"/>
                  </a:lnTo>
                  <a:lnTo>
                    <a:pt x="7718" y="3469"/>
                  </a:lnTo>
                  <a:lnTo>
                    <a:pt x="7791" y="3444"/>
                  </a:lnTo>
                  <a:lnTo>
                    <a:pt x="7865" y="3395"/>
                  </a:lnTo>
                  <a:lnTo>
                    <a:pt x="7938" y="3249"/>
                  </a:lnTo>
                  <a:lnTo>
                    <a:pt x="7962" y="3102"/>
                  </a:lnTo>
                  <a:lnTo>
                    <a:pt x="7962" y="3029"/>
                  </a:lnTo>
                  <a:lnTo>
                    <a:pt x="7962" y="2956"/>
                  </a:lnTo>
                  <a:lnTo>
                    <a:pt x="7767" y="2419"/>
                  </a:lnTo>
                  <a:lnTo>
                    <a:pt x="7743" y="2345"/>
                  </a:lnTo>
                  <a:lnTo>
                    <a:pt x="7694" y="2296"/>
                  </a:lnTo>
                  <a:lnTo>
                    <a:pt x="7572" y="2199"/>
                  </a:lnTo>
                  <a:lnTo>
                    <a:pt x="7449" y="2150"/>
                  </a:lnTo>
                  <a:lnTo>
                    <a:pt x="7278" y="2150"/>
                  </a:lnTo>
                  <a:lnTo>
                    <a:pt x="6155" y="2394"/>
                  </a:lnTo>
                  <a:lnTo>
                    <a:pt x="6033" y="2223"/>
                  </a:lnTo>
                  <a:lnTo>
                    <a:pt x="5886" y="2077"/>
                  </a:lnTo>
                  <a:lnTo>
                    <a:pt x="6277" y="978"/>
                  </a:lnTo>
                  <a:lnTo>
                    <a:pt x="6302" y="904"/>
                  </a:lnTo>
                  <a:lnTo>
                    <a:pt x="6302" y="831"/>
                  </a:lnTo>
                  <a:lnTo>
                    <a:pt x="6277" y="684"/>
                  </a:lnTo>
                  <a:lnTo>
                    <a:pt x="6179" y="562"/>
                  </a:lnTo>
                  <a:lnTo>
                    <a:pt x="6131" y="489"/>
                  </a:lnTo>
                  <a:lnTo>
                    <a:pt x="6082" y="465"/>
                  </a:lnTo>
                  <a:lnTo>
                    <a:pt x="5569" y="196"/>
                  </a:lnTo>
                  <a:lnTo>
                    <a:pt x="5496" y="172"/>
                  </a:lnTo>
                  <a:lnTo>
                    <a:pt x="5276" y="172"/>
                  </a:lnTo>
                  <a:lnTo>
                    <a:pt x="5129" y="245"/>
                  </a:lnTo>
                  <a:lnTo>
                    <a:pt x="5080" y="294"/>
                  </a:lnTo>
                  <a:lnTo>
                    <a:pt x="5032" y="343"/>
                  </a:lnTo>
                  <a:lnTo>
                    <a:pt x="4397" y="1319"/>
                  </a:lnTo>
                  <a:lnTo>
                    <a:pt x="4177" y="1295"/>
                  </a:lnTo>
                  <a:lnTo>
                    <a:pt x="3981" y="1295"/>
                  </a:lnTo>
                  <a:lnTo>
                    <a:pt x="3493" y="245"/>
                  </a:lnTo>
                  <a:lnTo>
                    <a:pt x="3444" y="172"/>
                  </a:lnTo>
                  <a:lnTo>
                    <a:pt x="3395" y="123"/>
                  </a:lnTo>
                  <a:lnTo>
                    <a:pt x="3273" y="49"/>
                  </a:lnTo>
                  <a:lnTo>
                    <a:pt x="3127" y="1"/>
                  </a:lnTo>
                  <a:close/>
                </a:path>
              </a:pathLst>
            </a:custGeom>
            <a:solidFill>
              <a:srgbClr val="454F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6" name="Shape 37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50825" y="1367125"/>
            <a:ext cx="1628775" cy="342900"/>
          </a:xfrm>
          <a:prstGeom prst="rect">
            <a:avLst/>
          </a:prstGeom>
          <a:noFill/>
          <a:ln>
            <a:noFill/>
          </a:ln>
        </p:spPr>
      </p:pic>
      <p:sp>
        <p:nvSpPr>
          <p:cNvPr id="377" name="Shape 377"/>
          <p:cNvSpPr txBox="1"/>
          <p:nvPr/>
        </p:nvSpPr>
        <p:spPr>
          <a:xfrm>
            <a:off x="83775" y="556450"/>
            <a:ext cx="9144000" cy="488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" sz="4800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rPr>
              <a:t>Style Sheet</a:t>
            </a:r>
            <a:endParaRPr sz="4800">
              <a:solidFill>
                <a:srgbClr val="454F5B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ctr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" sz="2000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rPr>
              <a:t>Set of rules defining how a HTML element will be presented in the browser</a:t>
            </a:r>
            <a:endParaRPr sz="1800" b="1">
              <a:solidFill>
                <a:srgbClr val="454F5B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ctr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endParaRPr sz="1800" b="1">
              <a:solidFill>
                <a:srgbClr val="454F5B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ctr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4800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rPr>
              <a:t>Cascading</a:t>
            </a:r>
            <a:endParaRPr sz="4800">
              <a:solidFill>
                <a:srgbClr val="454F5B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ctr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" sz="2000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rPr>
              <a:t>Set of rules for resolving conflict with multiple CSS rules applied to the same elements.</a:t>
            </a:r>
            <a:endParaRPr sz="2000">
              <a:solidFill>
                <a:srgbClr val="454F5B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ctr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000" b="1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rPr>
              <a:t>Browser stylesheet → </a:t>
            </a:r>
            <a:r>
              <a:rPr lang="en" sz="2000" b="1">
                <a:solidFill>
                  <a:srgbClr val="CC4125"/>
                </a:solidFill>
                <a:latin typeface="Montserrat"/>
                <a:ea typeface="Montserrat"/>
                <a:cs typeface="Montserrat"/>
                <a:sym typeface="Montserrat"/>
              </a:rPr>
              <a:t>Linked (external) stylesheet</a:t>
            </a:r>
            <a:r>
              <a:rPr lang="en" sz="2000" b="1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rPr>
              <a:t> → </a:t>
            </a:r>
            <a:r>
              <a:rPr lang="en" sz="2000" b="1">
                <a:solidFill>
                  <a:srgbClr val="FFD966"/>
                </a:solidFill>
                <a:latin typeface="Montserrat"/>
                <a:ea typeface="Montserrat"/>
                <a:cs typeface="Montserrat"/>
                <a:sym typeface="Montserrat"/>
              </a:rPr>
              <a:t>Embedded (internal) stylesheet</a:t>
            </a:r>
            <a:r>
              <a:rPr lang="en" sz="2000" b="1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rPr>
              <a:t> → </a:t>
            </a:r>
            <a:r>
              <a:rPr lang="en" sz="2000" b="1">
                <a:solidFill>
                  <a:srgbClr val="93C47D"/>
                </a:solidFill>
                <a:latin typeface="Montserrat"/>
                <a:ea typeface="Montserrat"/>
                <a:cs typeface="Montserrat"/>
                <a:sym typeface="Montserrat"/>
              </a:rPr>
              <a:t>Inline (internal) styles</a:t>
            </a:r>
            <a:endParaRPr sz="2000" b="1">
              <a:solidFill>
                <a:srgbClr val="93C47D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ctr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endParaRPr sz="1800">
              <a:solidFill>
                <a:srgbClr val="454F5B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78" name="Shape 378"/>
          <p:cNvSpPr txBox="1"/>
          <p:nvPr/>
        </p:nvSpPr>
        <p:spPr>
          <a:xfrm>
            <a:off x="480050" y="5559325"/>
            <a:ext cx="2513400" cy="1225200"/>
          </a:xfrm>
          <a:prstGeom prst="rect">
            <a:avLst/>
          </a:prstGeom>
          <a:noFill/>
          <a:ln w="19050" cap="flat" cmpd="sng">
            <a:solidFill>
              <a:srgbClr val="CC412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0000CD"/>
                </a:solidFill>
                <a:latin typeface="Consolas"/>
                <a:ea typeface="Consolas"/>
                <a:cs typeface="Consolas"/>
                <a:sym typeface="Consolas"/>
              </a:rPr>
              <a:t>&lt;head&gt;</a:t>
            </a:r>
            <a:endParaRPr sz="1200">
              <a:solidFill>
                <a:srgbClr val="0000CD"/>
              </a:solidFill>
              <a:latin typeface="Consolas"/>
              <a:ea typeface="Consolas"/>
              <a:cs typeface="Consolas"/>
              <a:sym typeface="Consola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0000CD"/>
                </a:solidFill>
                <a:latin typeface="Consolas"/>
                <a:ea typeface="Consolas"/>
                <a:cs typeface="Consolas"/>
                <a:sym typeface="Consolas"/>
              </a:rPr>
              <a:t>   &lt;link rel=”stylesheet” type =”text/css” href =”theme.css”&gt;</a:t>
            </a:r>
            <a:endParaRPr sz="1200">
              <a:solidFill>
                <a:srgbClr val="0000CD"/>
              </a:solidFill>
              <a:latin typeface="Consolas"/>
              <a:ea typeface="Consolas"/>
              <a:cs typeface="Consolas"/>
              <a:sym typeface="Consola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0000CD"/>
                </a:solidFill>
                <a:latin typeface="Consolas"/>
                <a:ea typeface="Consolas"/>
                <a:cs typeface="Consolas"/>
                <a:sym typeface="Consolas"/>
              </a:rPr>
              <a:t>&lt;/head&gt;</a:t>
            </a:r>
            <a:endParaRPr>
              <a:solidFill>
                <a:srgbClr val="CC4125"/>
              </a:solidFill>
            </a:endParaRPr>
          </a:p>
        </p:txBody>
      </p:sp>
      <p:sp>
        <p:nvSpPr>
          <p:cNvPr id="379" name="Shape 379"/>
          <p:cNvSpPr txBox="1"/>
          <p:nvPr/>
        </p:nvSpPr>
        <p:spPr>
          <a:xfrm>
            <a:off x="3386763" y="5559325"/>
            <a:ext cx="2513400" cy="1225200"/>
          </a:xfrm>
          <a:prstGeom prst="rect">
            <a:avLst/>
          </a:prstGeom>
          <a:noFill/>
          <a:ln w="19050" cap="flat" cmpd="sng">
            <a:solidFill>
              <a:srgbClr val="FFD96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0000CD"/>
                </a:solidFill>
                <a:latin typeface="Consolas"/>
                <a:ea typeface="Consolas"/>
                <a:cs typeface="Consolas"/>
                <a:sym typeface="Consolas"/>
              </a:rPr>
              <a:t>&lt;head&gt;</a:t>
            </a:r>
            <a:endParaRPr sz="1200">
              <a:solidFill>
                <a:srgbClr val="0000CD"/>
              </a:solidFill>
              <a:latin typeface="Consolas"/>
              <a:ea typeface="Consolas"/>
              <a:cs typeface="Consolas"/>
              <a:sym typeface="Consola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1200">
                <a:solidFill>
                  <a:srgbClr val="0000CD"/>
                </a:solidFill>
                <a:latin typeface="Consolas"/>
                <a:ea typeface="Consolas"/>
                <a:cs typeface="Consolas"/>
                <a:sym typeface="Consolas"/>
              </a:rPr>
              <a:t>&lt;style&gt;</a:t>
            </a:r>
            <a:endParaRPr sz="1200">
              <a:solidFill>
                <a:srgbClr val="0000CD"/>
              </a:solidFill>
              <a:latin typeface="Consolas"/>
              <a:ea typeface="Consolas"/>
              <a:cs typeface="Consolas"/>
              <a:sym typeface="Consola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1200">
                <a:solidFill>
                  <a:srgbClr val="0000CD"/>
                </a:solidFill>
                <a:latin typeface="Consolas"/>
                <a:ea typeface="Consolas"/>
                <a:cs typeface="Consolas"/>
                <a:sym typeface="Consolas"/>
              </a:rPr>
              <a:t>h1 {color:red;}</a:t>
            </a:r>
            <a:endParaRPr sz="1200">
              <a:solidFill>
                <a:srgbClr val="0000CD"/>
              </a:solidFill>
              <a:latin typeface="Consolas"/>
              <a:ea typeface="Consolas"/>
              <a:cs typeface="Consolas"/>
              <a:sym typeface="Consola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1200">
                <a:solidFill>
                  <a:srgbClr val="0000CD"/>
                </a:solidFill>
                <a:latin typeface="Consolas"/>
                <a:ea typeface="Consolas"/>
                <a:cs typeface="Consolas"/>
                <a:sym typeface="Consolas"/>
              </a:rPr>
              <a:t>p {color:blue;}</a:t>
            </a:r>
            <a:endParaRPr sz="1200">
              <a:solidFill>
                <a:srgbClr val="0000CD"/>
              </a:solidFill>
              <a:latin typeface="Consolas"/>
              <a:ea typeface="Consolas"/>
              <a:cs typeface="Consolas"/>
              <a:sym typeface="Consola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0000CD"/>
                </a:solidFill>
                <a:latin typeface="Consolas"/>
                <a:ea typeface="Consolas"/>
                <a:cs typeface="Consolas"/>
                <a:sym typeface="Consolas"/>
              </a:rPr>
              <a:t>&lt;/style&gt;</a:t>
            </a:r>
            <a:endParaRPr sz="1200">
              <a:solidFill>
                <a:srgbClr val="0000CD"/>
              </a:solidFill>
              <a:latin typeface="Consolas"/>
              <a:ea typeface="Consolas"/>
              <a:cs typeface="Consolas"/>
              <a:sym typeface="Consola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0000CD"/>
                </a:solidFill>
                <a:latin typeface="Consolas"/>
                <a:ea typeface="Consolas"/>
                <a:cs typeface="Consolas"/>
                <a:sym typeface="Consolas"/>
              </a:rPr>
              <a:t>&lt;/head&gt;</a:t>
            </a:r>
            <a:endParaRPr sz="1200">
              <a:solidFill>
                <a:srgbClr val="0000CD"/>
              </a:solidFill>
              <a:latin typeface="Consolas"/>
              <a:ea typeface="Consolas"/>
              <a:cs typeface="Consolas"/>
              <a:sym typeface="Consolas"/>
            </a:endParaRPr>
          </a:p>
        </p:txBody>
      </p:sp>
      <p:sp>
        <p:nvSpPr>
          <p:cNvPr id="380" name="Shape 380"/>
          <p:cNvSpPr txBox="1"/>
          <p:nvPr/>
        </p:nvSpPr>
        <p:spPr>
          <a:xfrm>
            <a:off x="6293475" y="5559325"/>
            <a:ext cx="2513400" cy="1225200"/>
          </a:xfrm>
          <a:prstGeom prst="rect">
            <a:avLst/>
          </a:prstGeom>
          <a:noFill/>
          <a:ln w="19050" cap="flat" cmpd="sng">
            <a:solidFill>
              <a:srgbClr val="93C47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0000CD"/>
                </a:solidFill>
                <a:latin typeface="Consolas"/>
                <a:ea typeface="Consolas"/>
                <a:cs typeface="Consolas"/>
                <a:sym typeface="Consolas"/>
              </a:rPr>
              <a:t>&lt;body&gt;</a:t>
            </a:r>
            <a:endParaRPr sz="1200">
              <a:solidFill>
                <a:srgbClr val="0000CD"/>
              </a:solidFill>
              <a:latin typeface="Consolas"/>
              <a:ea typeface="Consolas"/>
              <a:cs typeface="Consolas"/>
              <a:sym typeface="Consola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0000CD"/>
                </a:solidFill>
                <a:latin typeface="Consolas"/>
                <a:ea typeface="Consolas"/>
                <a:cs typeface="Consolas"/>
                <a:sym typeface="Consolas"/>
              </a:rPr>
              <a:t>  &lt;h1 color:blue&gt;contect&lt;/h1&gt;</a:t>
            </a:r>
            <a:endParaRPr sz="1200">
              <a:solidFill>
                <a:srgbClr val="0000CD"/>
              </a:solidFill>
              <a:latin typeface="Consolas"/>
              <a:ea typeface="Consolas"/>
              <a:cs typeface="Consolas"/>
              <a:sym typeface="Consola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0000CD"/>
                </a:solidFill>
                <a:latin typeface="Consolas"/>
                <a:ea typeface="Consolas"/>
                <a:cs typeface="Consolas"/>
                <a:sym typeface="Consolas"/>
              </a:rPr>
              <a:t>&lt;/body&gt;</a:t>
            </a:r>
            <a:endParaRPr sz="1200">
              <a:solidFill>
                <a:srgbClr val="0000CD"/>
              </a:solidFill>
              <a:latin typeface="Consolas"/>
              <a:ea typeface="Consolas"/>
              <a:cs typeface="Consolas"/>
              <a:sym typeface="Consolas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 txBox="1">
            <a:spLocks noGrp="1"/>
          </p:cNvSpPr>
          <p:nvPr>
            <p:ph type="title"/>
          </p:nvPr>
        </p:nvSpPr>
        <p:spPr>
          <a:xfrm>
            <a:off x="691200" y="634300"/>
            <a:ext cx="7761600" cy="657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4800"/>
              <a:t>Install</a:t>
            </a:r>
            <a:endParaRPr sz="4800"/>
          </a:p>
        </p:txBody>
      </p:sp>
      <p:sp>
        <p:nvSpPr>
          <p:cNvPr id="76" name="Shape 76"/>
          <p:cNvSpPr txBox="1">
            <a:spLocks noGrp="1"/>
          </p:cNvSpPr>
          <p:nvPr>
            <p:ph type="body" idx="1"/>
          </p:nvPr>
        </p:nvSpPr>
        <p:spPr>
          <a:xfrm>
            <a:off x="691200" y="1811604"/>
            <a:ext cx="7761600" cy="4412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81000" rtl="0">
              <a:lnSpc>
                <a:spcPct val="200000"/>
              </a:lnSpc>
              <a:spcBef>
                <a:spcPts val="600"/>
              </a:spcBef>
              <a:spcAft>
                <a:spcPts val="0"/>
              </a:spcAft>
              <a:buClr>
                <a:srgbClr val="C7F464"/>
              </a:buClr>
              <a:buSzPts val="2400"/>
              <a:buChar char="▣"/>
            </a:pPr>
            <a:r>
              <a:rPr lang="en"/>
              <a:t>Virtual Box</a:t>
            </a:r>
            <a:endParaRPr/>
          </a:p>
          <a:p>
            <a:pPr marL="457200" lvl="0" indent="-381000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C7F464"/>
              </a:buClr>
              <a:buSzPts val="2400"/>
              <a:buChar char="▣"/>
            </a:pPr>
            <a:r>
              <a:rPr lang="en"/>
              <a:t>https://goo.gl/1tesGp</a:t>
            </a:r>
            <a:endParaRPr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5" name="Shape 385"/>
          <p:cNvSpPr txBox="1">
            <a:spLocks noGrp="1"/>
          </p:cNvSpPr>
          <p:nvPr>
            <p:ph type="title"/>
          </p:nvPr>
        </p:nvSpPr>
        <p:spPr>
          <a:xfrm>
            <a:off x="691200" y="0"/>
            <a:ext cx="7761600" cy="657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CSS selectors</a:t>
            </a:r>
            <a:endParaRPr/>
          </a:p>
        </p:txBody>
      </p:sp>
      <p:pic>
        <p:nvPicPr>
          <p:cNvPr id="386" name="Shape 38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91200" y="657900"/>
            <a:ext cx="1888500" cy="305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87" name="Shape 38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50825" y="1367125"/>
            <a:ext cx="1628775" cy="342900"/>
          </a:xfrm>
          <a:prstGeom prst="rect">
            <a:avLst/>
          </a:prstGeom>
          <a:noFill/>
          <a:ln>
            <a:noFill/>
          </a:ln>
        </p:spPr>
      </p:pic>
      <p:sp>
        <p:nvSpPr>
          <p:cNvPr id="388" name="Shape 388"/>
          <p:cNvSpPr txBox="1"/>
          <p:nvPr/>
        </p:nvSpPr>
        <p:spPr>
          <a:xfrm>
            <a:off x="83775" y="1367125"/>
            <a:ext cx="9060300" cy="5157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" sz="3000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rPr>
              <a:t>p </a:t>
            </a:r>
            <a:endParaRPr sz="3000">
              <a:solidFill>
                <a:srgbClr val="454F5B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ctr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" sz="3000" b="1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rPr>
              <a:t>Type (element)</a:t>
            </a:r>
            <a:endParaRPr sz="3000" b="1">
              <a:solidFill>
                <a:srgbClr val="454F5B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ctr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" sz="2000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rPr>
              <a:t>The simple selector that targets an html element by name</a:t>
            </a:r>
            <a:endParaRPr sz="2000">
              <a:solidFill>
                <a:srgbClr val="454F5B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ctr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endParaRPr sz="1800" b="1">
              <a:solidFill>
                <a:srgbClr val="454F5B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ctr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" sz="3000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rPr>
              <a:t># </a:t>
            </a:r>
            <a:endParaRPr sz="3000">
              <a:solidFill>
                <a:srgbClr val="454F5B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ctr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" sz="3000" b="1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rPr>
              <a:t>ID (element)</a:t>
            </a:r>
            <a:endParaRPr sz="3000" b="1">
              <a:solidFill>
                <a:srgbClr val="454F5B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ctr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" sz="2000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rPr>
              <a:t>Reference the ID attribute of an html element using a hash</a:t>
            </a:r>
            <a:endParaRPr sz="2000">
              <a:solidFill>
                <a:srgbClr val="454F5B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ctr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endParaRPr sz="2000">
              <a:solidFill>
                <a:srgbClr val="454F5B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ctr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" sz="3000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rPr>
              <a:t>.</a:t>
            </a:r>
            <a:endParaRPr sz="3000">
              <a:solidFill>
                <a:srgbClr val="454F5B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ctr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" sz="3000" b="1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rPr>
              <a:t>class (group)</a:t>
            </a:r>
            <a:endParaRPr sz="3000" b="1">
              <a:solidFill>
                <a:srgbClr val="454F5B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ctr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" sz="2000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rPr>
              <a:t>Reference elements with the class attribute</a:t>
            </a:r>
            <a:endParaRPr sz="2000">
              <a:solidFill>
                <a:srgbClr val="454F5B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ctr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endParaRPr sz="1800">
              <a:solidFill>
                <a:srgbClr val="454F5B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3" name="Shape 393"/>
          <p:cNvSpPr txBox="1">
            <a:spLocks noGrp="1"/>
          </p:cNvSpPr>
          <p:nvPr>
            <p:ph type="title"/>
          </p:nvPr>
        </p:nvSpPr>
        <p:spPr>
          <a:xfrm>
            <a:off x="691200" y="0"/>
            <a:ext cx="7761600" cy="657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CSS selectors examples</a:t>
            </a:r>
            <a:endParaRPr/>
          </a:p>
        </p:txBody>
      </p:sp>
      <p:pic>
        <p:nvPicPr>
          <p:cNvPr id="394" name="Shape 39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91200" y="657900"/>
            <a:ext cx="1888500" cy="305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95" name="Shape 39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50825" y="1367125"/>
            <a:ext cx="1628775" cy="342900"/>
          </a:xfrm>
          <a:prstGeom prst="rect">
            <a:avLst/>
          </a:prstGeom>
          <a:noFill/>
          <a:ln>
            <a:noFill/>
          </a:ln>
        </p:spPr>
      </p:pic>
      <p:sp>
        <p:nvSpPr>
          <p:cNvPr id="396" name="Shape 396"/>
          <p:cNvSpPr txBox="1"/>
          <p:nvPr/>
        </p:nvSpPr>
        <p:spPr>
          <a:xfrm>
            <a:off x="3165613" y="2964050"/>
            <a:ext cx="3011700" cy="2871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" sz="2400" b="1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rPr>
              <a:t>ID (element)</a:t>
            </a:r>
            <a:endParaRPr sz="2400" b="1">
              <a:solidFill>
                <a:srgbClr val="454F5B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ctr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" sz="1800" b="1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rPr>
              <a:t>Css</a:t>
            </a:r>
            <a:endParaRPr sz="1800" b="1">
              <a:solidFill>
                <a:srgbClr val="454F5B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ctr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rPr>
              <a:t>#logo {declaration}</a:t>
            </a:r>
            <a:endParaRPr sz="1800">
              <a:solidFill>
                <a:srgbClr val="454F5B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ctr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" sz="1800" b="1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rPr>
              <a:t>HTML </a:t>
            </a:r>
            <a:endParaRPr sz="1800" b="1">
              <a:solidFill>
                <a:srgbClr val="454F5B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ctr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rPr>
              <a:t>&lt;img id =”logo” scr=”” alt=””&gt;</a:t>
            </a:r>
            <a:endParaRPr sz="1800">
              <a:solidFill>
                <a:srgbClr val="454F5B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ctr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endParaRPr sz="1200">
              <a:solidFill>
                <a:srgbClr val="454F5B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97" name="Shape 397"/>
          <p:cNvSpPr txBox="1"/>
          <p:nvPr/>
        </p:nvSpPr>
        <p:spPr>
          <a:xfrm>
            <a:off x="309675" y="2964050"/>
            <a:ext cx="3011700" cy="2871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" sz="2400" b="1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rPr>
              <a:t>ID (element)</a:t>
            </a:r>
            <a:endParaRPr sz="2400" b="1">
              <a:solidFill>
                <a:srgbClr val="454F5B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ctr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" sz="1800" b="1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rPr>
              <a:t>Css</a:t>
            </a:r>
            <a:endParaRPr sz="1800" b="1">
              <a:solidFill>
                <a:srgbClr val="454F5B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ctr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rPr>
              <a:t>h1 {declaration}</a:t>
            </a:r>
            <a:endParaRPr sz="1800">
              <a:solidFill>
                <a:srgbClr val="454F5B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ctr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" sz="1800" b="1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rPr>
              <a:t>HTML </a:t>
            </a:r>
            <a:endParaRPr sz="1800" b="1">
              <a:solidFill>
                <a:srgbClr val="454F5B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ctr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rPr>
              <a:t>&lt;h1&gt; &lt;/h1&gt;</a:t>
            </a:r>
            <a:endParaRPr sz="1200">
              <a:solidFill>
                <a:srgbClr val="454F5B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98" name="Shape 398"/>
          <p:cNvSpPr txBox="1"/>
          <p:nvPr/>
        </p:nvSpPr>
        <p:spPr>
          <a:xfrm>
            <a:off x="6021550" y="2964050"/>
            <a:ext cx="3011700" cy="2871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" sz="2400" b="1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rPr>
              <a:t>Class (group)</a:t>
            </a:r>
            <a:endParaRPr sz="2400" b="1">
              <a:solidFill>
                <a:srgbClr val="454F5B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ctr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" sz="1800" b="1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rPr>
              <a:t>Css</a:t>
            </a:r>
            <a:endParaRPr sz="1800" b="1">
              <a:solidFill>
                <a:srgbClr val="454F5B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ctr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rPr>
              <a:t>.buttons {declaration}</a:t>
            </a:r>
            <a:endParaRPr sz="1800">
              <a:solidFill>
                <a:srgbClr val="454F5B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ctr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" sz="1800" b="1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rPr>
              <a:t>HTML</a:t>
            </a:r>
            <a:r>
              <a:rPr lang="en" sz="1800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endParaRPr sz="1800">
              <a:solidFill>
                <a:srgbClr val="454F5B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ctr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rPr>
              <a:t>&lt;img class=”buttons”&gt;</a:t>
            </a:r>
            <a:endParaRPr sz="1200">
              <a:solidFill>
                <a:srgbClr val="454F5B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3" name="Shape 403"/>
          <p:cNvSpPr txBox="1">
            <a:spLocks noGrp="1"/>
          </p:cNvSpPr>
          <p:nvPr>
            <p:ph type="title"/>
          </p:nvPr>
        </p:nvSpPr>
        <p:spPr>
          <a:xfrm>
            <a:off x="691200" y="0"/>
            <a:ext cx="7761600" cy="657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HTML + CSS example</a:t>
            </a:r>
            <a:endParaRPr/>
          </a:p>
        </p:txBody>
      </p:sp>
      <p:pic>
        <p:nvPicPr>
          <p:cNvPr id="404" name="Shape 40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91200" y="657900"/>
            <a:ext cx="1888500" cy="305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05" name="Shape 40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50825" y="1367125"/>
            <a:ext cx="1628775" cy="342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06" name="Shape 40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91200" y="1074900"/>
            <a:ext cx="5391150" cy="2705100"/>
          </a:xfrm>
          <a:prstGeom prst="rect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407" name="Shape 407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91200" y="3891500"/>
            <a:ext cx="5391150" cy="2752450"/>
          </a:xfrm>
          <a:prstGeom prst="rect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2" name="Shape 412"/>
          <p:cNvSpPr txBox="1">
            <a:spLocks noGrp="1"/>
          </p:cNvSpPr>
          <p:nvPr>
            <p:ph type="body" idx="1"/>
          </p:nvPr>
        </p:nvSpPr>
        <p:spPr>
          <a:xfrm>
            <a:off x="3128900" y="1913600"/>
            <a:ext cx="5708400" cy="4335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4800" b="1"/>
              <a:t>It’s all?</a:t>
            </a:r>
            <a:endParaRPr sz="4800" b="1"/>
          </a:p>
        </p:txBody>
      </p:sp>
      <p:pic>
        <p:nvPicPr>
          <p:cNvPr id="413" name="Shape 4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73200" y="1647475"/>
            <a:ext cx="2190750" cy="1171575"/>
          </a:xfrm>
          <a:prstGeom prst="rect">
            <a:avLst/>
          </a:prstGeom>
          <a:noFill/>
          <a:ln>
            <a:noFill/>
          </a:ln>
        </p:spPr>
      </p:pic>
      <p:sp>
        <p:nvSpPr>
          <p:cNvPr id="414" name="Shape 414"/>
          <p:cNvSpPr/>
          <p:nvPr/>
        </p:nvSpPr>
        <p:spPr>
          <a:xfrm>
            <a:off x="647675" y="1913600"/>
            <a:ext cx="1555500" cy="1555500"/>
          </a:xfrm>
          <a:prstGeom prst="rect">
            <a:avLst/>
          </a:prstGeom>
          <a:noFill/>
          <a:ln w="7620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415" name="Shape 415"/>
          <p:cNvPicPr preferRelativeResize="0"/>
          <p:nvPr/>
        </p:nvPicPr>
        <p:blipFill>
          <a:blip r:embed="rId4">
            <a:alphaModFix amt="69000"/>
          </a:blip>
          <a:stretch>
            <a:fillRect/>
          </a:stretch>
        </p:blipFill>
        <p:spPr>
          <a:xfrm>
            <a:off x="954187" y="2022500"/>
            <a:ext cx="942475" cy="1337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0" name="Shape 420"/>
          <p:cNvSpPr txBox="1">
            <a:spLocks noGrp="1"/>
          </p:cNvSpPr>
          <p:nvPr>
            <p:ph type="title"/>
          </p:nvPr>
        </p:nvSpPr>
        <p:spPr>
          <a:xfrm>
            <a:off x="691200" y="0"/>
            <a:ext cx="7761600" cy="657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Problems with CSS</a:t>
            </a:r>
            <a:endParaRPr/>
          </a:p>
        </p:txBody>
      </p:sp>
      <p:pic>
        <p:nvPicPr>
          <p:cNvPr id="421" name="Shape 4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91200" y="657900"/>
            <a:ext cx="1888500" cy="305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22" name="Shape 42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50825" y="1367125"/>
            <a:ext cx="1628775" cy="342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23" name="Shape 42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993950" y="1367125"/>
            <a:ext cx="2458843" cy="4843175"/>
          </a:xfrm>
          <a:prstGeom prst="rect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424" name="Shape 424"/>
          <p:cNvSpPr txBox="1"/>
          <p:nvPr/>
        </p:nvSpPr>
        <p:spPr>
          <a:xfrm>
            <a:off x="691200" y="1118975"/>
            <a:ext cx="4832400" cy="518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457200" lvl="0" indent="-355600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454F5B"/>
              </a:buClr>
              <a:buSzPts val="2000"/>
              <a:buFont typeface="Montserrat"/>
              <a:buChar char="●"/>
            </a:pPr>
            <a:r>
              <a:rPr lang="en" sz="2000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rPr>
              <a:t>Is slow.</a:t>
            </a:r>
            <a:endParaRPr sz="2000">
              <a:solidFill>
                <a:srgbClr val="454F5B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457200" lvl="0" indent="-355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54F5B"/>
              </a:buClr>
              <a:buSzPts val="2000"/>
              <a:buFont typeface="Montserrat"/>
              <a:buChar char="●"/>
            </a:pPr>
            <a:r>
              <a:rPr lang="en" sz="2000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rPr>
              <a:t>Problems to reuse the code</a:t>
            </a:r>
            <a:endParaRPr sz="2000">
              <a:solidFill>
                <a:srgbClr val="454F5B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457200" lvl="0" indent="-355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54F5B"/>
              </a:buClr>
              <a:buSzPts val="2000"/>
              <a:buFont typeface="Montserrat"/>
              <a:buChar char="●"/>
            </a:pPr>
            <a:r>
              <a:rPr lang="en" sz="2000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rPr>
              <a:t>Loss of time to check errors</a:t>
            </a:r>
            <a:endParaRPr sz="2000">
              <a:solidFill>
                <a:srgbClr val="454F5B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457200" lvl="0" indent="-355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54F5B"/>
              </a:buClr>
              <a:buSzPts val="2000"/>
              <a:buFont typeface="Montserrat"/>
              <a:buChar char="●"/>
            </a:pPr>
            <a:r>
              <a:rPr lang="en" sz="2000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rPr>
              <a:t>There are no structuring rules</a:t>
            </a:r>
            <a:endParaRPr sz="2000">
              <a:solidFill>
                <a:srgbClr val="454F5B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457200" lvl="0" indent="-355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54F5B"/>
              </a:buClr>
              <a:buSzPts val="2000"/>
              <a:buFont typeface="Montserrat"/>
              <a:buChar char="●"/>
            </a:pPr>
            <a:r>
              <a:rPr lang="en" sz="2000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rPr>
              <a:t>Difficult to change by third parties</a:t>
            </a:r>
            <a:endParaRPr sz="2000">
              <a:solidFill>
                <a:srgbClr val="454F5B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endParaRPr sz="2000">
              <a:solidFill>
                <a:srgbClr val="454F5B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9" name="Shape 429"/>
          <p:cNvSpPr txBox="1">
            <a:spLocks noGrp="1"/>
          </p:cNvSpPr>
          <p:nvPr>
            <p:ph type="title"/>
          </p:nvPr>
        </p:nvSpPr>
        <p:spPr>
          <a:xfrm>
            <a:off x="691200" y="0"/>
            <a:ext cx="7761600" cy="657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Problems with CSS</a:t>
            </a:r>
            <a:endParaRPr/>
          </a:p>
        </p:txBody>
      </p:sp>
      <p:pic>
        <p:nvPicPr>
          <p:cNvPr id="430" name="Shape 4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91200" y="657900"/>
            <a:ext cx="1888500" cy="305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31" name="Shape 43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50825" y="1367125"/>
            <a:ext cx="1628775" cy="342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32" name="Shape 432"/>
          <p:cNvPicPr preferRelativeResize="0"/>
          <p:nvPr/>
        </p:nvPicPr>
        <p:blipFill rotWithShape="1">
          <a:blip r:embed="rId5">
            <a:alphaModFix/>
          </a:blip>
          <a:srcRect l="76670"/>
          <a:stretch/>
        </p:blipFill>
        <p:spPr>
          <a:xfrm>
            <a:off x="750825" y="1148625"/>
            <a:ext cx="1196251" cy="3980325"/>
          </a:xfrm>
          <a:prstGeom prst="rect">
            <a:avLst/>
          </a:prstGeom>
          <a:noFill/>
          <a:ln>
            <a:noFill/>
          </a:ln>
        </p:spPr>
      </p:pic>
      <p:pic>
        <p:nvPicPr>
          <p:cNvPr id="433" name="Shape 43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033851" y="1148625"/>
            <a:ext cx="6892124" cy="3980316"/>
          </a:xfrm>
          <a:prstGeom prst="rect">
            <a:avLst/>
          </a:prstGeom>
          <a:noFill/>
          <a:ln>
            <a:noFill/>
          </a:ln>
        </p:spPr>
      </p:pic>
      <p:sp>
        <p:nvSpPr>
          <p:cNvPr id="434" name="Shape 434"/>
          <p:cNvSpPr txBox="1"/>
          <p:nvPr/>
        </p:nvSpPr>
        <p:spPr>
          <a:xfrm>
            <a:off x="691200" y="5116475"/>
            <a:ext cx="8452800" cy="174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" sz="2000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rPr>
              <a:t>Impossible to modify if we used a compressor for CSS files to reduce file size</a:t>
            </a:r>
            <a:endParaRPr sz="2000">
              <a:solidFill>
                <a:srgbClr val="454F5B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9" name="Shape 439"/>
          <p:cNvSpPr txBox="1">
            <a:spLocks noGrp="1"/>
          </p:cNvSpPr>
          <p:nvPr>
            <p:ph type="ctrTitle" idx="4294967295"/>
          </p:nvPr>
        </p:nvSpPr>
        <p:spPr>
          <a:xfrm>
            <a:off x="429975" y="3101725"/>
            <a:ext cx="8186100" cy="1546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0">
                <a:solidFill>
                  <a:srgbClr val="FFFFFF"/>
                </a:solidFill>
              </a:rPr>
              <a:t>CSS Pre-Processors</a:t>
            </a:r>
            <a:endParaRPr sz="6000">
              <a:solidFill>
                <a:srgbClr val="FFFFFF"/>
              </a:solidFill>
            </a:endParaRPr>
          </a:p>
        </p:txBody>
      </p:sp>
      <p:sp>
        <p:nvSpPr>
          <p:cNvPr id="440" name="Shape 440"/>
          <p:cNvSpPr txBox="1">
            <a:spLocks noGrp="1"/>
          </p:cNvSpPr>
          <p:nvPr>
            <p:ph type="subTitle" idx="4294967295"/>
          </p:nvPr>
        </p:nvSpPr>
        <p:spPr>
          <a:xfrm>
            <a:off x="972900" y="4853546"/>
            <a:ext cx="7198200" cy="104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b="1"/>
              <a:t>Add functionality to CSS files</a:t>
            </a:r>
            <a:endParaRPr b="1"/>
          </a:p>
          <a:p>
            <a:pPr marL="0" lvl="0" indent="0" algn="ctr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"/>
              <a:t>.</a:t>
            </a:r>
            <a:endParaRPr/>
          </a:p>
        </p:txBody>
      </p:sp>
      <p:grpSp>
        <p:nvGrpSpPr>
          <p:cNvPr id="441" name="Shape 441"/>
          <p:cNvGrpSpPr/>
          <p:nvPr/>
        </p:nvGrpSpPr>
        <p:grpSpPr>
          <a:xfrm>
            <a:off x="3568956" y="1105062"/>
            <a:ext cx="2006085" cy="2006085"/>
            <a:chOff x="3782700" y="1538288"/>
            <a:chExt cx="1578600" cy="1578600"/>
          </a:xfrm>
        </p:grpSpPr>
        <p:sp>
          <p:nvSpPr>
            <p:cNvPr id="442" name="Shape 442"/>
            <p:cNvSpPr/>
            <p:nvPr/>
          </p:nvSpPr>
          <p:spPr>
            <a:xfrm>
              <a:off x="3782700" y="2757488"/>
              <a:ext cx="359400" cy="359400"/>
            </a:xfrm>
            <a:prstGeom prst="corner">
              <a:avLst>
                <a:gd name="adj1" fmla="val 50000"/>
                <a:gd name="adj2" fmla="val 50000"/>
              </a:avLst>
            </a:prstGeom>
            <a:solidFill>
              <a:srgbClr val="C7F46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3" name="Shape 443"/>
            <p:cNvSpPr/>
            <p:nvPr/>
          </p:nvSpPr>
          <p:spPr>
            <a:xfrm rot="-5400000">
              <a:off x="5001900" y="2757488"/>
              <a:ext cx="359400" cy="359400"/>
            </a:xfrm>
            <a:prstGeom prst="corner">
              <a:avLst>
                <a:gd name="adj1" fmla="val 50000"/>
                <a:gd name="adj2" fmla="val 50000"/>
              </a:avLst>
            </a:prstGeom>
            <a:solidFill>
              <a:srgbClr val="C7F46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4" name="Shape 444"/>
            <p:cNvSpPr/>
            <p:nvPr/>
          </p:nvSpPr>
          <p:spPr>
            <a:xfrm rot="5400000">
              <a:off x="3782700" y="1538288"/>
              <a:ext cx="359400" cy="359400"/>
            </a:xfrm>
            <a:prstGeom prst="corner">
              <a:avLst>
                <a:gd name="adj1" fmla="val 50000"/>
                <a:gd name="adj2" fmla="val 50000"/>
              </a:avLst>
            </a:prstGeom>
            <a:solidFill>
              <a:srgbClr val="C7F46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5" name="Shape 445"/>
            <p:cNvSpPr/>
            <p:nvPr/>
          </p:nvSpPr>
          <p:spPr>
            <a:xfrm rot="10800000">
              <a:off x="5001900" y="1538288"/>
              <a:ext cx="359400" cy="359400"/>
            </a:xfrm>
            <a:prstGeom prst="corner">
              <a:avLst>
                <a:gd name="adj1" fmla="val 50000"/>
                <a:gd name="adj2" fmla="val 50000"/>
              </a:avLst>
            </a:prstGeom>
            <a:solidFill>
              <a:srgbClr val="C7F46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46" name="Shape 446"/>
          <p:cNvGrpSpPr/>
          <p:nvPr/>
        </p:nvGrpSpPr>
        <p:grpSpPr>
          <a:xfrm>
            <a:off x="3912089" y="1619855"/>
            <a:ext cx="1319828" cy="976496"/>
            <a:chOff x="5255200" y="3006475"/>
            <a:chExt cx="511700" cy="378575"/>
          </a:xfrm>
        </p:grpSpPr>
        <p:sp>
          <p:nvSpPr>
            <p:cNvPr id="447" name="Shape 447"/>
            <p:cNvSpPr/>
            <p:nvPr/>
          </p:nvSpPr>
          <p:spPr>
            <a:xfrm>
              <a:off x="5255200" y="3006475"/>
              <a:ext cx="349900" cy="349875"/>
            </a:xfrm>
            <a:custGeom>
              <a:avLst/>
              <a:gdLst/>
              <a:ahLst/>
              <a:cxnLst/>
              <a:rect l="0" t="0" r="0" b="0"/>
              <a:pathLst>
                <a:path w="13996" h="13995" extrusionOk="0">
                  <a:moveTo>
                    <a:pt x="6986" y="4714"/>
                  </a:moveTo>
                  <a:lnTo>
                    <a:pt x="7206" y="4738"/>
                  </a:lnTo>
                  <a:lnTo>
                    <a:pt x="7425" y="4763"/>
                  </a:lnTo>
                  <a:lnTo>
                    <a:pt x="7645" y="4812"/>
                  </a:lnTo>
                  <a:lnTo>
                    <a:pt x="7841" y="4885"/>
                  </a:lnTo>
                  <a:lnTo>
                    <a:pt x="8060" y="4983"/>
                  </a:lnTo>
                  <a:lnTo>
                    <a:pt x="8256" y="5105"/>
                  </a:lnTo>
                  <a:lnTo>
                    <a:pt x="8427" y="5227"/>
                  </a:lnTo>
                  <a:lnTo>
                    <a:pt x="8598" y="5398"/>
                  </a:lnTo>
                  <a:lnTo>
                    <a:pt x="8769" y="5569"/>
                  </a:lnTo>
                  <a:lnTo>
                    <a:pt x="8891" y="5740"/>
                  </a:lnTo>
                  <a:lnTo>
                    <a:pt x="9013" y="5935"/>
                  </a:lnTo>
                  <a:lnTo>
                    <a:pt x="9111" y="6155"/>
                  </a:lnTo>
                  <a:lnTo>
                    <a:pt x="9184" y="6350"/>
                  </a:lnTo>
                  <a:lnTo>
                    <a:pt x="9233" y="6570"/>
                  </a:lnTo>
                  <a:lnTo>
                    <a:pt x="9257" y="6790"/>
                  </a:lnTo>
                  <a:lnTo>
                    <a:pt x="9257" y="7010"/>
                  </a:lnTo>
                  <a:lnTo>
                    <a:pt x="9257" y="7229"/>
                  </a:lnTo>
                  <a:lnTo>
                    <a:pt x="9233" y="7425"/>
                  </a:lnTo>
                  <a:lnTo>
                    <a:pt x="9184" y="7645"/>
                  </a:lnTo>
                  <a:lnTo>
                    <a:pt x="9111" y="7864"/>
                  </a:lnTo>
                  <a:lnTo>
                    <a:pt x="9013" y="8060"/>
                  </a:lnTo>
                  <a:lnTo>
                    <a:pt x="8891" y="8255"/>
                  </a:lnTo>
                  <a:lnTo>
                    <a:pt x="8769" y="8451"/>
                  </a:lnTo>
                  <a:lnTo>
                    <a:pt x="8598" y="8622"/>
                  </a:lnTo>
                  <a:lnTo>
                    <a:pt x="8427" y="8768"/>
                  </a:lnTo>
                  <a:lnTo>
                    <a:pt x="8256" y="8915"/>
                  </a:lnTo>
                  <a:lnTo>
                    <a:pt x="8060" y="9012"/>
                  </a:lnTo>
                  <a:lnTo>
                    <a:pt x="7841" y="9110"/>
                  </a:lnTo>
                  <a:lnTo>
                    <a:pt x="7645" y="9183"/>
                  </a:lnTo>
                  <a:lnTo>
                    <a:pt x="7425" y="9232"/>
                  </a:lnTo>
                  <a:lnTo>
                    <a:pt x="7206" y="9257"/>
                  </a:lnTo>
                  <a:lnTo>
                    <a:pt x="6986" y="9281"/>
                  </a:lnTo>
                  <a:lnTo>
                    <a:pt x="6766" y="9257"/>
                  </a:lnTo>
                  <a:lnTo>
                    <a:pt x="6546" y="9232"/>
                  </a:lnTo>
                  <a:lnTo>
                    <a:pt x="6351" y="9183"/>
                  </a:lnTo>
                  <a:lnTo>
                    <a:pt x="6131" y="9110"/>
                  </a:lnTo>
                  <a:lnTo>
                    <a:pt x="5936" y="9012"/>
                  </a:lnTo>
                  <a:lnTo>
                    <a:pt x="5740" y="8915"/>
                  </a:lnTo>
                  <a:lnTo>
                    <a:pt x="5545" y="8768"/>
                  </a:lnTo>
                  <a:lnTo>
                    <a:pt x="5374" y="8622"/>
                  </a:lnTo>
                  <a:lnTo>
                    <a:pt x="5227" y="8451"/>
                  </a:lnTo>
                  <a:lnTo>
                    <a:pt x="5081" y="8255"/>
                  </a:lnTo>
                  <a:lnTo>
                    <a:pt x="4983" y="8060"/>
                  </a:lnTo>
                  <a:lnTo>
                    <a:pt x="4885" y="7864"/>
                  </a:lnTo>
                  <a:lnTo>
                    <a:pt x="4812" y="7645"/>
                  </a:lnTo>
                  <a:lnTo>
                    <a:pt x="4763" y="7425"/>
                  </a:lnTo>
                  <a:lnTo>
                    <a:pt x="4714" y="7229"/>
                  </a:lnTo>
                  <a:lnTo>
                    <a:pt x="4714" y="7010"/>
                  </a:lnTo>
                  <a:lnTo>
                    <a:pt x="4714" y="6790"/>
                  </a:lnTo>
                  <a:lnTo>
                    <a:pt x="4763" y="6570"/>
                  </a:lnTo>
                  <a:lnTo>
                    <a:pt x="4812" y="6350"/>
                  </a:lnTo>
                  <a:lnTo>
                    <a:pt x="4885" y="6155"/>
                  </a:lnTo>
                  <a:lnTo>
                    <a:pt x="4983" y="5935"/>
                  </a:lnTo>
                  <a:lnTo>
                    <a:pt x="5081" y="5740"/>
                  </a:lnTo>
                  <a:lnTo>
                    <a:pt x="5227" y="5569"/>
                  </a:lnTo>
                  <a:lnTo>
                    <a:pt x="5374" y="5398"/>
                  </a:lnTo>
                  <a:lnTo>
                    <a:pt x="5545" y="5227"/>
                  </a:lnTo>
                  <a:lnTo>
                    <a:pt x="5740" y="5105"/>
                  </a:lnTo>
                  <a:lnTo>
                    <a:pt x="5936" y="4983"/>
                  </a:lnTo>
                  <a:lnTo>
                    <a:pt x="6131" y="4885"/>
                  </a:lnTo>
                  <a:lnTo>
                    <a:pt x="6351" y="4812"/>
                  </a:lnTo>
                  <a:lnTo>
                    <a:pt x="6546" y="4763"/>
                  </a:lnTo>
                  <a:lnTo>
                    <a:pt x="6766" y="4738"/>
                  </a:lnTo>
                  <a:lnTo>
                    <a:pt x="6986" y="4714"/>
                  </a:lnTo>
                  <a:close/>
                  <a:moveTo>
                    <a:pt x="6497" y="0"/>
                  </a:moveTo>
                  <a:lnTo>
                    <a:pt x="6375" y="25"/>
                  </a:lnTo>
                  <a:lnTo>
                    <a:pt x="6253" y="49"/>
                  </a:lnTo>
                  <a:lnTo>
                    <a:pt x="6131" y="122"/>
                  </a:lnTo>
                  <a:lnTo>
                    <a:pt x="6033" y="196"/>
                  </a:lnTo>
                  <a:lnTo>
                    <a:pt x="5936" y="293"/>
                  </a:lnTo>
                  <a:lnTo>
                    <a:pt x="5862" y="391"/>
                  </a:lnTo>
                  <a:lnTo>
                    <a:pt x="5813" y="513"/>
                  </a:lnTo>
                  <a:lnTo>
                    <a:pt x="5789" y="635"/>
                  </a:lnTo>
                  <a:lnTo>
                    <a:pt x="5618" y="2076"/>
                  </a:lnTo>
                  <a:lnTo>
                    <a:pt x="5325" y="2174"/>
                  </a:lnTo>
                  <a:lnTo>
                    <a:pt x="5032" y="2296"/>
                  </a:lnTo>
                  <a:lnTo>
                    <a:pt x="4763" y="2418"/>
                  </a:lnTo>
                  <a:lnTo>
                    <a:pt x="4495" y="2565"/>
                  </a:lnTo>
                  <a:lnTo>
                    <a:pt x="3347" y="1661"/>
                  </a:lnTo>
                  <a:lnTo>
                    <a:pt x="3225" y="1588"/>
                  </a:lnTo>
                  <a:lnTo>
                    <a:pt x="3103" y="1539"/>
                  </a:lnTo>
                  <a:lnTo>
                    <a:pt x="2980" y="1514"/>
                  </a:lnTo>
                  <a:lnTo>
                    <a:pt x="2736" y="1514"/>
                  </a:lnTo>
                  <a:lnTo>
                    <a:pt x="2590" y="1563"/>
                  </a:lnTo>
                  <a:lnTo>
                    <a:pt x="2492" y="1637"/>
                  </a:lnTo>
                  <a:lnTo>
                    <a:pt x="2394" y="1710"/>
                  </a:lnTo>
                  <a:lnTo>
                    <a:pt x="1710" y="2394"/>
                  </a:lnTo>
                  <a:lnTo>
                    <a:pt x="1613" y="2491"/>
                  </a:lnTo>
                  <a:lnTo>
                    <a:pt x="1564" y="2614"/>
                  </a:lnTo>
                  <a:lnTo>
                    <a:pt x="1515" y="2736"/>
                  </a:lnTo>
                  <a:lnTo>
                    <a:pt x="1491" y="2858"/>
                  </a:lnTo>
                  <a:lnTo>
                    <a:pt x="1491" y="3004"/>
                  </a:lnTo>
                  <a:lnTo>
                    <a:pt x="1515" y="3126"/>
                  </a:lnTo>
                  <a:lnTo>
                    <a:pt x="1564" y="3249"/>
                  </a:lnTo>
                  <a:lnTo>
                    <a:pt x="1637" y="3346"/>
                  </a:lnTo>
                  <a:lnTo>
                    <a:pt x="2541" y="4494"/>
                  </a:lnTo>
                  <a:lnTo>
                    <a:pt x="2394" y="4763"/>
                  </a:lnTo>
                  <a:lnTo>
                    <a:pt x="2272" y="5056"/>
                  </a:lnTo>
                  <a:lnTo>
                    <a:pt x="2174" y="5349"/>
                  </a:lnTo>
                  <a:lnTo>
                    <a:pt x="2077" y="5642"/>
                  </a:lnTo>
                  <a:lnTo>
                    <a:pt x="636" y="5789"/>
                  </a:lnTo>
                  <a:lnTo>
                    <a:pt x="514" y="5837"/>
                  </a:lnTo>
                  <a:lnTo>
                    <a:pt x="392" y="5886"/>
                  </a:lnTo>
                  <a:lnTo>
                    <a:pt x="269" y="5959"/>
                  </a:lnTo>
                  <a:lnTo>
                    <a:pt x="172" y="6033"/>
                  </a:lnTo>
                  <a:lnTo>
                    <a:pt x="99" y="6155"/>
                  </a:lnTo>
                  <a:lnTo>
                    <a:pt x="50" y="6253"/>
                  </a:lnTo>
                  <a:lnTo>
                    <a:pt x="1" y="6399"/>
                  </a:lnTo>
                  <a:lnTo>
                    <a:pt x="1" y="6521"/>
                  </a:lnTo>
                  <a:lnTo>
                    <a:pt x="1" y="7474"/>
                  </a:lnTo>
                  <a:lnTo>
                    <a:pt x="1" y="7620"/>
                  </a:lnTo>
                  <a:lnTo>
                    <a:pt x="50" y="7742"/>
                  </a:lnTo>
                  <a:lnTo>
                    <a:pt x="99" y="7864"/>
                  </a:lnTo>
                  <a:lnTo>
                    <a:pt x="172" y="7962"/>
                  </a:lnTo>
                  <a:lnTo>
                    <a:pt x="269" y="8060"/>
                  </a:lnTo>
                  <a:lnTo>
                    <a:pt x="392" y="8133"/>
                  </a:lnTo>
                  <a:lnTo>
                    <a:pt x="514" y="8182"/>
                  </a:lnTo>
                  <a:lnTo>
                    <a:pt x="636" y="8206"/>
                  </a:lnTo>
                  <a:lnTo>
                    <a:pt x="2077" y="8377"/>
                  </a:lnTo>
                  <a:lnTo>
                    <a:pt x="2174" y="8670"/>
                  </a:lnTo>
                  <a:lnTo>
                    <a:pt x="2272" y="8939"/>
                  </a:lnTo>
                  <a:lnTo>
                    <a:pt x="2394" y="9232"/>
                  </a:lnTo>
                  <a:lnTo>
                    <a:pt x="2541" y="9501"/>
                  </a:lnTo>
                  <a:lnTo>
                    <a:pt x="1637" y="10649"/>
                  </a:lnTo>
                  <a:lnTo>
                    <a:pt x="1564" y="10771"/>
                  </a:lnTo>
                  <a:lnTo>
                    <a:pt x="1515" y="10893"/>
                  </a:lnTo>
                  <a:lnTo>
                    <a:pt x="1491" y="11015"/>
                  </a:lnTo>
                  <a:lnTo>
                    <a:pt x="1491" y="11137"/>
                  </a:lnTo>
                  <a:lnTo>
                    <a:pt x="1515" y="11259"/>
                  </a:lnTo>
                  <a:lnTo>
                    <a:pt x="1564" y="11381"/>
                  </a:lnTo>
                  <a:lnTo>
                    <a:pt x="1613" y="11504"/>
                  </a:lnTo>
                  <a:lnTo>
                    <a:pt x="1710" y="11601"/>
                  </a:lnTo>
                  <a:lnTo>
                    <a:pt x="2394" y="12285"/>
                  </a:lnTo>
                  <a:lnTo>
                    <a:pt x="2492" y="12383"/>
                  </a:lnTo>
                  <a:lnTo>
                    <a:pt x="2590" y="12432"/>
                  </a:lnTo>
                  <a:lnTo>
                    <a:pt x="2736" y="12480"/>
                  </a:lnTo>
                  <a:lnTo>
                    <a:pt x="2858" y="12505"/>
                  </a:lnTo>
                  <a:lnTo>
                    <a:pt x="2980" y="12505"/>
                  </a:lnTo>
                  <a:lnTo>
                    <a:pt x="3103" y="12456"/>
                  </a:lnTo>
                  <a:lnTo>
                    <a:pt x="3225" y="12407"/>
                  </a:lnTo>
                  <a:lnTo>
                    <a:pt x="3347" y="12358"/>
                  </a:lnTo>
                  <a:lnTo>
                    <a:pt x="4495" y="11455"/>
                  </a:lnTo>
                  <a:lnTo>
                    <a:pt x="4763" y="11577"/>
                  </a:lnTo>
                  <a:lnTo>
                    <a:pt x="5032" y="11723"/>
                  </a:lnTo>
                  <a:lnTo>
                    <a:pt x="5325" y="11821"/>
                  </a:lnTo>
                  <a:lnTo>
                    <a:pt x="5618" y="11919"/>
                  </a:lnTo>
                  <a:lnTo>
                    <a:pt x="5789" y="13360"/>
                  </a:lnTo>
                  <a:lnTo>
                    <a:pt x="5813" y="13482"/>
                  </a:lnTo>
                  <a:lnTo>
                    <a:pt x="5862" y="13604"/>
                  </a:lnTo>
                  <a:lnTo>
                    <a:pt x="5936" y="13726"/>
                  </a:lnTo>
                  <a:lnTo>
                    <a:pt x="6033" y="13824"/>
                  </a:lnTo>
                  <a:lnTo>
                    <a:pt x="6131" y="13897"/>
                  </a:lnTo>
                  <a:lnTo>
                    <a:pt x="6253" y="13946"/>
                  </a:lnTo>
                  <a:lnTo>
                    <a:pt x="6375" y="13995"/>
                  </a:lnTo>
                  <a:lnTo>
                    <a:pt x="7596" y="13995"/>
                  </a:lnTo>
                  <a:lnTo>
                    <a:pt x="7743" y="13946"/>
                  </a:lnTo>
                  <a:lnTo>
                    <a:pt x="7841" y="13897"/>
                  </a:lnTo>
                  <a:lnTo>
                    <a:pt x="7963" y="13824"/>
                  </a:lnTo>
                  <a:lnTo>
                    <a:pt x="8036" y="13726"/>
                  </a:lnTo>
                  <a:lnTo>
                    <a:pt x="8109" y="13604"/>
                  </a:lnTo>
                  <a:lnTo>
                    <a:pt x="8158" y="13482"/>
                  </a:lnTo>
                  <a:lnTo>
                    <a:pt x="8183" y="13360"/>
                  </a:lnTo>
                  <a:lnTo>
                    <a:pt x="8353" y="11919"/>
                  </a:lnTo>
                  <a:lnTo>
                    <a:pt x="8647" y="11821"/>
                  </a:lnTo>
                  <a:lnTo>
                    <a:pt x="8940" y="11723"/>
                  </a:lnTo>
                  <a:lnTo>
                    <a:pt x="9233" y="11577"/>
                  </a:lnTo>
                  <a:lnTo>
                    <a:pt x="9501" y="11455"/>
                  </a:lnTo>
                  <a:lnTo>
                    <a:pt x="10649" y="12358"/>
                  </a:lnTo>
                  <a:lnTo>
                    <a:pt x="10747" y="12407"/>
                  </a:lnTo>
                  <a:lnTo>
                    <a:pt x="10869" y="12456"/>
                  </a:lnTo>
                  <a:lnTo>
                    <a:pt x="10991" y="12505"/>
                  </a:lnTo>
                  <a:lnTo>
                    <a:pt x="11138" y="12505"/>
                  </a:lnTo>
                  <a:lnTo>
                    <a:pt x="11260" y="12480"/>
                  </a:lnTo>
                  <a:lnTo>
                    <a:pt x="11382" y="12432"/>
                  </a:lnTo>
                  <a:lnTo>
                    <a:pt x="11504" y="12383"/>
                  </a:lnTo>
                  <a:lnTo>
                    <a:pt x="11602" y="12285"/>
                  </a:lnTo>
                  <a:lnTo>
                    <a:pt x="12286" y="11601"/>
                  </a:lnTo>
                  <a:lnTo>
                    <a:pt x="12359" y="11504"/>
                  </a:lnTo>
                  <a:lnTo>
                    <a:pt x="12432" y="11381"/>
                  </a:lnTo>
                  <a:lnTo>
                    <a:pt x="12457" y="11259"/>
                  </a:lnTo>
                  <a:lnTo>
                    <a:pt x="12481" y="11137"/>
                  </a:lnTo>
                  <a:lnTo>
                    <a:pt x="12481" y="11015"/>
                  </a:lnTo>
                  <a:lnTo>
                    <a:pt x="12457" y="10893"/>
                  </a:lnTo>
                  <a:lnTo>
                    <a:pt x="12408" y="10771"/>
                  </a:lnTo>
                  <a:lnTo>
                    <a:pt x="12334" y="10649"/>
                  </a:lnTo>
                  <a:lnTo>
                    <a:pt x="11431" y="9501"/>
                  </a:lnTo>
                  <a:lnTo>
                    <a:pt x="11577" y="9232"/>
                  </a:lnTo>
                  <a:lnTo>
                    <a:pt x="11699" y="8939"/>
                  </a:lnTo>
                  <a:lnTo>
                    <a:pt x="11822" y="8670"/>
                  </a:lnTo>
                  <a:lnTo>
                    <a:pt x="11895" y="8377"/>
                  </a:lnTo>
                  <a:lnTo>
                    <a:pt x="13360" y="8206"/>
                  </a:lnTo>
                  <a:lnTo>
                    <a:pt x="13482" y="8182"/>
                  </a:lnTo>
                  <a:lnTo>
                    <a:pt x="13604" y="8133"/>
                  </a:lnTo>
                  <a:lnTo>
                    <a:pt x="13702" y="8060"/>
                  </a:lnTo>
                  <a:lnTo>
                    <a:pt x="13800" y="7962"/>
                  </a:lnTo>
                  <a:lnTo>
                    <a:pt x="13873" y="7864"/>
                  </a:lnTo>
                  <a:lnTo>
                    <a:pt x="13946" y="7742"/>
                  </a:lnTo>
                  <a:lnTo>
                    <a:pt x="13971" y="7620"/>
                  </a:lnTo>
                  <a:lnTo>
                    <a:pt x="13995" y="7474"/>
                  </a:lnTo>
                  <a:lnTo>
                    <a:pt x="13995" y="6521"/>
                  </a:lnTo>
                  <a:lnTo>
                    <a:pt x="13971" y="6399"/>
                  </a:lnTo>
                  <a:lnTo>
                    <a:pt x="13946" y="6253"/>
                  </a:lnTo>
                  <a:lnTo>
                    <a:pt x="13873" y="6155"/>
                  </a:lnTo>
                  <a:lnTo>
                    <a:pt x="13800" y="6033"/>
                  </a:lnTo>
                  <a:lnTo>
                    <a:pt x="13702" y="5959"/>
                  </a:lnTo>
                  <a:lnTo>
                    <a:pt x="13604" y="5886"/>
                  </a:lnTo>
                  <a:lnTo>
                    <a:pt x="13482" y="5837"/>
                  </a:lnTo>
                  <a:lnTo>
                    <a:pt x="13360" y="5789"/>
                  </a:lnTo>
                  <a:lnTo>
                    <a:pt x="11895" y="5642"/>
                  </a:lnTo>
                  <a:lnTo>
                    <a:pt x="11822" y="5349"/>
                  </a:lnTo>
                  <a:lnTo>
                    <a:pt x="11699" y="5056"/>
                  </a:lnTo>
                  <a:lnTo>
                    <a:pt x="11577" y="4763"/>
                  </a:lnTo>
                  <a:lnTo>
                    <a:pt x="11431" y="4494"/>
                  </a:lnTo>
                  <a:lnTo>
                    <a:pt x="12334" y="3346"/>
                  </a:lnTo>
                  <a:lnTo>
                    <a:pt x="12408" y="3249"/>
                  </a:lnTo>
                  <a:lnTo>
                    <a:pt x="12457" y="3126"/>
                  </a:lnTo>
                  <a:lnTo>
                    <a:pt x="12481" y="3004"/>
                  </a:lnTo>
                  <a:lnTo>
                    <a:pt x="12481" y="2858"/>
                  </a:lnTo>
                  <a:lnTo>
                    <a:pt x="12457" y="2736"/>
                  </a:lnTo>
                  <a:lnTo>
                    <a:pt x="12432" y="2614"/>
                  </a:lnTo>
                  <a:lnTo>
                    <a:pt x="12359" y="2491"/>
                  </a:lnTo>
                  <a:lnTo>
                    <a:pt x="12286" y="2394"/>
                  </a:lnTo>
                  <a:lnTo>
                    <a:pt x="11602" y="1710"/>
                  </a:lnTo>
                  <a:lnTo>
                    <a:pt x="11504" y="1637"/>
                  </a:lnTo>
                  <a:lnTo>
                    <a:pt x="11382" y="1563"/>
                  </a:lnTo>
                  <a:lnTo>
                    <a:pt x="11260" y="1514"/>
                  </a:lnTo>
                  <a:lnTo>
                    <a:pt x="10991" y="1514"/>
                  </a:lnTo>
                  <a:lnTo>
                    <a:pt x="10869" y="1539"/>
                  </a:lnTo>
                  <a:lnTo>
                    <a:pt x="10747" y="1588"/>
                  </a:lnTo>
                  <a:lnTo>
                    <a:pt x="10649" y="1661"/>
                  </a:lnTo>
                  <a:lnTo>
                    <a:pt x="9501" y="2565"/>
                  </a:lnTo>
                  <a:lnTo>
                    <a:pt x="9233" y="2418"/>
                  </a:lnTo>
                  <a:lnTo>
                    <a:pt x="8940" y="2296"/>
                  </a:lnTo>
                  <a:lnTo>
                    <a:pt x="8647" y="2174"/>
                  </a:lnTo>
                  <a:lnTo>
                    <a:pt x="8353" y="2076"/>
                  </a:lnTo>
                  <a:lnTo>
                    <a:pt x="8183" y="635"/>
                  </a:lnTo>
                  <a:lnTo>
                    <a:pt x="8158" y="513"/>
                  </a:lnTo>
                  <a:lnTo>
                    <a:pt x="8109" y="391"/>
                  </a:lnTo>
                  <a:lnTo>
                    <a:pt x="8036" y="293"/>
                  </a:lnTo>
                  <a:lnTo>
                    <a:pt x="7963" y="196"/>
                  </a:lnTo>
                  <a:lnTo>
                    <a:pt x="7841" y="122"/>
                  </a:lnTo>
                  <a:lnTo>
                    <a:pt x="7743" y="49"/>
                  </a:lnTo>
                  <a:lnTo>
                    <a:pt x="7596" y="25"/>
                  </a:lnTo>
                  <a:lnTo>
                    <a:pt x="7474" y="0"/>
                  </a:lnTo>
                  <a:close/>
                </a:path>
              </a:pathLst>
            </a:custGeom>
            <a:solidFill>
              <a:srgbClr val="454F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8" name="Shape 448"/>
            <p:cNvSpPr/>
            <p:nvPr/>
          </p:nvSpPr>
          <p:spPr>
            <a:xfrm>
              <a:off x="5567825" y="3185975"/>
              <a:ext cx="199075" cy="199075"/>
            </a:xfrm>
            <a:custGeom>
              <a:avLst/>
              <a:gdLst/>
              <a:ahLst/>
              <a:cxnLst/>
              <a:rect l="0" t="0" r="0" b="0"/>
              <a:pathLst>
                <a:path w="7963" h="7963" extrusionOk="0">
                  <a:moveTo>
                    <a:pt x="3933" y="2296"/>
                  </a:moveTo>
                  <a:lnTo>
                    <a:pt x="4103" y="2321"/>
                  </a:lnTo>
                  <a:lnTo>
                    <a:pt x="4274" y="2321"/>
                  </a:lnTo>
                  <a:lnTo>
                    <a:pt x="4421" y="2370"/>
                  </a:lnTo>
                  <a:lnTo>
                    <a:pt x="4592" y="2419"/>
                  </a:lnTo>
                  <a:lnTo>
                    <a:pt x="4738" y="2492"/>
                  </a:lnTo>
                  <a:lnTo>
                    <a:pt x="4885" y="2565"/>
                  </a:lnTo>
                  <a:lnTo>
                    <a:pt x="5032" y="2663"/>
                  </a:lnTo>
                  <a:lnTo>
                    <a:pt x="5154" y="2785"/>
                  </a:lnTo>
                  <a:lnTo>
                    <a:pt x="5276" y="2883"/>
                  </a:lnTo>
                  <a:lnTo>
                    <a:pt x="5373" y="3029"/>
                  </a:lnTo>
                  <a:lnTo>
                    <a:pt x="5447" y="3151"/>
                  </a:lnTo>
                  <a:lnTo>
                    <a:pt x="5520" y="3298"/>
                  </a:lnTo>
                  <a:lnTo>
                    <a:pt x="5593" y="3444"/>
                  </a:lnTo>
                  <a:lnTo>
                    <a:pt x="5618" y="3615"/>
                  </a:lnTo>
                  <a:lnTo>
                    <a:pt x="5642" y="3762"/>
                  </a:lnTo>
                  <a:lnTo>
                    <a:pt x="5667" y="3933"/>
                  </a:lnTo>
                  <a:lnTo>
                    <a:pt x="5667" y="4079"/>
                  </a:lnTo>
                  <a:lnTo>
                    <a:pt x="5642" y="4250"/>
                  </a:lnTo>
                  <a:lnTo>
                    <a:pt x="5618" y="4421"/>
                  </a:lnTo>
                  <a:lnTo>
                    <a:pt x="5569" y="4568"/>
                  </a:lnTo>
                  <a:lnTo>
                    <a:pt x="5496" y="4739"/>
                  </a:lnTo>
                  <a:lnTo>
                    <a:pt x="5398" y="4885"/>
                  </a:lnTo>
                  <a:lnTo>
                    <a:pt x="5300" y="5007"/>
                  </a:lnTo>
                  <a:lnTo>
                    <a:pt x="5203" y="5154"/>
                  </a:lnTo>
                  <a:lnTo>
                    <a:pt x="5080" y="5252"/>
                  </a:lnTo>
                  <a:lnTo>
                    <a:pt x="4958" y="5349"/>
                  </a:lnTo>
                  <a:lnTo>
                    <a:pt x="4812" y="5447"/>
                  </a:lnTo>
                  <a:lnTo>
                    <a:pt x="4665" y="5520"/>
                  </a:lnTo>
                  <a:lnTo>
                    <a:pt x="4519" y="5569"/>
                  </a:lnTo>
                  <a:lnTo>
                    <a:pt x="4372" y="5618"/>
                  </a:lnTo>
                  <a:lnTo>
                    <a:pt x="4201" y="5642"/>
                  </a:lnTo>
                  <a:lnTo>
                    <a:pt x="4055" y="5667"/>
                  </a:lnTo>
                  <a:lnTo>
                    <a:pt x="3884" y="5642"/>
                  </a:lnTo>
                  <a:lnTo>
                    <a:pt x="3713" y="5642"/>
                  </a:lnTo>
                  <a:lnTo>
                    <a:pt x="3566" y="5594"/>
                  </a:lnTo>
                  <a:lnTo>
                    <a:pt x="3395" y="5545"/>
                  </a:lnTo>
                  <a:lnTo>
                    <a:pt x="3249" y="5471"/>
                  </a:lnTo>
                  <a:lnTo>
                    <a:pt x="3102" y="5398"/>
                  </a:lnTo>
                  <a:lnTo>
                    <a:pt x="2956" y="5300"/>
                  </a:lnTo>
                  <a:lnTo>
                    <a:pt x="2833" y="5178"/>
                  </a:lnTo>
                  <a:lnTo>
                    <a:pt x="2711" y="5081"/>
                  </a:lnTo>
                  <a:lnTo>
                    <a:pt x="2614" y="4934"/>
                  </a:lnTo>
                  <a:lnTo>
                    <a:pt x="2540" y="4812"/>
                  </a:lnTo>
                  <a:lnTo>
                    <a:pt x="2467" y="4665"/>
                  </a:lnTo>
                  <a:lnTo>
                    <a:pt x="2394" y="4519"/>
                  </a:lnTo>
                  <a:lnTo>
                    <a:pt x="2369" y="4348"/>
                  </a:lnTo>
                  <a:lnTo>
                    <a:pt x="2321" y="4201"/>
                  </a:lnTo>
                  <a:lnTo>
                    <a:pt x="2321" y="4030"/>
                  </a:lnTo>
                  <a:lnTo>
                    <a:pt x="2321" y="3884"/>
                  </a:lnTo>
                  <a:lnTo>
                    <a:pt x="2345" y="3713"/>
                  </a:lnTo>
                  <a:lnTo>
                    <a:pt x="2369" y="3542"/>
                  </a:lnTo>
                  <a:lnTo>
                    <a:pt x="2418" y="3395"/>
                  </a:lnTo>
                  <a:lnTo>
                    <a:pt x="2492" y="3224"/>
                  </a:lnTo>
                  <a:lnTo>
                    <a:pt x="2589" y="3078"/>
                  </a:lnTo>
                  <a:lnTo>
                    <a:pt x="2687" y="2956"/>
                  </a:lnTo>
                  <a:lnTo>
                    <a:pt x="2785" y="2809"/>
                  </a:lnTo>
                  <a:lnTo>
                    <a:pt x="2907" y="2712"/>
                  </a:lnTo>
                  <a:lnTo>
                    <a:pt x="3029" y="2614"/>
                  </a:lnTo>
                  <a:lnTo>
                    <a:pt x="3175" y="2516"/>
                  </a:lnTo>
                  <a:lnTo>
                    <a:pt x="3322" y="2443"/>
                  </a:lnTo>
                  <a:lnTo>
                    <a:pt x="3468" y="2394"/>
                  </a:lnTo>
                  <a:lnTo>
                    <a:pt x="3615" y="2345"/>
                  </a:lnTo>
                  <a:lnTo>
                    <a:pt x="3786" y="2321"/>
                  </a:lnTo>
                  <a:lnTo>
                    <a:pt x="3933" y="2296"/>
                  </a:lnTo>
                  <a:close/>
                  <a:moveTo>
                    <a:pt x="3053" y="1"/>
                  </a:moveTo>
                  <a:lnTo>
                    <a:pt x="2980" y="25"/>
                  </a:lnTo>
                  <a:lnTo>
                    <a:pt x="2443" y="196"/>
                  </a:lnTo>
                  <a:lnTo>
                    <a:pt x="2369" y="220"/>
                  </a:lnTo>
                  <a:lnTo>
                    <a:pt x="2296" y="269"/>
                  </a:lnTo>
                  <a:lnTo>
                    <a:pt x="2198" y="391"/>
                  </a:lnTo>
                  <a:lnTo>
                    <a:pt x="2150" y="538"/>
                  </a:lnTo>
                  <a:lnTo>
                    <a:pt x="2150" y="611"/>
                  </a:lnTo>
                  <a:lnTo>
                    <a:pt x="2150" y="684"/>
                  </a:lnTo>
                  <a:lnTo>
                    <a:pt x="2394" y="1832"/>
                  </a:lnTo>
                  <a:lnTo>
                    <a:pt x="2223" y="1954"/>
                  </a:lnTo>
                  <a:lnTo>
                    <a:pt x="2076" y="2101"/>
                  </a:lnTo>
                  <a:lnTo>
                    <a:pt x="1002" y="1686"/>
                  </a:lnTo>
                  <a:lnTo>
                    <a:pt x="928" y="1686"/>
                  </a:lnTo>
                  <a:lnTo>
                    <a:pt x="831" y="1661"/>
                  </a:lnTo>
                  <a:lnTo>
                    <a:pt x="684" y="1710"/>
                  </a:lnTo>
                  <a:lnTo>
                    <a:pt x="562" y="1784"/>
                  </a:lnTo>
                  <a:lnTo>
                    <a:pt x="513" y="1832"/>
                  </a:lnTo>
                  <a:lnTo>
                    <a:pt x="464" y="1906"/>
                  </a:lnTo>
                  <a:lnTo>
                    <a:pt x="220" y="2394"/>
                  </a:lnTo>
                  <a:lnTo>
                    <a:pt x="196" y="2467"/>
                  </a:lnTo>
                  <a:lnTo>
                    <a:pt x="171" y="2541"/>
                  </a:lnTo>
                  <a:lnTo>
                    <a:pt x="196" y="2712"/>
                  </a:lnTo>
                  <a:lnTo>
                    <a:pt x="245" y="2834"/>
                  </a:lnTo>
                  <a:lnTo>
                    <a:pt x="293" y="2907"/>
                  </a:lnTo>
                  <a:lnTo>
                    <a:pt x="367" y="2956"/>
                  </a:lnTo>
                  <a:lnTo>
                    <a:pt x="1344" y="3591"/>
                  </a:lnTo>
                  <a:lnTo>
                    <a:pt x="1319" y="3786"/>
                  </a:lnTo>
                  <a:lnTo>
                    <a:pt x="1295" y="4006"/>
                  </a:lnTo>
                  <a:lnTo>
                    <a:pt x="245" y="4494"/>
                  </a:lnTo>
                  <a:lnTo>
                    <a:pt x="196" y="4519"/>
                  </a:lnTo>
                  <a:lnTo>
                    <a:pt x="123" y="4568"/>
                  </a:lnTo>
                  <a:lnTo>
                    <a:pt x="49" y="4714"/>
                  </a:lnTo>
                  <a:lnTo>
                    <a:pt x="0" y="4861"/>
                  </a:lnTo>
                  <a:lnTo>
                    <a:pt x="25" y="4934"/>
                  </a:lnTo>
                  <a:lnTo>
                    <a:pt x="25" y="5007"/>
                  </a:lnTo>
                  <a:lnTo>
                    <a:pt x="220" y="5545"/>
                  </a:lnTo>
                  <a:lnTo>
                    <a:pt x="245" y="5594"/>
                  </a:lnTo>
                  <a:lnTo>
                    <a:pt x="293" y="5667"/>
                  </a:lnTo>
                  <a:lnTo>
                    <a:pt x="391" y="5764"/>
                  </a:lnTo>
                  <a:lnTo>
                    <a:pt x="538" y="5813"/>
                  </a:lnTo>
                  <a:lnTo>
                    <a:pt x="684" y="5813"/>
                  </a:lnTo>
                  <a:lnTo>
                    <a:pt x="1832" y="5569"/>
                  </a:lnTo>
                  <a:lnTo>
                    <a:pt x="1954" y="5740"/>
                  </a:lnTo>
                  <a:lnTo>
                    <a:pt x="2101" y="5887"/>
                  </a:lnTo>
                  <a:lnTo>
                    <a:pt x="1710" y="6986"/>
                  </a:lnTo>
                  <a:lnTo>
                    <a:pt x="1686" y="7059"/>
                  </a:lnTo>
                  <a:lnTo>
                    <a:pt x="1686" y="7132"/>
                  </a:lnTo>
                  <a:lnTo>
                    <a:pt x="1710" y="7279"/>
                  </a:lnTo>
                  <a:lnTo>
                    <a:pt x="1783" y="7401"/>
                  </a:lnTo>
                  <a:lnTo>
                    <a:pt x="1857" y="7450"/>
                  </a:lnTo>
                  <a:lnTo>
                    <a:pt x="1905" y="7499"/>
                  </a:lnTo>
                  <a:lnTo>
                    <a:pt x="2418" y="7743"/>
                  </a:lnTo>
                  <a:lnTo>
                    <a:pt x="2492" y="7792"/>
                  </a:lnTo>
                  <a:lnTo>
                    <a:pt x="2711" y="7792"/>
                  </a:lnTo>
                  <a:lnTo>
                    <a:pt x="2858" y="7718"/>
                  </a:lnTo>
                  <a:lnTo>
                    <a:pt x="2907" y="7669"/>
                  </a:lnTo>
                  <a:lnTo>
                    <a:pt x="2956" y="7621"/>
                  </a:lnTo>
                  <a:lnTo>
                    <a:pt x="3591" y="6644"/>
                  </a:lnTo>
                  <a:lnTo>
                    <a:pt x="3810" y="6668"/>
                  </a:lnTo>
                  <a:lnTo>
                    <a:pt x="4006" y="6668"/>
                  </a:lnTo>
                  <a:lnTo>
                    <a:pt x="4494" y="7718"/>
                  </a:lnTo>
                  <a:lnTo>
                    <a:pt x="4543" y="7792"/>
                  </a:lnTo>
                  <a:lnTo>
                    <a:pt x="4592" y="7840"/>
                  </a:lnTo>
                  <a:lnTo>
                    <a:pt x="4714" y="7914"/>
                  </a:lnTo>
                  <a:lnTo>
                    <a:pt x="4861" y="7963"/>
                  </a:lnTo>
                  <a:lnTo>
                    <a:pt x="4934" y="7963"/>
                  </a:lnTo>
                  <a:lnTo>
                    <a:pt x="5007" y="7938"/>
                  </a:lnTo>
                  <a:lnTo>
                    <a:pt x="5544" y="7767"/>
                  </a:lnTo>
                  <a:lnTo>
                    <a:pt x="5618" y="7743"/>
                  </a:lnTo>
                  <a:lnTo>
                    <a:pt x="5667" y="7694"/>
                  </a:lnTo>
                  <a:lnTo>
                    <a:pt x="5764" y="7572"/>
                  </a:lnTo>
                  <a:lnTo>
                    <a:pt x="5838" y="7425"/>
                  </a:lnTo>
                  <a:lnTo>
                    <a:pt x="5838" y="7352"/>
                  </a:lnTo>
                  <a:lnTo>
                    <a:pt x="5838" y="7279"/>
                  </a:lnTo>
                  <a:lnTo>
                    <a:pt x="5593" y="6131"/>
                  </a:lnTo>
                  <a:lnTo>
                    <a:pt x="5740" y="6009"/>
                  </a:lnTo>
                  <a:lnTo>
                    <a:pt x="5911" y="5862"/>
                  </a:lnTo>
                  <a:lnTo>
                    <a:pt x="6985" y="6277"/>
                  </a:lnTo>
                  <a:lnTo>
                    <a:pt x="7059" y="6277"/>
                  </a:lnTo>
                  <a:lnTo>
                    <a:pt x="7132" y="6302"/>
                  </a:lnTo>
                  <a:lnTo>
                    <a:pt x="7278" y="6253"/>
                  </a:lnTo>
                  <a:lnTo>
                    <a:pt x="7425" y="6180"/>
                  </a:lnTo>
                  <a:lnTo>
                    <a:pt x="7474" y="6131"/>
                  </a:lnTo>
                  <a:lnTo>
                    <a:pt x="7523" y="6058"/>
                  </a:lnTo>
                  <a:lnTo>
                    <a:pt x="7767" y="5545"/>
                  </a:lnTo>
                  <a:lnTo>
                    <a:pt x="7791" y="5496"/>
                  </a:lnTo>
                  <a:lnTo>
                    <a:pt x="7816" y="5398"/>
                  </a:lnTo>
                  <a:lnTo>
                    <a:pt x="7791" y="5252"/>
                  </a:lnTo>
                  <a:lnTo>
                    <a:pt x="7718" y="5129"/>
                  </a:lnTo>
                  <a:lnTo>
                    <a:pt x="7669" y="5056"/>
                  </a:lnTo>
                  <a:lnTo>
                    <a:pt x="7620" y="5007"/>
                  </a:lnTo>
                  <a:lnTo>
                    <a:pt x="6643" y="4372"/>
                  </a:lnTo>
                  <a:lnTo>
                    <a:pt x="6668" y="4177"/>
                  </a:lnTo>
                  <a:lnTo>
                    <a:pt x="6668" y="3957"/>
                  </a:lnTo>
                  <a:lnTo>
                    <a:pt x="7718" y="3469"/>
                  </a:lnTo>
                  <a:lnTo>
                    <a:pt x="7791" y="3444"/>
                  </a:lnTo>
                  <a:lnTo>
                    <a:pt x="7865" y="3395"/>
                  </a:lnTo>
                  <a:lnTo>
                    <a:pt x="7938" y="3249"/>
                  </a:lnTo>
                  <a:lnTo>
                    <a:pt x="7962" y="3102"/>
                  </a:lnTo>
                  <a:lnTo>
                    <a:pt x="7962" y="3029"/>
                  </a:lnTo>
                  <a:lnTo>
                    <a:pt x="7962" y="2956"/>
                  </a:lnTo>
                  <a:lnTo>
                    <a:pt x="7767" y="2419"/>
                  </a:lnTo>
                  <a:lnTo>
                    <a:pt x="7743" y="2345"/>
                  </a:lnTo>
                  <a:lnTo>
                    <a:pt x="7694" y="2296"/>
                  </a:lnTo>
                  <a:lnTo>
                    <a:pt x="7572" y="2199"/>
                  </a:lnTo>
                  <a:lnTo>
                    <a:pt x="7449" y="2150"/>
                  </a:lnTo>
                  <a:lnTo>
                    <a:pt x="7278" y="2150"/>
                  </a:lnTo>
                  <a:lnTo>
                    <a:pt x="6155" y="2394"/>
                  </a:lnTo>
                  <a:lnTo>
                    <a:pt x="6033" y="2223"/>
                  </a:lnTo>
                  <a:lnTo>
                    <a:pt x="5886" y="2077"/>
                  </a:lnTo>
                  <a:lnTo>
                    <a:pt x="6277" y="978"/>
                  </a:lnTo>
                  <a:lnTo>
                    <a:pt x="6302" y="904"/>
                  </a:lnTo>
                  <a:lnTo>
                    <a:pt x="6302" y="831"/>
                  </a:lnTo>
                  <a:lnTo>
                    <a:pt x="6277" y="684"/>
                  </a:lnTo>
                  <a:lnTo>
                    <a:pt x="6179" y="562"/>
                  </a:lnTo>
                  <a:lnTo>
                    <a:pt x="6131" y="489"/>
                  </a:lnTo>
                  <a:lnTo>
                    <a:pt x="6082" y="465"/>
                  </a:lnTo>
                  <a:lnTo>
                    <a:pt x="5569" y="196"/>
                  </a:lnTo>
                  <a:lnTo>
                    <a:pt x="5496" y="172"/>
                  </a:lnTo>
                  <a:lnTo>
                    <a:pt x="5276" y="172"/>
                  </a:lnTo>
                  <a:lnTo>
                    <a:pt x="5129" y="245"/>
                  </a:lnTo>
                  <a:lnTo>
                    <a:pt x="5080" y="294"/>
                  </a:lnTo>
                  <a:lnTo>
                    <a:pt x="5032" y="343"/>
                  </a:lnTo>
                  <a:lnTo>
                    <a:pt x="4397" y="1319"/>
                  </a:lnTo>
                  <a:lnTo>
                    <a:pt x="4177" y="1295"/>
                  </a:lnTo>
                  <a:lnTo>
                    <a:pt x="3981" y="1295"/>
                  </a:lnTo>
                  <a:lnTo>
                    <a:pt x="3493" y="245"/>
                  </a:lnTo>
                  <a:lnTo>
                    <a:pt x="3444" y="172"/>
                  </a:lnTo>
                  <a:lnTo>
                    <a:pt x="3395" y="123"/>
                  </a:lnTo>
                  <a:lnTo>
                    <a:pt x="3273" y="49"/>
                  </a:lnTo>
                  <a:lnTo>
                    <a:pt x="3127" y="1"/>
                  </a:lnTo>
                  <a:close/>
                </a:path>
              </a:pathLst>
            </a:custGeom>
            <a:solidFill>
              <a:srgbClr val="454F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3" name="Shape 453"/>
          <p:cNvSpPr txBox="1">
            <a:spLocks noGrp="1"/>
          </p:cNvSpPr>
          <p:nvPr>
            <p:ph type="title"/>
          </p:nvPr>
        </p:nvSpPr>
        <p:spPr>
          <a:xfrm>
            <a:off x="691200" y="0"/>
            <a:ext cx="7761600" cy="657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Some pre-processors</a:t>
            </a:r>
            <a:endParaRPr/>
          </a:p>
        </p:txBody>
      </p:sp>
      <p:pic>
        <p:nvPicPr>
          <p:cNvPr id="454" name="Shape 45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91200" y="657900"/>
            <a:ext cx="1888500" cy="305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55" name="Shape 45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91195" y="1363667"/>
            <a:ext cx="1466611" cy="315234"/>
          </a:xfrm>
          <a:prstGeom prst="rect">
            <a:avLst/>
          </a:prstGeom>
          <a:noFill/>
          <a:ln>
            <a:noFill/>
          </a:ln>
        </p:spPr>
      </p:pic>
      <p:pic>
        <p:nvPicPr>
          <p:cNvPr id="456" name="Shape 45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588267" y="3011040"/>
            <a:ext cx="1619212" cy="949770"/>
          </a:xfrm>
          <a:prstGeom prst="rect">
            <a:avLst/>
          </a:prstGeom>
          <a:noFill/>
          <a:ln>
            <a:noFill/>
          </a:ln>
        </p:spPr>
      </p:pic>
      <p:pic>
        <p:nvPicPr>
          <p:cNvPr id="457" name="Shape 457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43878" y="4157674"/>
            <a:ext cx="1971500" cy="604819"/>
          </a:xfrm>
          <a:prstGeom prst="rect">
            <a:avLst/>
          </a:prstGeom>
          <a:noFill/>
          <a:ln>
            <a:noFill/>
          </a:ln>
        </p:spPr>
      </p:pic>
      <p:pic>
        <p:nvPicPr>
          <p:cNvPr id="458" name="Shape 458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1854107" y="5149030"/>
            <a:ext cx="1832841" cy="528424"/>
          </a:xfrm>
          <a:prstGeom prst="rect">
            <a:avLst/>
          </a:prstGeom>
          <a:noFill/>
          <a:ln>
            <a:noFill/>
          </a:ln>
        </p:spPr>
      </p:pic>
      <p:pic>
        <p:nvPicPr>
          <p:cNvPr id="459" name="Shape 459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4373827" y="2583282"/>
            <a:ext cx="1466610" cy="1497363"/>
          </a:xfrm>
          <a:prstGeom prst="rect">
            <a:avLst/>
          </a:prstGeom>
          <a:noFill/>
          <a:ln>
            <a:noFill/>
          </a:ln>
        </p:spPr>
      </p:pic>
      <p:pic>
        <p:nvPicPr>
          <p:cNvPr id="460" name="Shape 460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1093825" y="4959360"/>
            <a:ext cx="553162" cy="470106"/>
          </a:xfrm>
          <a:prstGeom prst="rect">
            <a:avLst/>
          </a:prstGeom>
          <a:noFill/>
          <a:ln>
            <a:noFill/>
          </a:ln>
        </p:spPr>
      </p:pic>
      <p:pic>
        <p:nvPicPr>
          <p:cNvPr id="461" name="Shape 461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2615227" y="1128461"/>
            <a:ext cx="1384288" cy="694361"/>
          </a:xfrm>
          <a:prstGeom prst="rect">
            <a:avLst/>
          </a:prstGeom>
          <a:noFill/>
          <a:ln>
            <a:noFill/>
          </a:ln>
        </p:spPr>
      </p:pic>
      <p:pic>
        <p:nvPicPr>
          <p:cNvPr id="462" name="Shape 462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1646986" y="1227494"/>
            <a:ext cx="868398" cy="705255"/>
          </a:xfrm>
          <a:prstGeom prst="rect">
            <a:avLst/>
          </a:prstGeom>
          <a:noFill/>
          <a:ln>
            <a:noFill/>
          </a:ln>
        </p:spPr>
      </p:pic>
      <p:pic>
        <p:nvPicPr>
          <p:cNvPr id="463" name="Shape 463"/>
          <p:cNvPicPr preferRelativeResize="0"/>
          <p:nvPr/>
        </p:nvPicPr>
        <p:blipFill>
          <a:blip r:embed="rId12">
            <a:alphaModFix/>
          </a:blip>
          <a:stretch>
            <a:fillRect/>
          </a:stretch>
        </p:blipFill>
        <p:spPr>
          <a:xfrm>
            <a:off x="5772207" y="1278045"/>
            <a:ext cx="1231875" cy="705255"/>
          </a:xfrm>
          <a:prstGeom prst="rect">
            <a:avLst/>
          </a:prstGeom>
          <a:noFill/>
          <a:ln>
            <a:noFill/>
          </a:ln>
        </p:spPr>
      </p:pic>
      <p:pic>
        <p:nvPicPr>
          <p:cNvPr id="464" name="Shape 464"/>
          <p:cNvPicPr preferRelativeResize="0"/>
          <p:nvPr/>
        </p:nvPicPr>
        <p:blipFill>
          <a:blip r:embed="rId13">
            <a:alphaModFix/>
          </a:blip>
          <a:stretch>
            <a:fillRect/>
          </a:stretch>
        </p:blipFill>
        <p:spPr>
          <a:xfrm>
            <a:off x="7046213" y="1043849"/>
            <a:ext cx="1050517" cy="1072546"/>
          </a:xfrm>
          <a:prstGeom prst="rect">
            <a:avLst/>
          </a:prstGeom>
          <a:noFill/>
          <a:ln>
            <a:noFill/>
          </a:ln>
        </p:spPr>
      </p:pic>
      <p:pic>
        <p:nvPicPr>
          <p:cNvPr id="465" name="Shape 465"/>
          <p:cNvPicPr preferRelativeResize="0"/>
          <p:nvPr/>
        </p:nvPicPr>
        <p:blipFill>
          <a:blip r:embed="rId14">
            <a:alphaModFix/>
          </a:blip>
          <a:stretch>
            <a:fillRect/>
          </a:stretch>
        </p:blipFill>
        <p:spPr>
          <a:xfrm>
            <a:off x="6770860" y="2344137"/>
            <a:ext cx="868405" cy="811892"/>
          </a:xfrm>
          <a:prstGeom prst="rect">
            <a:avLst/>
          </a:prstGeom>
          <a:noFill/>
          <a:ln>
            <a:noFill/>
          </a:ln>
        </p:spPr>
      </p:pic>
      <p:pic>
        <p:nvPicPr>
          <p:cNvPr id="466" name="Shape 466"/>
          <p:cNvPicPr preferRelativeResize="0"/>
          <p:nvPr/>
        </p:nvPicPr>
        <p:blipFill>
          <a:blip r:embed="rId15">
            <a:alphaModFix/>
          </a:blip>
          <a:stretch>
            <a:fillRect/>
          </a:stretch>
        </p:blipFill>
        <p:spPr>
          <a:xfrm>
            <a:off x="7208270" y="3349384"/>
            <a:ext cx="795222" cy="811896"/>
          </a:xfrm>
          <a:prstGeom prst="rect">
            <a:avLst/>
          </a:prstGeom>
          <a:noFill/>
          <a:ln>
            <a:noFill/>
          </a:ln>
        </p:spPr>
      </p:pic>
      <p:pic>
        <p:nvPicPr>
          <p:cNvPr id="467" name="Shape 467"/>
          <p:cNvPicPr preferRelativeResize="0"/>
          <p:nvPr/>
        </p:nvPicPr>
        <p:blipFill>
          <a:blip r:embed="rId16">
            <a:alphaModFix/>
          </a:blip>
          <a:stretch>
            <a:fillRect/>
          </a:stretch>
        </p:blipFill>
        <p:spPr>
          <a:xfrm>
            <a:off x="8074311" y="2289893"/>
            <a:ext cx="553161" cy="1263259"/>
          </a:xfrm>
          <a:prstGeom prst="rect">
            <a:avLst/>
          </a:prstGeom>
          <a:noFill/>
          <a:ln>
            <a:noFill/>
          </a:ln>
        </p:spPr>
      </p:pic>
      <p:pic>
        <p:nvPicPr>
          <p:cNvPr id="468" name="Shape 468"/>
          <p:cNvPicPr preferRelativeResize="0"/>
          <p:nvPr/>
        </p:nvPicPr>
        <p:blipFill>
          <a:blip r:embed="rId17">
            <a:alphaModFix/>
          </a:blip>
          <a:stretch>
            <a:fillRect/>
          </a:stretch>
        </p:blipFill>
        <p:spPr>
          <a:xfrm>
            <a:off x="4358429" y="3960805"/>
            <a:ext cx="1772557" cy="904862"/>
          </a:xfrm>
          <a:prstGeom prst="rect">
            <a:avLst/>
          </a:prstGeom>
          <a:noFill/>
          <a:ln>
            <a:noFill/>
          </a:ln>
        </p:spPr>
      </p:pic>
      <p:pic>
        <p:nvPicPr>
          <p:cNvPr id="469" name="Shape 469"/>
          <p:cNvPicPr preferRelativeResize="0"/>
          <p:nvPr/>
        </p:nvPicPr>
        <p:blipFill>
          <a:blip r:embed="rId18">
            <a:alphaModFix/>
          </a:blip>
          <a:stretch>
            <a:fillRect/>
          </a:stretch>
        </p:blipFill>
        <p:spPr>
          <a:xfrm>
            <a:off x="7046213" y="4025444"/>
            <a:ext cx="1619212" cy="1073483"/>
          </a:xfrm>
          <a:prstGeom prst="rect">
            <a:avLst/>
          </a:prstGeom>
          <a:noFill/>
          <a:ln>
            <a:noFill/>
          </a:ln>
        </p:spPr>
      </p:pic>
      <p:pic>
        <p:nvPicPr>
          <p:cNvPr id="470" name="Shape 470"/>
          <p:cNvPicPr preferRelativeResize="0"/>
          <p:nvPr/>
        </p:nvPicPr>
        <p:blipFill>
          <a:blip r:embed="rId19">
            <a:alphaModFix/>
          </a:blip>
          <a:stretch>
            <a:fillRect/>
          </a:stretch>
        </p:blipFill>
        <p:spPr>
          <a:xfrm>
            <a:off x="7116069" y="5119211"/>
            <a:ext cx="1772559" cy="588043"/>
          </a:xfrm>
          <a:prstGeom prst="rect">
            <a:avLst/>
          </a:prstGeom>
          <a:noFill/>
          <a:ln>
            <a:noFill/>
          </a:ln>
        </p:spPr>
      </p:pic>
      <p:pic>
        <p:nvPicPr>
          <p:cNvPr id="471" name="Shape 471"/>
          <p:cNvPicPr preferRelativeResize="0"/>
          <p:nvPr/>
        </p:nvPicPr>
        <p:blipFill>
          <a:blip r:embed="rId20">
            <a:alphaModFix/>
          </a:blip>
          <a:stretch>
            <a:fillRect/>
          </a:stretch>
        </p:blipFill>
        <p:spPr>
          <a:xfrm>
            <a:off x="4047495" y="1358328"/>
            <a:ext cx="1466611" cy="524518"/>
          </a:xfrm>
          <a:prstGeom prst="rect">
            <a:avLst/>
          </a:prstGeom>
          <a:noFill/>
          <a:ln>
            <a:noFill/>
          </a:ln>
        </p:spPr>
      </p:pic>
      <p:pic>
        <p:nvPicPr>
          <p:cNvPr id="472" name="Shape 472"/>
          <p:cNvPicPr preferRelativeResize="0"/>
          <p:nvPr/>
        </p:nvPicPr>
        <p:blipFill>
          <a:blip r:embed="rId21">
            <a:alphaModFix/>
          </a:blip>
          <a:stretch>
            <a:fillRect/>
          </a:stretch>
        </p:blipFill>
        <p:spPr>
          <a:xfrm>
            <a:off x="2421746" y="2152719"/>
            <a:ext cx="473574" cy="528424"/>
          </a:xfrm>
          <a:prstGeom prst="rect">
            <a:avLst/>
          </a:prstGeom>
          <a:noFill/>
          <a:ln>
            <a:noFill/>
          </a:ln>
        </p:spPr>
      </p:pic>
      <p:pic>
        <p:nvPicPr>
          <p:cNvPr id="473" name="Shape 473"/>
          <p:cNvPicPr preferRelativeResize="0"/>
          <p:nvPr/>
        </p:nvPicPr>
        <p:blipFill>
          <a:blip r:embed="rId22">
            <a:alphaModFix/>
          </a:blip>
          <a:stretch>
            <a:fillRect/>
          </a:stretch>
        </p:blipFill>
        <p:spPr>
          <a:xfrm>
            <a:off x="1370642" y="2079171"/>
            <a:ext cx="769311" cy="785443"/>
          </a:xfrm>
          <a:prstGeom prst="rect">
            <a:avLst/>
          </a:prstGeom>
          <a:noFill/>
          <a:ln>
            <a:noFill/>
          </a:ln>
        </p:spPr>
      </p:pic>
      <p:pic>
        <p:nvPicPr>
          <p:cNvPr id="474" name="Shape 474"/>
          <p:cNvPicPr preferRelativeResize="0"/>
          <p:nvPr/>
        </p:nvPicPr>
        <p:blipFill>
          <a:blip r:embed="rId23">
            <a:alphaModFix/>
          </a:blip>
          <a:stretch>
            <a:fillRect/>
          </a:stretch>
        </p:blipFill>
        <p:spPr>
          <a:xfrm>
            <a:off x="5200901" y="4822120"/>
            <a:ext cx="1569967" cy="528424"/>
          </a:xfrm>
          <a:prstGeom prst="rect">
            <a:avLst/>
          </a:prstGeom>
          <a:noFill/>
          <a:ln>
            <a:noFill/>
          </a:ln>
        </p:spPr>
      </p:pic>
      <p:pic>
        <p:nvPicPr>
          <p:cNvPr id="475" name="Shape 475"/>
          <p:cNvPicPr preferRelativeResize="0"/>
          <p:nvPr/>
        </p:nvPicPr>
        <p:blipFill>
          <a:blip r:embed="rId24">
            <a:alphaModFix/>
          </a:blip>
          <a:stretch>
            <a:fillRect/>
          </a:stretch>
        </p:blipFill>
        <p:spPr>
          <a:xfrm>
            <a:off x="4779974" y="5350537"/>
            <a:ext cx="1619213" cy="501282"/>
          </a:xfrm>
          <a:prstGeom prst="rect">
            <a:avLst/>
          </a:prstGeom>
          <a:noFill/>
          <a:ln>
            <a:noFill/>
          </a:ln>
        </p:spPr>
      </p:pic>
      <p:pic>
        <p:nvPicPr>
          <p:cNvPr id="476" name="Shape 476"/>
          <p:cNvPicPr preferRelativeResize="0"/>
          <p:nvPr/>
        </p:nvPicPr>
        <p:blipFill>
          <a:blip r:embed="rId25">
            <a:alphaModFix/>
          </a:blip>
          <a:stretch>
            <a:fillRect/>
          </a:stretch>
        </p:blipFill>
        <p:spPr>
          <a:xfrm>
            <a:off x="2959714" y="4670182"/>
            <a:ext cx="2123384" cy="588042"/>
          </a:xfrm>
          <a:prstGeom prst="rect">
            <a:avLst/>
          </a:prstGeom>
          <a:noFill/>
          <a:ln>
            <a:noFill/>
          </a:ln>
        </p:spPr>
      </p:pic>
      <p:sp>
        <p:nvSpPr>
          <p:cNvPr id="477" name="Shape 477"/>
          <p:cNvSpPr txBox="1"/>
          <p:nvPr/>
        </p:nvSpPr>
        <p:spPr>
          <a:xfrm>
            <a:off x="691200" y="5739000"/>
            <a:ext cx="8452800" cy="111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" sz="2000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rPr>
              <a:t>We need to approach these technologies </a:t>
            </a:r>
            <a:r>
              <a:rPr lang="en" sz="2000" b="1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rPr>
              <a:t>in parts</a:t>
            </a:r>
            <a:r>
              <a:rPr lang="en" sz="2000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rPr>
              <a:t> to have a global vision</a:t>
            </a:r>
            <a:endParaRPr sz="2000">
              <a:solidFill>
                <a:srgbClr val="454F5B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478" name="Shape 478"/>
          <p:cNvSpPr/>
          <p:nvPr/>
        </p:nvSpPr>
        <p:spPr>
          <a:xfrm>
            <a:off x="1424425" y="987325"/>
            <a:ext cx="2489400" cy="949800"/>
          </a:xfrm>
          <a:prstGeom prst="rect">
            <a:avLst/>
          </a:prstGeom>
          <a:noFill/>
          <a:ln w="76200" cap="flat" cmpd="sng">
            <a:solidFill>
              <a:srgbClr val="C7F46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479" name="Shape 479"/>
          <p:cNvPicPr preferRelativeResize="0"/>
          <p:nvPr/>
        </p:nvPicPr>
        <p:blipFill>
          <a:blip r:embed="rId26">
            <a:alphaModFix/>
          </a:blip>
          <a:stretch>
            <a:fillRect/>
          </a:stretch>
        </p:blipFill>
        <p:spPr>
          <a:xfrm>
            <a:off x="5227350" y="2344126"/>
            <a:ext cx="1231875" cy="47919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4" name="Shape 484"/>
          <p:cNvSpPr txBox="1">
            <a:spLocks noGrp="1"/>
          </p:cNvSpPr>
          <p:nvPr>
            <p:ph type="title"/>
          </p:nvPr>
        </p:nvSpPr>
        <p:spPr>
          <a:xfrm>
            <a:off x="691200" y="0"/>
            <a:ext cx="7761600" cy="657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Characteristics and Advantages</a:t>
            </a:r>
            <a:endParaRPr/>
          </a:p>
        </p:txBody>
      </p:sp>
      <p:pic>
        <p:nvPicPr>
          <p:cNvPr id="485" name="Shape 48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91200" y="657900"/>
            <a:ext cx="1888500" cy="305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86" name="Shape 48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50825" y="1367125"/>
            <a:ext cx="1628775" cy="342900"/>
          </a:xfrm>
          <a:prstGeom prst="rect">
            <a:avLst/>
          </a:prstGeom>
          <a:noFill/>
          <a:ln>
            <a:noFill/>
          </a:ln>
        </p:spPr>
      </p:pic>
      <p:sp>
        <p:nvSpPr>
          <p:cNvPr id="487" name="Shape 487"/>
          <p:cNvSpPr txBox="1"/>
          <p:nvPr/>
        </p:nvSpPr>
        <p:spPr>
          <a:xfrm>
            <a:off x="691200" y="1118975"/>
            <a:ext cx="8103000" cy="518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457200" lvl="0" indent="-355600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454F5B"/>
              </a:buClr>
              <a:buSzPts val="2000"/>
              <a:buFont typeface="Montserrat"/>
              <a:buChar char="●"/>
            </a:pPr>
            <a:r>
              <a:rPr lang="en" sz="2000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rPr>
              <a:t>Produce CSS that works in all browsers.</a:t>
            </a:r>
            <a:endParaRPr sz="2000">
              <a:solidFill>
                <a:srgbClr val="454F5B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457200" lvl="0" indent="-355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54F5B"/>
              </a:buClr>
              <a:buSzPts val="2000"/>
              <a:buFont typeface="Montserrat"/>
              <a:buChar char="●"/>
            </a:pPr>
            <a:r>
              <a:rPr lang="en" sz="2000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rPr>
              <a:t>Adding features to CSS</a:t>
            </a:r>
            <a:endParaRPr sz="2000">
              <a:solidFill>
                <a:srgbClr val="454F5B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457200" lvl="0" indent="-355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54F5B"/>
              </a:buClr>
              <a:buSzPts val="2000"/>
              <a:buFont typeface="Montserrat"/>
              <a:buChar char="●"/>
            </a:pPr>
            <a:r>
              <a:rPr lang="en" sz="2000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rPr>
              <a:t>Increase productivity</a:t>
            </a:r>
            <a:endParaRPr sz="2000">
              <a:solidFill>
                <a:srgbClr val="454F5B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457200" lvl="0" indent="-355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54F5B"/>
              </a:buClr>
              <a:buSzPts val="2000"/>
              <a:buFont typeface="Montserrat"/>
              <a:buChar char="●"/>
            </a:pPr>
            <a:r>
              <a:rPr lang="en" sz="2000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rPr>
              <a:t>Most consistent and structured code</a:t>
            </a:r>
            <a:endParaRPr sz="2000">
              <a:solidFill>
                <a:srgbClr val="454F5B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457200" lvl="0" indent="-355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54F5B"/>
              </a:buClr>
              <a:buSzPts val="2000"/>
              <a:buFont typeface="Montserrat"/>
              <a:buChar char="●"/>
            </a:pPr>
            <a:r>
              <a:rPr lang="en" sz="2000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rPr>
              <a:t>Use of functions, variable control structures</a:t>
            </a:r>
            <a:endParaRPr sz="2000">
              <a:solidFill>
                <a:srgbClr val="454F5B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457200" lvl="0" indent="-355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54F5B"/>
              </a:buClr>
              <a:buSzPts val="2000"/>
              <a:buFont typeface="Montserrat"/>
              <a:buChar char="●"/>
            </a:pPr>
            <a:r>
              <a:rPr lang="en" sz="2000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rPr>
              <a:t>Minimized testing and debugging</a:t>
            </a:r>
            <a:endParaRPr sz="2000">
              <a:solidFill>
                <a:srgbClr val="454F5B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457200" lvl="0" indent="-355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54F5B"/>
              </a:buClr>
              <a:buSzPts val="2000"/>
              <a:buFont typeface="Montserrat"/>
              <a:buChar char="●"/>
            </a:pPr>
            <a:r>
              <a:rPr lang="en" sz="2000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rPr>
              <a:t>Easy maintenance</a:t>
            </a:r>
            <a:endParaRPr sz="2000">
              <a:solidFill>
                <a:srgbClr val="454F5B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457200" lvl="0" indent="-355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54F5B"/>
              </a:buClr>
              <a:buSzPts val="2000"/>
              <a:buFont typeface="Montserrat"/>
              <a:buChar char="●"/>
            </a:pPr>
            <a:r>
              <a:rPr lang="en" sz="2000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rPr>
              <a:t>Ease of teamwork</a:t>
            </a:r>
            <a:endParaRPr sz="2000">
              <a:solidFill>
                <a:srgbClr val="454F5B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457200" lvl="0" indent="-355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54F5B"/>
              </a:buClr>
              <a:buSzPts val="2000"/>
              <a:buFont typeface="Montserrat"/>
              <a:buChar char="●"/>
            </a:pPr>
            <a:r>
              <a:rPr lang="en" sz="2000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rPr>
              <a:t>Speed up the process of reuse</a:t>
            </a:r>
            <a:endParaRPr sz="2000">
              <a:solidFill>
                <a:srgbClr val="454F5B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endParaRPr sz="2000">
              <a:solidFill>
                <a:srgbClr val="454F5B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2" name="Shape 492"/>
          <p:cNvSpPr txBox="1">
            <a:spLocks noGrp="1"/>
          </p:cNvSpPr>
          <p:nvPr>
            <p:ph type="title"/>
          </p:nvPr>
        </p:nvSpPr>
        <p:spPr>
          <a:xfrm>
            <a:off x="691200" y="0"/>
            <a:ext cx="7761600" cy="657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Variables</a:t>
            </a:r>
            <a:endParaRPr/>
          </a:p>
        </p:txBody>
      </p:sp>
      <p:pic>
        <p:nvPicPr>
          <p:cNvPr id="493" name="Shape 49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91200" y="657900"/>
            <a:ext cx="1888500" cy="305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94" name="Shape 49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50825" y="1367125"/>
            <a:ext cx="1628775" cy="342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95" name="Shape 49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558550" y="1159550"/>
            <a:ext cx="6459601" cy="540601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ctrTitle"/>
          </p:nvPr>
        </p:nvSpPr>
        <p:spPr>
          <a:xfrm>
            <a:off x="685800" y="3863725"/>
            <a:ext cx="4505400" cy="1910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600">
                <a:solidFill>
                  <a:srgbClr val="C7F464"/>
                </a:solidFill>
              </a:rPr>
              <a:t>1.</a:t>
            </a:r>
            <a:endParaRPr sz="9600">
              <a:solidFill>
                <a:srgbClr val="C7F464"/>
              </a:solidFill>
            </a:endParaRPr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Introduction</a:t>
            </a:r>
            <a:endParaRPr/>
          </a:p>
        </p:txBody>
      </p:sp>
      <p:sp>
        <p:nvSpPr>
          <p:cNvPr id="82" name="Shape 82"/>
          <p:cNvSpPr txBox="1">
            <a:spLocks noGrp="1"/>
          </p:cNvSpPr>
          <p:nvPr>
            <p:ph type="subTitle" idx="1"/>
          </p:nvPr>
        </p:nvSpPr>
        <p:spPr>
          <a:xfrm>
            <a:off x="6101100" y="3817852"/>
            <a:ext cx="2446500" cy="1910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Brief introduction about technologies we are going to use</a:t>
            </a:r>
            <a:endParaRPr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0" name="Shape 500"/>
          <p:cNvSpPr txBox="1">
            <a:spLocks noGrp="1"/>
          </p:cNvSpPr>
          <p:nvPr>
            <p:ph type="title"/>
          </p:nvPr>
        </p:nvSpPr>
        <p:spPr>
          <a:xfrm>
            <a:off x="691200" y="0"/>
            <a:ext cx="7761600" cy="657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Nesting</a:t>
            </a:r>
            <a:endParaRPr/>
          </a:p>
        </p:txBody>
      </p:sp>
      <p:pic>
        <p:nvPicPr>
          <p:cNvPr id="501" name="Shape 50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91200" y="657900"/>
            <a:ext cx="1888500" cy="305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02" name="Shape 50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50825" y="1367125"/>
            <a:ext cx="1628775" cy="342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03" name="Shape 50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52400" y="1993675"/>
            <a:ext cx="8839198" cy="342142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8" name="Shape 508"/>
          <p:cNvSpPr txBox="1">
            <a:spLocks noGrp="1"/>
          </p:cNvSpPr>
          <p:nvPr>
            <p:ph type="title"/>
          </p:nvPr>
        </p:nvSpPr>
        <p:spPr>
          <a:xfrm>
            <a:off x="691200" y="0"/>
            <a:ext cx="7761600" cy="657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Mixins</a:t>
            </a:r>
            <a:endParaRPr/>
          </a:p>
        </p:txBody>
      </p:sp>
      <p:pic>
        <p:nvPicPr>
          <p:cNvPr id="509" name="Shape 50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91200" y="657900"/>
            <a:ext cx="1888500" cy="305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10" name="Shape 51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50825" y="1367125"/>
            <a:ext cx="1628775" cy="342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11" name="Shape 51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22700" y="1432975"/>
            <a:ext cx="5355199" cy="4522550"/>
          </a:xfrm>
          <a:prstGeom prst="rect">
            <a:avLst/>
          </a:prstGeom>
          <a:noFill/>
          <a:ln>
            <a:noFill/>
          </a:ln>
        </p:spPr>
      </p:pic>
      <p:pic>
        <p:nvPicPr>
          <p:cNvPr id="512" name="Shape 51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028724" y="1708987"/>
            <a:ext cx="3061300" cy="344001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7" name="Shape 517"/>
          <p:cNvSpPr txBox="1">
            <a:spLocks noGrp="1"/>
          </p:cNvSpPr>
          <p:nvPr>
            <p:ph type="ctrTitle" idx="4294967295"/>
          </p:nvPr>
        </p:nvSpPr>
        <p:spPr>
          <a:xfrm>
            <a:off x="429975" y="3101725"/>
            <a:ext cx="8186100" cy="1546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0">
                <a:solidFill>
                  <a:srgbClr val="FFFFFF"/>
                </a:solidFill>
              </a:rPr>
              <a:t>Automate tasks</a:t>
            </a:r>
            <a:endParaRPr sz="6000">
              <a:solidFill>
                <a:srgbClr val="FFFFFF"/>
              </a:solidFill>
            </a:endParaRPr>
          </a:p>
        </p:txBody>
      </p:sp>
      <p:sp>
        <p:nvSpPr>
          <p:cNvPr id="518" name="Shape 518"/>
          <p:cNvSpPr txBox="1">
            <a:spLocks noGrp="1"/>
          </p:cNvSpPr>
          <p:nvPr>
            <p:ph type="subTitle" idx="4294967295"/>
          </p:nvPr>
        </p:nvSpPr>
        <p:spPr>
          <a:xfrm>
            <a:off x="972900" y="4853546"/>
            <a:ext cx="7198200" cy="104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b="1"/>
              <a:t>Make repetitive tasks</a:t>
            </a:r>
            <a:endParaRPr b="1"/>
          </a:p>
          <a:p>
            <a:pPr marL="0" lvl="0" indent="0" algn="ctr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"/>
              <a:t>.</a:t>
            </a:r>
            <a:endParaRPr/>
          </a:p>
        </p:txBody>
      </p:sp>
      <p:grpSp>
        <p:nvGrpSpPr>
          <p:cNvPr id="519" name="Shape 519"/>
          <p:cNvGrpSpPr/>
          <p:nvPr/>
        </p:nvGrpSpPr>
        <p:grpSpPr>
          <a:xfrm>
            <a:off x="3568956" y="1105062"/>
            <a:ext cx="2006085" cy="2006085"/>
            <a:chOff x="3782700" y="1538288"/>
            <a:chExt cx="1578600" cy="1578600"/>
          </a:xfrm>
        </p:grpSpPr>
        <p:sp>
          <p:nvSpPr>
            <p:cNvPr id="520" name="Shape 520"/>
            <p:cNvSpPr/>
            <p:nvPr/>
          </p:nvSpPr>
          <p:spPr>
            <a:xfrm>
              <a:off x="3782700" y="2757488"/>
              <a:ext cx="359400" cy="359400"/>
            </a:xfrm>
            <a:prstGeom prst="corner">
              <a:avLst>
                <a:gd name="adj1" fmla="val 50000"/>
                <a:gd name="adj2" fmla="val 50000"/>
              </a:avLst>
            </a:prstGeom>
            <a:solidFill>
              <a:srgbClr val="C7F46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1" name="Shape 521"/>
            <p:cNvSpPr/>
            <p:nvPr/>
          </p:nvSpPr>
          <p:spPr>
            <a:xfrm rot="-5400000">
              <a:off x="5001900" y="2757488"/>
              <a:ext cx="359400" cy="359400"/>
            </a:xfrm>
            <a:prstGeom prst="corner">
              <a:avLst>
                <a:gd name="adj1" fmla="val 50000"/>
                <a:gd name="adj2" fmla="val 50000"/>
              </a:avLst>
            </a:prstGeom>
            <a:solidFill>
              <a:srgbClr val="C7F46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2" name="Shape 522"/>
            <p:cNvSpPr/>
            <p:nvPr/>
          </p:nvSpPr>
          <p:spPr>
            <a:xfrm rot="5400000">
              <a:off x="3782700" y="1538288"/>
              <a:ext cx="359400" cy="359400"/>
            </a:xfrm>
            <a:prstGeom prst="corner">
              <a:avLst>
                <a:gd name="adj1" fmla="val 50000"/>
                <a:gd name="adj2" fmla="val 50000"/>
              </a:avLst>
            </a:prstGeom>
            <a:solidFill>
              <a:srgbClr val="C7F46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3" name="Shape 523"/>
            <p:cNvSpPr/>
            <p:nvPr/>
          </p:nvSpPr>
          <p:spPr>
            <a:xfrm rot="10800000">
              <a:off x="5001900" y="1538288"/>
              <a:ext cx="359400" cy="359400"/>
            </a:xfrm>
            <a:prstGeom prst="corner">
              <a:avLst>
                <a:gd name="adj1" fmla="val 50000"/>
                <a:gd name="adj2" fmla="val 50000"/>
              </a:avLst>
            </a:prstGeom>
            <a:solidFill>
              <a:srgbClr val="C7F46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24" name="Shape 524"/>
          <p:cNvGrpSpPr/>
          <p:nvPr/>
        </p:nvGrpSpPr>
        <p:grpSpPr>
          <a:xfrm>
            <a:off x="3912089" y="1619855"/>
            <a:ext cx="1319828" cy="976496"/>
            <a:chOff x="5255200" y="3006475"/>
            <a:chExt cx="511700" cy="378575"/>
          </a:xfrm>
        </p:grpSpPr>
        <p:sp>
          <p:nvSpPr>
            <p:cNvPr id="525" name="Shape 525"/>
            <p:cNvSpPr/>
            <p:nvPr/>
          </p:nvSpPr>
          <p:spPr>
            <a:xfrm>
              <a:off x="5255200" y="3006475"/>
              <a:ext cx="349900" cy="349875"/>
            </a:xfrm>
            <a:custGeom>
              <a:avLst/>
              <a:gdLst/>
              <a:ahLst/>
              <a:cxnLst/>
              <a:rect l="0" t="0" r="0" b="0"/>
              <a:pathLst>
                <a:path w="13996" h="13995" extrusionOk="0">
                  <a:moveTo>
                    <a:pt x="6986" y="4714"/>
                  </a:moveTo>
                  <a:lnTo>
                    <a:pt x="7206" y="4738"/>
                  </a:lnTo>
                  <a:lnTo>
                    <a:pt x="7425" y="4763"/>
                  </a:lnTo>
                  <a:lnTo>
                    <a:pt x="7645" y="4812"/>
                  </a:lnTo>
                  <a:lnTo>
                    <a:pt x="7841" y="4885"/>
                  </a:lnTo>
                  <a:lnTo>
                    <a:pt x="8060" y="4983"/>
                  </a:lnTo>
                  <a:lnTo>
                    <a:pt x="8256" y="5105"/>
                  </a:lnTo>
                  <a:lnTo>
                    <a:pt x="8427" y="5227"/>
                  </a:lnTo>
                  <a:lnTo>
                    <a:pt x="8598" y="5398"/>
                  </a:lnTo>
                  <a:lnTo>
                    <a:pt x="8769" y="5569"/>
                  </a:lnTo>
                  <a:lnTo>
                    <a:pt x="8891" y="5740"/>
                  </a:lnTo>
                  <a:lnTo>
                    <a:pt x="9013" y="5935"/>
                  </a:lnTo>
                  <a:lnTo>
                    <a:pt x="9111" y="6155"/>
                  </a:lnTo>
                  <a:lnTo>
                    <a:pt x="9184" y="6350"/>
                  </a:lnTo>
                  <a:lnTo>
                    <a:pt x="9233" y="6570"/>
                  </a:lnTo>
                  <a:lnTo>
                    <a:pt x="9257" y="6790"/>
                  </a:lnTo>
                  <a:lnTo>
                    <a:pt x="9257" y="7010"/>
                  </a:lnTo>
                  <a:lnTo>
                    <a:pt x="9257" y="7229"/>
                  </a:lnTo>
                  <a:lnTo>
                    <a:pt x="9233" y="7425"/>
                  </a:lnTo>
                  <a:lnTo>
                    <a:pt x="9184" y="7645"/>
                  </a:lnTo>
                  <a:lnTo>
                    <a:pt x="9111" y="7864"/>
                  </a:lnTo>
                  <a:lnTo>
                    <a:pt x="9013" y="8060"/>
                  </a:lnTo>
                  <a:lnTo>
                    <a:pt x="8891" y="8255"/>
                  </a:lnTo>
                  <a:lnTo>
                    <a:pt x="8769" y="8451"/>
                  </a:lnTo>
                  <a:lnTo>
                    <a:pt x="8598" y="8622"/>
                  </a:lnTo>
                  <a:lnTo>
                    <a:pt x="8427" y="8768"/>
                  </a:lnTo>
                  <a:lnTo>
                    <a:pt x="8256" y="8915"/>
                  </a:lnTo>
                  <a:lnTo>
                    <a:pt x="8060" y="9012"/>
                  </a:lnTo>
                  <a:lnTo>
                    <a:pt x="7841" y="9110"/>
                  </a:lnTo>
                  <a:lnTo>
                    <a:pt x="7645" y="9183"/>
                  </a:lnTo>
                  <a:lnTo>
                    <a:pt x="7425" y="9232"/>
                  </a:lnTo>
                  <a:lnTo>
                    <a:pt x="7206" y="9257"/>
                  </a:lnTo>
                  <a:lnTo>
                    <a:pt x="6986" y="9281"/>
                  </a:lnTo>
                  <a:lnTo>
                    <a:pt x="6766" y="9257"/>
                  </a:lnTo>
                  <a:lnTo>
                    <a:pt x="6546" y="9232"/>
                  </a:lnTo>
                  <a:lnTo>
                    <a:pt x="6351" y="9183"/>
                  </a:lnTo>
                  <a:lnTo>
                    <a:pt x="6131" y="9110"/>
                  </a:lnTo>
                  <a:lnTo>
                    <a:pt x="5936" y="9012"/>
                  </a:lnTo>
                  <a:lnTo>
                    <a:pt x="5740" y="8915"/>
                  </a:lnTo>
                  <a:lnTo>
                    <a:pt x="5545" y="8768"/>
                  </a:lnTo>
                  <a:lnTo>
                    <a:pt x="5374" y="8622"/>
                  </a:lnTo>
                  <a:lnTo>
                    <a:pt x="5227" y="8451"/>
                  </a:lnTo>
                  <a:lnTo>
                    <a:pt x="5081" y="8255"/>
                  </a:lnTo>
                  <a:lnTo>
                    <a:pt x="4983" y="8060"/>
                  </a:lnTo>
                  <a:lnTo>
                    <a:pt x="4885" y="7864"/>
                  </a:lnTo>
                  <a:lnTo>
                    <a:pt x="4812" y="7645"/>
                  </a:lnTo>
                  <a:lnTo>
                    <a:pt x="4763" y="7425"/>
                  </a:lnTo>
                  <a:lnTo>
                    <a:pt x="4714" y="7229"/>
                  </a:lnTo>
                  <a:lnTo>
                    <a:pt x="4714" y="7010"/>
                  </a:lnTo>
                  <a:lnTo>
                    <a:pt x="4714" y="6790"/>
                  </a:lnTo>
                  <a:lnTo>
                    <a:pt x="4763" y="6570"/>
                  </a:lnTo>
                  <a:lnTo>
                    <a:pt x="4812" y="6350"/>
                  </a:lnTo>
                  <a:lnTo>
                    <a:pt x="4885" y="6155"/>
                  </a:lnTo>
                  <a:lnTo>
                    <a:pt x="4983" y="5935"/>
                  </a:lnTo>
                  <a:lnTo>
                    <a:pt x="5081" y="5740"/>
                  </a:lnTo>
                  <a:lnTo>
                    <a:pt x="5227" y="5569"/>
                  </a:lnTo>
                  <a:lnTo>
                    <a:pt x="5374" y="5398"/>
                  </a:lnTo>
                  <a:lnTo>
                    <a:pt x="5545" y="5227"/>
                  </a:lnTo>
                  <a:lnTo>
                    <a:pt x="5740" y="5105"/>
                  </a:lnTo>
                  <a:lnTo>
                    <a:pt x="5936" y="4983"/>
                  </a:lnTo>
                  <a:lnTo>
                    <a:pt x="6131" y="4885"/>
                  </a:lnTo>
                  <a:lnTo>
                    <a:pt x="6351" y="4812"/>
                  </a:lnTo>
                  <a:lnTo>
                    <a:pt x="6546" y="4763"/>
                  </a:lnTo>
                  <a:lnTo>
                    <a:pt x="6766" y="4738"/>
                  </a:lnTo>
                  <a:lnTo>
                    <a:pt x="6986" y="4714"/>
                  </a:lnTo>
                  <a:close/>
                  <a:moveTo>
                    <a:pt x="6497" y="0"/>
                  </a:moveTo>
                  <a:lnTo>
                    <a:pt x="6375" y="25"/>
                  </a:lnTo>
                  <a:lnTo>
                    <a:pt x="6253" y="49"/>
                  </a:lnTo>
                  <a:lnTo>
                    <a:pt x="6131" y="122"/>
                  </a:lnTo>
                  <a:lnTo>
                    <a:pt x="6033" y="196"/>
                  </a:lnTo>
                  <a:lnTo>
                    <a:pt x="5936" y="293"/>
                  </a:lnTo>
                  <a:lnTo>
                    <a:pt x="5862" y="391"/>
                  </a:lnTo>
                  <a:lnTo>
                    <a:pt x="5813" y="513"/>
                  </a:lnTo>
                  <a:lnTo>
                    <a:pt x="5789" y="635"/>
                  </a:lnTo>
                  <a:lnTo>
                    <a:pt x="5618" y="2076"/>
                  </a:lnTo>
                  <a:lnTo>
                    <a:pt x="5325" y="2174"/>
                  </a:lnTo>
                  <a:lnTo>
                    <a:pt x="5032" y="2296"/>
                  </a:lnTo>
                  <a:lnTo>
                    <a:pt x="4763" y="2418"/>
                  </a:lnTo>
                  <a:lnTo>
                    <a:pt x="4495" y="2565"/>
                  </a:lnTo>
                  <a:lnTo>
                    <a:pt x="3347" y="1661"/>
                  </a:lnTo>
                  <a:lnTo>
                    <a:pt x="3225" y="1588"/>
                  </a:lnTo>
                  <a:lnTo>
                    <a:pt x="3103" y="1539"/>
                  </a:lnTo>
                  <a:lnTo>
                    <a:pt x="2980" y="1514"/>
                  </a:lnTo>
                  <a:lnTo>
                    <a:pt x="2736" y="1514"/>
                  </a:lnTo>
                  <a:lnTo>
                    <a:pt x="2590" y="1563"/>
                  </a:lnTo>
                  <a:lnTo>
                    <a:pt x="2492" y="1637"/>
                  </a:lnTo>
                  <a:lnTo>
                    <a:pt x="2394" y="1710"/>
                  </a:lnTo>
                  <a:lnTo>
                    <a:pt x="1710" y="2394"/>
                  </a:lnTo>
                  <a:lnTo>
                    <a:pt x="1613" y="2491"/>
                  </a:lnTo>
                  <a:lnTo>
                    <a:pt x="1564" y="2614"/>
                  </a:lnTo>
                  <a:lnTo>
                    <a:pt x="1515" y="2736"/>
                  </a:lnTo>
                  <a:lnTo>
                    <a:pt x="1491" y="2858"/>
                  </a:lnTo>
                  <a:lnTo>
                    <a:pt x="1491" y="3004"/>
                  </a:lnTo>
                  <a:lnTo>
                    <a:pt x="1515" y="3126"/>
                  </a:lnTo>
                  <a:lnTo>
                    <a:pt x="1564" y="3249"/>
                  </a:lnTo>
                  <a:lnTo>
                    <a:pt x="1637" y="3346"/>
                  </a:lnTo>
                  <a:lnTo>
                    <a:pt x="2541" y="4494"/>
                  </a:lnTo>
                  <a:lnTo>
                    <a:pt x="2394" y="4763"/>
                  </a:lnTo>
                  <a:lnTo>
                    <a:pt x="2272" y="5056"/>
                  </a:lnTo>
                  <a:lnTo>
                    <a:pt x="2174" y="5349"/>
                  </a:lnTo>
                  <a:lnTo>
                    <a:pt x="2077" y="5642"/>
                  </a:lnTo>
                  <a:lnTo>
                    <a:pt x="636" y="5789"/>
                  </a:lnTo>
                  <a:lnTo>
                    <a:pt x="514" y="5837"/>
                  </a:lnTo>
                  <a:lnTo>
                    <a:pt x="392" y="5886"/>
                  </a:lnTo>
                  <a:lnTo>
                    <a:pt x="269" y="5959"/>
                  </a:lnTo>
                  <a:lnTo>
                    <a:pt x="172" y="6033"/>
                  </a:lnTo>
                  <a:lnTo>
                    <a:pt x="99" y="6155"/>
                  </a:lnTo>
                  <a:lnTo>
                    <a:pt x="50" y="6253"/>
                  </a:lnTo>
                  <a:lnTo>
                    <a:pt x="1" y="6399"/>
                  </a:lnTo>
                  <a:lnTo>
                    <a:pt x="1" y="6521"/>
                  </a:lnTo>
                  <a:lnTo>
                    <a:pt x="1" y="7474"/>
                  </a:lnTo>
                  <a:lnTo>
                    <a:pt x="1" y="7620"/>
                  </a:lnTo>
                  <a:lnTo>
                    <a:pt x="50" y="7742"/>
                  </a:lnTo>
                  <a:lnTo>
                    <a:pt x="99" y="7864"/>
                  </a:lnTo>
                  <a:lnTo>
                    <a:pt x="172" y="7962"/>
                  </a:lnTo>
                  <a:lnTo>
                    <a:pt x="269" y="8060"/>
                  </a:lnTo>
                  <a:lnTo>
                    <a:pt x="392" y="8133"/>
                  </a:lnTo>
                  <a:lnTo>
                    <a:pt x="514" y="8182"/>
                  </a:lnTo>
                  <a:lnTo>
                    <a:pt x="636" y="8206"/>
                  </a:lnTo>
                  <a:lnTo>
                    <a:pt x="2077" y="8377"/>
                  </a:lnTo>
                  <a:lnTo>
                    <a:pt x="2174" y="8670"/>
                  </a:lnTo>
                  <a:lnTo>
                    <a:pt x="2272" y="8939"/>
                  </a:lnTo>
                  <a:lnTo>
                    <a:pt x="2394" y="9232"/>
                  </a:lnTo>
                  <a:lnTo>
                    <a:pt x="2541" y="9501"/>
                  </a:lnTo>
                  <a:lnTo>
                    <a:pt x="1637" y="10649"/>
                  </a:lnTo>
                  <a:lnTo>
                    <a:pt x="1564" y="10771"/>
                  </a:lnTo>
                  <a:lnTo>
                    <a:pt x="1515" y="10893"/>
                  </a:lnTo>
                  <a:lnTo>
                    <a:pt x="1491" y="11015"/>
                  </a:lnTo>
                  <a:lnTo>
                    <a:pt x="1491" y="11137"/>
                  </a:lnTo>
                  <a:lnTo>
                    <a:pt x="1515" y="11259"/>
                  </a:lnTo>
                  <a:lnTo>
                    <a:pt x="1564" y="11381"/>
                  </a:lnTo>
                  <a:lnTo>
                    <a:pt x="1613" y="11504"/>
                  </a:lnTo>
                  <a:lnTo>
                    <a:pt x="1710" y="11601"/>
                  </a:lnTo>
                  <a:lnTo>
                    <a:pt x="2394" y="12285"/>
                  </a:lnTo>
                  <a:lnTo>
                    <a:pt x="2492" y="12383"/>
                  </a:lnTo>
                  <a:lnTo>
                    <a:pt x="2590" y="12432"/>
                  </a:lnTo>
                  <a:lnTo>
                    <a:pt x="2736" y="12480"/>
                  </a:lnTo>
                  <a:lnTo>
                    <a:pt x="2858" y="12505"/>
                  </a:lnTo>
                  <a:lnTo>
                    <a:pt x="2980" y="12505"/>
                  </a:lnTo>
                  <a:lnTo>
                    <a:pt x="3103" y="12456"/>
                  </a:lnTo>
                  <a:lnTo>
                    <a:pt x="3225" y="12407"/>
                  </a:lnTo>
                  <a:lnTo>
                    <a:pt x="3347" y="12358"/>
                  </a:lnTo>
                  <a:lnTo>
                    <a:pt x="4495" y="11455"/>
                  </a:lnTo>
                  <a:lnTo>
                    <a:pt x="4763" y="11577"/>
                  </a:lnTo>
                  <a:lnTo>
                    <a:pt x="5032" y="11723"/>
                  </a:lnTo>
                  <a:lnTo>
                    <a:pt x="5325" y="11821"/>
                  </a:lnTo>
                  <a:lnTo>
                    <a:pt x="5618" y="11919"/>
                  </a:lnTo>
                  <a:lnTo>
                    <a:pt x="5789" y="13360"/>
                  </a:lnTo>
                  <a:lnTo>
                    <a:pt x="5813" y="13482"/>
                  </a:lnTo>
                  <a:lnTo>
                    <a:pt x="5862" y="13604"/>
                  </a:lnTo>
                  <a:lnTo>
                    <a:pt x="5936" y="13726"/>
                  </a:lnTo>
                  <a:lnTo>
                    <a:pt x="6033" y="13824"/>
                  </a:lnTo>
                  <a:lnTo>
                    <a:pt x="6131" y="13897"/>
                  </a:lnTo>
                  <a:lnTo>
                    <a:pt x="6253" y="13946"/>
                  </a:lnTo>
                  <a:lnTo>
                    <a:pt x="6375" y="13995"/>
                  </a:lnTo>
                  <a:lnTo>
                    <a:pt x="7596" y="13995"/>
                  </a:lnTo>
                  <a:lnTo>
                    <a:pt x="7743" y="13946"/>
                  </a:lnTo>
                  <a:lnTo>
                    <a:pt x="7841" y="13897"/>
                  </a:lnTo>
                  <a:lnTo>
                    <a:pt x="7963" y="13824"/>
                  </a:lnTo>
                  <a:lnTo>
                    <a:pt x="8036" y="13726"/>
                  </a:lnTo>
                  <a:lnTo>
                    <a:pt x="8109" y="13604"/>
                  </a:lnTo>
                  <a:lnTo>
                    <a:pt x="8158" y="13482"/>
                  </a:lnTo>
                  <a:lnTo>
                    <a:pt x="8183" y="13360"/>
                  </a:lnTo>
                  <a:lnTo>
                    <a:pt x="8353" y="11919"/>
                  </a:lnTo>
                  <a:lnTo>
                    <a:pt x="8647" y="11821"/>
                  </a:lnTo>
                  <a:lnTo>
                    <a:pt x="8940" y="11723"/>
                  </a:lnTo>
                  <a:lnTo>
                    <a:pt x="9233" y="11577"/>
                  </a:lnTo>
                  <a:lnTo>
                    <a:pt x="9501" y="11455"/>
                  </a:lnTo>
                  <a:lnTo>
                    <a:pt x="10649" y="12358"/>
                  </a:lnTo>
                  <a:lnTo>
                    <a:pt x="10747" y="12407"/>
                  </a:lnTo>
                  <a:lnTo>
                    <a:pt x="10869" y="12456"/>
                  </a:lnTo>
                  <a:lnTo>
                    <a:pt x="10991" y="12505"/>
                  </a:lnTo>
                  <a:lnTo>
                    <a:pt x="11138" y="12505"/>
                  </a:lnTo>
                  <a:lnTo>
                    <a:pt x="11260" y="12480"/>
                  </a:lnTo>
                  <a:lnTo>
                    <a:pt x="11382" y="12432"/>
                  </a:lnTo>
                  <a:lnTo>
                    <a:pt x="11504" y="12383"/>
                  </a:lnTo>
                  <a:lnTo>
                    <a:pt x="11602" y="12285"/>
                  </a:lnTo>
                  <a:lnTo>
                    <a:pt x="12286" y="11601"/>
                  </a:lnTo>
                  <a:lnTo>
                    <a:pt x="12359" y="11504"/>
                  </a:lnTo>
                  <a:lnTo>
                    <a:pt x="12432" y="11381"/>
                  </a:lnTo>
                  <a:lnTo>
                    <a:pt x="12457" y="11259"/>
                  </a:lnTo>
                  <a:lnTo>
                    <a:pt x="12481" y="11137"/>
                  </a:lnTo>
                  <a:lnTo>
                    <a:pt x="12481" y="11015"/>
                  </a:lnTo>
                  <a:lnTo>
                    <a:pt x="12457" y="10893"/>
                  </a:lnTo>
                  <a:lnTo>
                    <a:pt x="12408" y="10771"/>
                  </a:lnTo>
                  <a:lnTo>
                    <a:pt x="12334" y="10649"/>
                  </a:lnTo>
                  <a:lnTo>
                    <a:pt x="11431" y="9501"/>
                  </a:lnTo>
                  <a:lnTo>
                    <a:pt x="11577" y="9232"/>
                  </a:lnTo>
                  <a:lnTo>
                    <a:pt x="11699" y="8939"/>
                  </a:lnTo>
                  <a:lnTo>
                    <a:pt x="11822" y="8670"/>
                  </a:lnTo>
                  <a:lnTo>
                    <a:pt x="11895" y="8377"/>
                  </a:lnTo>
                  <a:lnTo>
                    <a:pt x="13360" y="8206"/>
                  </a:lnTo>
                  <a:lnTo>
                    <a:pt x="13482" y="8182"/>
                  </a:lnTo>
                  <a:lnTo>
                    <a:pt x="13604" y="8133"/>
                  </a:lnTo>
                  <a:lnTo>
                    <a:pt x="13702" y="8060"/>
                  </a:lnTo>
                  <a:lnTo>
                    <a:pt x="13800" y="7962"/>
                  </a:lnTo>
                  <a:lnTo>
                    <a:pt x="13873" y="7864"/>
                  </a:lnTo>
                  <a:lnTo>
                    <a:pt x="13946" y="7742"/>
                  </a:lnTo>
                  <a:lnTo>
                    <a:pt x="13971" y="7620"/>
                  </a:lnTo>
                  <a:lnTo>
                    <a:pt x="13995" y="7474"/>
                  </a:lnTo>
                  <a:lnTo>
                    <a:pt x="13995" y="6521"/>
                  </a:lnTo>
                  <a:lnTo>
                    <a:pt x="13971" y="6399"/>
                  </a:lnTo>
                  <a:lnTo>
                    <a:pt x="13946" y="6253"/>
                  </a:lnTo>
                  <a:lnTo>
                    <a:pt x="13873" y="6155"/>
                  </a:lnTo>
                  <a:lnTo>
                    <a:pt x="13800" y="6033"/>
                  </a:lnTo>
                  <a:lnTo>
                    <a:pt x="13702" y="5959"/>
                  </a:lnTo>
                  <a:lnTo>
                    <a:pt x="13604" y="5886"/>
                  </a:lnTo>
                  <a:lnTo>
                    <a:pt x="13482" y="5837"/>
                  </a:lnTo>
                  <a:lnTo>
                    <a:pt x="13360" y="5789"/>
                  </a:lnTo>
                  <a:lnTo>
                    <a:pt x="11895" y="5642"/>
                  </a:lnTo>
                  <a:lnTo>
                    <a:pt x="11822" y="5349"/>
                  </a:lnTo>
                  <a:lnTo>
                    <a:pt x="11699" y="5056"/>
                  </a:lnTo>
                  <a:lnTo>
                    <a:pt x="11577" y="4763"/>
                  </a:lnTo>
                  <a:lnTo>
                    <a:pt x="11431" y="4494"/>
                  </a:lnTo>
                  <a:lnTo>
                    <a:pt x="12334" y="3346"/>
                  </a:lnTo>
                  <a:lnTo>
                    <a:pt x="12408" y="3249"/>
                  </a:lnTo>
                  <a:lnTo>
                    <a:pt x="12457" y="3126"/>
                  </a:lnTo>
                  <a:lnTo>
                    <a:pt x="12481" y="3004"/>
                  </a:lnTo>
                  <a:lnTo>
                    <a:pt x="12481" y="2858"/>
                  </a:lnTo>
                  <a:lnTo>
                    <a:pt x="12457" y="2736"/>
                  </a:lnTo>
                  <a:lnTo>
                    <a:pt x="12432" y="2614"/>
                  </a:lnTo>
                  <a:lnTo>
                    <a:pt x="12359" y="2491"/>
                  </a:lnTo>
                  <a:lnTo>
                    <a:pt x="12286" y="2394"/>
                  </a:lnTo>
                  <a:lnTo>
                    <a:pt x="11602" y="1710"/>
                  </a:lnTo>
                  <a:lnTo>
                    <a:pt x="11504" y="1637"/>
                  </a:lnTo>
                  <a:lnTo>
                    <a:pt x="11382" y="1563"/>
                  </a:lnTo>
                  <a:lnTo>
                    <a:pt x="11260" y="1514"/>
                  </a:lnTo>
                  <a:lnTo>
                    <a:pt x="10991" y="1514"/>
                  </a:lnTo>
                  <a:lnTo>
                    <a:pt x="10869" y="1539"/>
                  </a:lnTo>
                  <a:lnTo>
                    <a:pt x="10747" y="1588"/>
                  </a:lnTo>
                  <a:lnTo>
                    <a:pt x="10649" y="1661"/>
                  </a:lnTo>
                  <a:lnTo>
                    <a:pt x="9501" y="2565"/>
                  </a:lnTo>
                  <a:lnTo>
                    <a:pt x="9233" y="2418"/>
                  </a:lnTo>
                  <a:lnTo>
                    <a:pt x="8940" y="2296"/>
                  </a:lnTo>
                  <a:lnTo>
                    <a:pt x="8647" y="2174"/>
                  </a:lnTo>
                  <a:lnTo>
                    <a:pt x="8353" y="2076"/>
                  </a:lnTo>
                  <a:lnTo>
                    <a:pt x="8183" y="635"/>
                  </a:lnTo>
                  <a:lnTo>
                    <a:pt x="8158" y="513"/>
                  </a:lnTo>
                  <a:lnTo>
                    <a:pt x="8109" y="391"/>
                  </a:lnTo>
                  <a:lnTo>
                    <a:pt x="8036" y="293"/>
                  </a:lnTo>
                  <a:lnTo>
                    <a:pt x="7963" y="196"/>
                  </a:lnTo>
                  <a:lnTo>
                    <a:pt x="7841" y="122"/>
                  </a:lnTo>
                  <a:lnTo>
                    <a:pt x="7743" y="49"/>
                  </a:lnTo>
                  <a:lnTo>
                    <a:pt x="7596" y="25"/>
                  </a:lnTo>
                  <a:lnTo>
                    <a:pt x="7474" y="0"/>
                  </a:lnTo>
                  <a:close/>
                </a:path>
              </a:pathLst>
            </a:custGeom>
            <a:solidFill>
              <a:srgbClr val="454F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6" name="Shape 526"/>
            <p:cNvSpPr/>
            <p:nvPr/>
          </p:nvSpPr>
          <p:spPr>
            <a:xfrm>
              <a:off x="5567825" y="3185975"/>
              <a:ext cx="199075" cy="199075"/>
            </a:xfrm>
            <a:custGeom>
              <a:avLst/>
              <a:gdLst/>
              <a:ahLst/>
              <a:cxnLst/>
              <a:rect l="0" t="0" r="0" b="0"/>
              <a:pathLst>
                <a:path w="7963" h="7963" extrusionOk="0">
                  <a:moveTo>
                    <a:pt x="3933" y="2296"/>
                  </a:moveTo>
                  <a:lnTo>
                    <a:pt x="4103" y="2321"/>
                  </a:lnTo>
                  <a:lnTo>
                    <a:pt x="4274" y="2321"/>
                  </a:lnTo>
                  <a:lnTo>
                    <a:pt x="4421" y="2370"/>
                  </a:lnTo>
                  <a:lnTo>
                    <a:pt x="4592" y="2419"/>
                  </a:lnTo>
                  <a:lnTo>
                    <a:pt x="4738" y="2492"/>
                  </a:lnTo>
                  <a:lnTo>
                    <a:pt x="4885" y="2565"/>
                  </a:lnTo>
                  <a:lnTo>
                    <a:pt x="5032" y="2663"/>
                  </a:lnTo>
                  <a:lnTo>
                    <a:pt x="5154" y="2785"/>
                  </a:lnTo>
                  <a:lnTo>
                    <a:pt x="5276" y="2883"/>
                  </a:lnTo>
                  <a:lnTo>
                    <a:pt x="5373" y="3029"/>
                  </a:lnTo>
                  <a:lnTo>
                    <a:pt x="5447" y="3151"/>
                  </a:lnTo>
                  <a:lnTo>
                    <a:pt x="5520" y="3298"/>
                  </a:lnTo>
                  <a:lnTo>
                    <a:pt x="5593" y="3444"/>
                  </a:lnTo>
                  <a:lnTo>
                    <a:pt x="5618" y="3615"/>
                  </a:lnTo>
                  <a:lnTo>
                    <a:pt x="5642" y="3762"/>
                  </a:lnTo>
                  <a:lnTo>
                    <a:pt x="5667" y="3933"/>
                  </a:lnTo>
                  <a:lnTo>
                    <a:pt x="5667" y="4079"/>
                  </a:lnTo>
                  <a:lnTo>
                    <a:pt x="5642" y="4250"/>
                  </a:lnTo>
                  <a:lnTo>
                    <a:pt x="5618" y="4421"/>
                  </a:lnTo>
                  <a:lnTo>
                    <a:pt x="5569" y="4568"/>
                  </a:lnTo>
                  <a:lnTo>
                    <a:pt x="5496" y="4739"/>
                  </a:lnTo>
                  <a:lnTo>
                    <a:pt x="5398" y="4885"/>
                  </a:lnTo>
                  <a:lnTo>
                    <a:pt x="5300" y="5007"/>
                  </a:lnTo>
                  <a:lnTo>
                    <a:pt x="5203" y="5154"/>
                  </a:lnTo>
                  <a:lnTo>
                    <a:pt x="5080" y="5252"/>
                  </a:lnTo>
                  <a:lnTo>
                    <a:pt x="4958" y="5349"/>
                  </a:lnTo>
                  <a:lnTo>
                    <a:pt x="4812" y="5447"/>
                  </a:lnTo>
                  <a:lnTo>
                    <a:pt x="4665" y="5520"/>
                  </a:lnTo>
                  <a:lnTo>
                    <a:pt x="4519" y="5569"/>
                  </a:lnTo>
                  <a:lnTo>
                    <a:pt x="4372" y="5618"/>
                  </a:lnTo>
                  <a:lnTo>
                    <a:pt x="4201" y="5642"/>
                  </a:lnTo>
                  <a:lnTo>
                    <a:pt x="4055" y="5667"/>
                  </a:lnTo>
                  <a:lnTo>
                    <a:pt x="3884" y="5642"/>
                  </a:lnTo>
                  <a:lnTo>
                    <a:pt x="3713" y="5642"/>
                  </a:lnTo>
                  <a:lnTo>
                    <a:pt x="3566" y="5594"/>
                  </a:lnTo>
                  <a:lnTo>
                    <a:pt x="3395" y="5545"/>
                  </a:lnTo>
                  <a:lnTo>
                    <a:pt x="3249" y="5471"/>
                  </a:lnTo>
                  <a:lnTo>
                    <a:pt x="3102" y="5398"/>
                  </a:lnTo>
                  <a:lnTo>
                    <a:pt x="2956" y="5300"/>
                  </a:lnTo>
                  <a:lnTo>
                    <a:pt x="2833" y="5178"/>
                  </a:lnTo>
                  <a:lnTo>
                    <a:pt x="2711" y="5081"/>
                  </a:lnTo>
                  <a:lnTo>
                    <a:pt x="2614" y="4934"/>
                  </a:lnTo>
                  <a:lnTo>
                    <a:pt x="2540" y="4812"/>
                  </a:lnTo>
                  <a:lnTo>
                    <a:pt x="2467" y="4665"/>
                  </a:lnTo>
                  <a:lnTo>
                    <a:pt x="2394" y="4519"/>
                  </a:lnTo>
                  <a:lnTo>
                    <a:pt x="2369" y="4348"/>
                  </a:lnTo>
                  <a:lnTo>
                    <a:pt x="2321" y="4201"/>
                  </a:lnTo>
                  <a:lnTo>
                    <a:pt x="2321" y="4030"/>
                  </a:lnTo>
                  <a:lnTo>
                    <a:pt x="2321" y="3884"/>
                  </a:lnTo>
                  <a:lnTo>
                    <a:pt x="2345" y="3713"/>
                  </a:lnTo>
                  <a:lnTo>
                    <a:pt x="2369" y="3542"/>
                  </a:lnTo>
                  <a:lnTo>
                    <a:pt x="2418" y="3395"/>
                  </a:lnTo>
                  <a:lnTo>
                    <a:pt x="2492" y="3224"/>
                  </a:lnTo>
                  <a:lnTo>
                    <a:pt x="2589" y="3078"/>
                  </a:lnTo>
                  <a:lnTo>
                    <a:pt x="2687" y="2956"/>
                  </a:lnTo>
                  <a:lnTo>
                    <a:pt x="2785" y="2809"/>
                  </a:lnTo>
                  <a:lnTo>
                    <a:pt x="2907" y="2712"/>
                  </a:lnTo>
                  <a:lnTo>
                    <a:pt x="3029" y="2614"/>
                  </a:lnTo>
                  <a:lnTo>
                    <a:pt x="3175" y="2516"/>
                  </a:lnTo>
                  <a:lnTo>
                    <a:pt x="3322" y="2443"/>
                  </a:lnTo>
                  <a:lnTo>
                    <a:pt x="3468" y="2394"/>
                  </a:lnTo>
                  <a:lnTo>
                    <a:pt x="3615" y="2345"/>
                  </a:lnTo>
                  <a:lnTo>
                    <a:pt x="3786" y="2321"/>
                  </a:lnTo>
                  <a:lnTo>
                    <a:pt x="3933" y="2296"/>
                  </a:lnTo>
                  <a:close/>
                  <a:moveTo>
                    <a:pt x="3053" y="1"/>
                  </a:moveTo>
                  <a:lnTo>
                    <a:pt x="2980" y="25"/>
                  </a:lnTo>
                  <a:lnTo>
                    <a:pt x="2443" y="196"/>
                  </a:lnTo>
                  <a:lnTo>
                    <a:pt x="2369" y="220"/>
                  </a:lnTo>
                  <a:lnTo>
                    <a:pt x="2296" y="269"/>
                  </a:lnTo>
                  <a:lnTo>
                    <a:pt x="2198" y="391"/>
                  </a:lnTo>
                  <a:lnTo>
                    <a:pt x="2150" y="538"/>
                  </a:lnTo>
                  <a:lnTo>
                    <a:pt x="2150" y="611"/>
                  </a:lnTo>
                  <a:lnTo>
                    <a:pt x="2150" y="684"/>
                  </a:lnTo>
                  <a:lnTo>
                    <a:pt x="2394" y="1832"/>
                  </a:lnTo>
                  <a:lnTo>
                    <a:pt x="2223" y="1954"/>
                  </a:lnTo>
                  <a:lnTo>
                    <a:pt x="2076" y="2101"/>
                  </a:lnTo>
                  <a:lnTo>
                    <a:pt x="1002" y="1686"/>
                  </a:lnTo>
                  <a:lnTo>
                    <a:pt x="928" y="1686"/>
                  </a:lnTo>
                  <a:lnTo>
                    <a:pt x="831" y="1661"/>
                  </a:lnTo>
                  <a:lnTo>
                    <a:pt x="684" y="1710"/>
                  </a:lnTo>
                  <a:lnTo>
                    <a:pt x="562" y="1784"/>
                  </a:lnTo>
                  <a:lnTo>
                    <a:pt x="513" y="1832"/>
                  </a:lnTo>
                  <a:lnTo>
                    <a:pt x="464" y="1906"/>
                  </a:lnTo>
                  <a:lnTo>
                    <a:pt x="220" y="2394"/>
                  </a:lnTo>
                  <a:lnTo>
                    <a:pt x="196" y="2467"/>
                  </a:lnTo>
                  <a:lnTo>
                    <a:pt x="171" y="2541"/>
                  </a:lnTo>
                  <a:lnTo>
                    <a:pt x="196" y="2712"/>
                  </a:lnTo>
                  <a:lnTo>
                    <a:pt x="245" y="2834"/>
                  </a:lnTo>
                  <a:lnTo>
                    <a:pt x="293" y="2907"/>
                  </a:lnTo>
                  <a:lnTo>
                    <a:pt x="367" y="2956"/>
                  </a:lnTo>
                  <a:lnTo>
                    <a:pt x="1344" y="3591"/>
                  </a:lnTo>
                  <a:lnTo>
                    <a:pt x="1319" y="3786"/>
                  </a:lnTo>
                  <a:lnTo>
                    <a:pt x="1295" y="4006"/>
                  </a:lnTo>
                  <a:lnTo>
                    <a:pt x="245" y="4494"/>
                  </a:lnTo>
                  <a:lnTo>
                    <a:pt x="196" y="4519"/>
                  </a:lnTo>
                  <a:lnTo>
                    <a:pt x="123" y="4568"/>
                  </a:lnTo>
                  <a:lnTo>
                    <a:pt x="49" y="4714"/>
                  </a:lnTo>
                  <a:lnTo>
                    <a:pt x="0" y="4861"/>
                  </a:lnTo>
                  <a:lnTo>
                    <a:pt x="25" y="4934"/>
                  </a:lnTo>
                  <a:lnTo>
                    <a:pt x="25" y="5007"/>
                  </a:lnTo>
                  <a:lnTo>
                    <a:pt x="220" y="5545"/>
                  </a:lnTo>
                  <a:lnTo>
                    <a:pt x="245" y="5594"/>
                  </a:lnTo>
                  <a:lnTo>
                    <a:pt x="293" y="5667"/>
                  </a:lnTo>
                  <a:lnTo>
                    <a:pt x="391" y="5764"/>
                  </a:lnTo>
                  <a:lnTo>
                    <a:pt x="538" y="5813"/>
                  </a:lnTo>
                  <a:lnTo>
                    <a:pt x="684" y="5813"/>
                  </a:lnTo>
                  <a:lnTo>
                    <a:pt x="1832" y="5569"/>
                  </a:lnTo>
                  <a:lnTo>
                    <a:pt x="1954" y="5740"/>
                  </a:lnTo>
                  <a:lnTo>
                    <a:pt x="2101" y="5887"/>
                  </a:lnTo>
                  <a:lnTo>
                    <a:pt x="1710" y="6986"/>
                  </a:lnTo>
                  <a:lnTo>
                    <a:pt x="1686" y="7059"/>
                  </a:lnTo>
                  <a:lnTo>
                    <a:pt x="1686" y="7132"/>
                  </a:lnTo>
                  <a:lnTo>
                    <a:pt x="1710" y="7279"/>
                  </a:lnTo>
                  <a:lnTo>
                    <a:pt x="1783" y="7401"/>
                  </a:lnTo>
                  <a:lnTo>
                    <a:pt x="1857" y="7450"/>
                  </a:lnTo>
                  <a:lnTo>
                    <a:pt x="1905" y="7499"/>
                  </a:lnTo>
                  <a:lnTo>
                    <a:pt x="2418" y="7743"/>
                  </a:lnTo>
                  <a:lnTo>
                    <a:pt x="2492" y="7792"/>
                  </a:lnTo>
                  <a:lnTo>
                    <a:pt x="2711" y="7792"/>
                  </a:lnTo>
                  <a:lnTo>
                    <a:pt x="2858" y="7718"/>
                  </a:lnTo>
                  <a:lnTo>
                    <a:pt x="2907" y="7669"/>
                  </a:lnTo>
                  <a:lnTo>
                    <a:pt x="2956" y="7621"/>
                  </a:lnTo>
                  <a:lnTo>
                    <a:pt x="3591" y="6644"/>
                  </a:lnTo>
                  <a:lnTo>
                    <a:pt x="3810" y="6668"/>
                  </a:lnTo>
                  <a:lnTo>
                    <a:pt x="4006" y="6668"/>
                  </a:lnTo>
                  <a:lnTo>
                    <a:pt x="4494" y="7718"/>
                  </a:lnTo>
                  <a:lnTo>
                    <a:pt x="4543" y="7792"/>
                  </a:lnTo>
                  <a:lnTo>
                    <a:pt x="4592" y="7840"/>
                  </a:lnTo>
                  <a:lnTo>
                    <a:pt x="4714" y="7914"/>
                  </a:lnTo>
                  <a:lnTo>
                    <a:pt x="4861" y="7963"/>
                  </a:lnTo>
                  <a:lnTo>
                    <a:pt x="4934" y="7963"/>
                  </a:lnTo>
                  <a:lnTo>
                    <a:pt x="5007" y="7938"/>
                  </a:lnTo>
                  <a:lnTo>
                    <a:pt x="5544" y="7767"/>
                  </a:lnTo>
                  <a:lnTo>
                    <a:pt x="5618" y="7743"/>
                  </a:lnTo>
                  <a:lnTo>
                    <a:pt x="5667" y="7694"/>
                  </a:lnTo>
                  <a:lnTo>
                    <a:pt x="5764" y="7572"/>
                  </a:lnTo>
                  <a:lnTo>
                    <a:pt x="5838" y="7425"/>
                  </a:lnTo>
                  <a:lnTo>
                    <a:pt x="5838" y="7352"/>
                  </a:lnTo>
                  <a:lnTo>
                    <a:pt x="5838" y="7279"/>
                  </a:lnTo>
                  <a:lnTo>
                    <a:pt x="5593" y="6131"/>
                  </a:lnTo>
                  <a:lnTo>
                    <a:pt x="5740" y="6009"/>
                  </a:lnTo>
                  <a:lnTo>
                    <a:pt x="5911" y="5862"/>
                  </a:lnTo>
                  <a:lnTo>
                    <a:pt x="6985" y="6277"/>
                  </a:lnTo>
                  <a:lnTo>
                    <a:pt x="7059" y="6277"/>
                  </a:lnTo>
                  <a:lnTo>
                    <a:pt x="7132" y="6302"/>
                  </a:lnTo>
                  <a:lnTo>
                    <a:pt x="7278" y="6253"/>
                  </a:lnTo>
                  <a:lnTo>
                    <a:pt x="7425" y="6180"/>
                  </a:lnTo>
                  <a:lnTo>
                    <a:pt x="7474" y="6131"/>
                  </a:lnTo>
                  <a:lnTo>
                    <a:pt x="7523" y="6058"/>
                  </a:lnTo>
                  <a:lnTo>
                    <a:pt x="7767" y="5545"/>
                  </a:lnTo>
                  <a:lnTo>
                    <a:pt x="7791" y="5496"/>
                  </a:lnTo>
                  <a:lnTo>
                    <a:pt x="7816" y="5398"/>
                  </a:lnTo>
                  <a:lnTo>
                    <a:pt x="7791" y="5252"/>
                  </a:lnTo>
                  <a:lnTo>
                    <a:pt x="7718" y="5129"/>
                  </a:lnTo>
                  <a:lnTo>
                    <a:pt x="7669" y="5056"/>
                  </a:lnTo>
                  <a:lnTo>
                    <a:pt x="7620" y="5007"/>
                  </a:lnTo>
                  <a:lnTo>
                    <a:pt x="6643" y="4372"/>
                  </a:lnTo>
                  <a:lnTo>
                    <a:pt x="6668" y="4177"/>
                  </a:lnTo>
                  <a:lnTo>
                    <a:pt x="6668" y="3957"/>
                  </a:lnTo>
                  <a:lnTo>
                    <a:pt x="7718" y="3469"/>
                  </a:lnTo>
                  <a:lnTo>
                    <a:pt x="7791" y="3444"/>
                  </a:lnTo>
                  <a:lnTo>
                    <a:pt x="7865" y="3395"/>
                  </a:lnTo>
                  <a:lnTo>
                    <a:pt x="7938" y="3249"/>
                  </a:lnTo>
                  <a:lnTo>
                    <a:pt x="7962" y="3102"/>
                  </a:lnTo>
                  <a:lnTo>
                    <a:pt x="7962" y="3029"/>
                  </a:lnTo>
                  <a:lnTo>
                    <a:pt x="7962" y="2956"/>
                  </a:lnTo>
                  <a:lnTo>
                    <a:pt x="7767" y="2419"/>
                  </a:lnTo>
                  <a:lnTo>
                    <a:pt x="7743" y="2345"/>
                  </a:lnTo>
                  <a:lnTo>
                    <a:pt x="7694" y="2296"/>
                  </a:lnTo>
                  <a:lnTo>
                    <a:pt x="7572" y="2199"/>
                  </a:lnTo>
                  <a:lnTo>
                    <a:pt x="7449" y="2150"/>
                  </a:lnTo>
                  <a:lnTo>
                    <a:pt x="7278" y="2150"/>
                  </a:lnTo>
                  <a:lnTo>
                    <a:pt x="6155" y="2394"/>
                  </a:lnTo>
                  <a:lnTo>
                    <a:pt x="6033" y="2223"/>
                  </a:lnTo>
                  <a:lnTo>
                    <a:pt x="5886" y="2077"/>
                  </a:lnTo>
                  <a:lnTo>
                    <a:pt x="6277" y="978"/>
                  </a:lnTo>
                  <a:lnTo>
                    <a:pt x="6302" y="904"/>
                  </a:lnTo>
                  <a:lnTo>
                    <a:pt x="6302" y="831"/>
                  </a:lnTo>
                  <a:lnTo>
                    <a:pt x="6277" y="684"/>
                  </a:lnTo>
                  <a:lnTo>
                    <a:pt x="6179" y="562"/>
                  </a:lnTo>
                  <a:lnTo>
                    <a:pt x="6131" y="489"/>
                  </a:lnTo>
                  <a:lnTo>
                    <a:pt x="6082" y="465"/>
                  </a:lnTo>
                  <a:lnTo>
                    <a:pt x="5569" y="196"/>
                  </a:lnTo>
                  <a:lnTo>
                    <a:pt x="5496" y="172"/>
                  </a:lnTo>
                  <a:lnTo>
                    <a:pt x="5276" y="172"/>
                  </a:lnTo>
                  <a:lnTo>
                    <a:pt x="5129" y="245"/>
                  </a:lnTo>
                  <a:lnTo>
                    <a:pt x="5080" y="294"/>
                  </a:lnTo>
                  <a:lnTo>
                    <a:pt x="5032" y="343"/>
                  </a:lnTo>
                  <a:lnTo>
                    <a:pt x="4397" y="1319"/>
                  </a:lnTo>
                  <a:lnTo>
                    <a:pt x="4177" y="1295"/>
                  </a:lnTo>
                  <a:lnTo>
                    <a:pt x="3981" y="1295"/>
                  </a:lnTo>
                  <a:lnTo>
                    <a:pt x="3493" y="245"/>
                  </a:lnTo>
                  <a:lnTo>
                    <a:pt x="3444" y="172"/>
                  </a:lnTo>
                  <a:lnTo>
                    <a:pt x="3395" y="123"/>
                  </a:lnTo>
                  <a:lnTo>
                    <a:pt x="3273" y="49"/>
                  </a:lnTo>
                  <a:lnTo>
                    <a:pt x="3127" y="1"/>
                  </a:lnTo>
                  <a:close/>
                </a:path>
              </a:pathLst>
            </a:custGeom>
            <a:solidFill>
              <a:srgbClr val="454F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1" name="Shape 531"/>
          <p:cNvSpPr txBox="1">
            <a:spLocks noGrp="1"/>
          </p:cNvSpPr>
          <p:nvPr>
            <p:ph type="title"/>
          </p:nvPr>
        </p:nvSpPr>
        <p:spPr>
          <a:xfrm>
            <a:off x="691200" y="0"/>
            <a:ext cx="7761600" cy="657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Some pre-processors</a:t>
            </a:r>
            <a:endParaRPr/>
          </a:p>
        </p:txBody>
      </p:sp>
      <p:pic>
        <p:nvPicPr>
          <p:cNvPr id="532" name="Shape 53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91200" y="657900"/>
            <a:ext cx="1888500" cy="305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33" name="Shape 53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91195" y="1363667"/>
            <a:ext cx="1466611" cy="315234"/>
          </a:xfrm>
          <a:prstGeom prst="rect">
            <a:avLst/>
          </a:prstGeom>
          <a:noFill/>
          <a:ln>
            <a:noFill/>
          </a:ln>
        </p:spPr>
      </p:pic>
      <p:pic>
        <p:nvPicPr>
          <p:cNvPr id="534" name="Shape 5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588267" y="3011040"/>
            <a:ext cx="1619212" cy="949770"/>
          </a:xfrm>
          <a:prstGeom prst="rect">
            <a:avLst/>
          </a:prstGeom>
          <a:noFill/>
          <a:ln>
            <a:noFill/>
          </a:ln>
        </p:spPr>
      </p:pic>
      <p:pic>
        <p:nvPicPr>
          <p:cNvPr id="535" name="Shape 535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43878" y="4157674"/>
            <a:ext cx="1971500" cy="604819"/>
          </a:xfrm>
          <a:prstGeom prst="rect">
            <a:avLst/>
          </a:prstGeom>
          <a:noFill/>
          <a:ln>
            <a:noFill/>
          </a:ln>
        </p:spPr>
      </p:pic>
      <p:pic>
        <p:nvPicPr>
          <p:cNvPr id="536" name="Shape 536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1854107" y="5149030"/>
            <a:ext cx="1832841" cy="528424"/>
          </a:xfrm>
          <a:prstGeom prst="rect">
            <a:avLst/>
          </a:prstGeom>
          <a:noFill/>
          <a:ln>
            <a:noFill/>
          </a:ln>
        </p:spPr>
      </p:pic>
      <p:pic>
        <p:nvPicPr>
          <p:cNvPr id="537" name="Shape 537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4373827" y="2583282"/>
            <a:ext cx="1466610" cy="1497363"/>
          </a:xfrm>
          <a:prstGeom prst="rect">
            <a:avLst/>
          </a:prstGeom>
          <a:noFill/>
          <a:ln>
            <a:noFill/>
          </a:ln>
        </p:spPr>
      </p:pic>
      <p:pic>
        <p:nvPicPr>
          <p:cNvPr id="538" name="Shape 538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1093825" y="4959360"/>
            <a:ext cx="553162" cy="470106"/>
          </a:xfrm>
          <a:prstGeom prst="rect">
            <a:avLst/>
          </a:prstGeom>
          <a:noFill/>
          <a:ln>
            <a:noFill/>
          </a:ln>
        </p:spPr>
      </p:pic>
      <p:pic>
        <p:nvPicPr>
          <p:cNvPr id="539" name="Shape 539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2615227" y="1128461"/>
            <a:ext cx="1384288" cy="694361"/>
          </a:xfrm>
          <a:prstGeom prst="rect">
            <a:avLst/>
          </a:prstGeom>
          <a:noFill/>
          <a:ln>
            <a:noFill/>
          </a:ln>
        </p:spPr>
      </p:pic>
      <p:pic>
        <p:nvPicPr>
          <p:cNvPr id="540" name="Shape 540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1646986" y="1227494"/>
            <a:ext cx="868398" cy="705255"/>
          </a:xfrm>
          <a:prstGeom prst="rect">
            <a:avLst/>
          </a:prstGeom>
          <a:noFill/>
          <a:ln>
            <a:noFill/>
          </a:ln>
        </p:spPr>
      </p:pic>
      <p:pic>
        <p:nvPicPr>
          <p:cNvPr id="541" name="Shape 541"/>
          <p:cNvPicPr preferRelativeResize="0"/>
          <p:nvPr/>
        </p:nvPicPr>
        <p:blipFill>
          <a:blip r:embed="rId12">
            <a:alphaModFix/>
          </a:blip>
          <a:stretch>
            <a:fillRect/>
          </a:stretch>
        </p:blipFill>
        <p:spPr>
          <a:xfrm>
            <a:off x="5772207" y="1278045"/>
            <a:ext cx="1231875" cy="705255"/>
          </a:xfrm>
          <a:prstGeom prst="rect">
            <a:avLst/>
          </a:prstGeom>
          <a:noFill/>
          <a:ln>
            <a:noFill/>
          </a:ln>
        </p:spPr>
      </p:pic>
      <p:pic>
        <p:nvPicPr>
          <p:cNvPr id="542" name="Shape 542"/>
          <p:cNvPicPr preferRelativeResize="0"/>
          <p:nvPr/>
        </p:nvPicPr>
        <p:blipFill>
          <a:blip r:embed="rId13">
            <a:alphaModFix/>
          </a:blip>
          <a:stretch>
            <a:fillRect/>
          </a:stretch>
        </p:blipFill>
        <p:spPr>
          <a:xfrm>
            <a:off x="7046213" y="1043849"/>
            <a:ext cx="1050517" cy="1072546"/>
          </a:xfrm>
          <a:prstGeom prst="rect">
            <a:avLst/>
          </a:prstGeom>
          <a:noFill/>
          <a:ln>
            <a:noFill/>
          </a:ln>
        </p:spPr>
      </p:pic>
      <p:pic>
        <p:nvPicPr>
          <p:cNvPr id="543" name="Shape 543"/>
          <p:cNvPicPr preferRelativeResize="0"/>
          <p:nvPr/>
        </p:nvPicPr>
        <p:blipFill>
          <a:blip r:embed="rId14">
            <a:alphaModFix/>
          </a:blip>
          <a:stretch>
            <a:fillRect/>
          </a:stretch>
        </p:blipFill>
        <p:spPr>
          <a:xfrm>
            <a:off x="6770860" y="2344137"/>
            <a:ext cx="868405" cy="811892"/>
          </a:xfrm>
          <a:prstGeom prst="rect">
            <a:avLst/>
          </a:prstGeom>
          <a:noFill/>
          <a:ln>
            <a:noFill/>
          </a:ln>
        </p:spPr>
      </p:pic>
      <p:pic>
        <p:nvPicPr>
          <p:cNvPr id="544" name="Shape 544"/>
          <p:cNvPicPr preferRelativeResize="0"/>
          <p:nvPr/>
        </p:nvPicPr>
        <p:blipFill>
          <a:blip r:embed="rId15">
            <a:alphaModFix/>
          </a:blip>
          <a:stretch>
            <a:fillRect/>
          </a:stretch>
        </p:blipFill>
        <p:spPr>
          <a:xfrm>
            <a:off x="7208270" y="3349384"/>
            <a:ext cx="795222" cy="811896"/>
          </a:xfrm>
          <a:prstGeom prst="rect">
            <a:avLst/>
          </a:prstGeom>
          <a:noFill/>
          <a:ln>
            <a:noFill/>
          </a:ln>
        </p:spPr>
      </p:pic>
      <p:pic>
        <p:nvPicPr>
          <p:cNvPr id="545" name="Shape 545"/>
          <p:cNvPicPr preferRelativeResize="0"/>
          <p:nvPr/>
        </p:nvPicPr>
        <p:blipFill>
          <a:blip r:embed="rId16">
            <a:alphaModFix/>
          </a:blip>
          <a:stretch>
            <a:fillRect/>
          </a:stretch>
        </p:blipFill>
        <p:spPr>
          <a:xfrm>
            <a:off x="8074311" y="2289893"/>
            <a:ext cx="553161" cy="1263259"/>
          </a:xfrm>
          <a:prstGeom prst="rect">
            <a:avLst/>
          </a:prstGeom>
          <a:noFill/>
          <a:ln>
            <a:noFill/>
          </a:ln>
        </p:spPr>
      </p:pic>
      <p:pic>
        <p:nvPicPr>
          <p:cNvPr id="546" name="Shape 546"/>
          <p:cNvPicPr preferRelativeResize="0"/>
          <p:nvPr/>
        </p:nvPicPr>
        <p:blipFill>
          <a:blip r:embed="rId17">
            <a:alphaModFix/>
          </a:blip>
          <a:stretch>
            <a:fillRect/>
          </a:stretch>
        </p:blipFill>
        <p:spPr>
          <a:xfrm>
            <a:off x="4358429" y="3960805"/>
            <a:ext cx="1772557" cy="904862"/>
          </a:xfrm>
          <a:prstGeom prst="rect">
            <a:avLst/>
          </a:prstGeom>
          <a:noFill/>
          <a:ln>
            <a:noFill/>
          </a:ln>
        </p:spPr>
      </p:pic>
      <p:pic>
        <p:nvPicPr>
          <p:cNvPr id="547" name="Shape 547"/>
          <p:cNvPicPr preferRelativeResize="0"/>
          <p:nvPr/>
        </p:nvPicPr>
        <p:blipFill>
          <a:blip r:embed="rId18">
            <a:alphaModFix/>
          </a:blip>
          <a:stretch>
            <a:fillRect/>
          </a:stretch>
        </p:blipFill>
        <p:spPr>
          <a:xfrm>
            <a:off x="7046213" y="4025444"/>
            <a:ext cx="1619212" cy="1073483"/>
          </a:xfrm>
          <a:prstGeom prst="rect">
            <a:avLst/>
          </a:prstGeom>
          <a:noFill/>
          <a:ln>
            <a:noFill/>
          </a:ln>
        </p:spPr>
      </p:pic>
      <p:pic>
        <p:nvPicPr>
          <p:cNvPr id="548" name="Shape 548"/>
          <p:cNvPicPr preferRelativeResize="0"/>
          <p:nvPr/>
        </p:nvPicPr>
        <p:blipFill>
          <a:blip r:embed="rId19">
            <a:alphaModFix/>
          </a:blip>
          <a:stretch>
            <a:fillRect/>
          </a:stretch>
        </p:blipFill>
        <p:spPr>
          <a:xfrm>
            <a:off x="7116069" y="5119211"/>
            <a:ext cx="1772559" cy="588043"/>
          </a:xfrm>
          <a:prstGeom prst="rect">
            <a:avLst/>
          </a:prstGeom>
          <a:noFill/>
          <a:ln>
            <a:noFill/>
          </a:ln>
        </p:spPr>
      </p:pic>
      <p:pic>
        <p:nvPicPr>
          <p:cNvPr id="549" name="Shape 549"/>
          <p:cNvPicPr preferRelativeResize="0"/>
          <p:nvPr/>
        </p:nvPicPr>
        <p:blipFill>
          <a:blip r:embed="rId20">
            <a:alphaModFix/>
          </a:blip>
          <a:stretch>
            <a:fillRect/>
          </a:stretch>
        </p:blipFill>
        <p:spPr>
          <a:xfrm>
            <a:off x="4047495" y="1358328"/>
            <a:ext cx="1466611" cy="524518"/>
          </a:xfrm>
          <a:prstGeom prst="rect">
            <a:avLst/>
          </a:prstGeom>
          <a:noFill/>
          <a:ln>
            <a:noFill/>
          </a:ln>
        </p:spPr>
      </p:pic>
      <p:pic>
        <p:nvPicPr>
          <p:cNvPr id="550" name="Shape 550"/>
          <p:cNvPicPr preferRelativeResize="0"/>
          <p:nvPr/>
        </p:nvPicPr>
        <p:blipFill>
          <a:blip r:embed="rId21">
            <a:alphaModFix/>
          </a:blip>
          <a:stretch>
            <a:fillRect/>
          </a:stretch>
        </p:blipFill>
        <p:spPr>
          <a:xfrm>
            <a:off x="2421746" y="2152719"/>
            <a:ext cx="473574" cy="528424"/>
          </a:xfrm>
          <a:prstGeom prst="rect">
            <a:avLst/>
          </a:prstGeom>
          <a:noFill/>
          <a:ln>
            <a:noFill/>
          </a:ln>
        </p:spPr>
      </p:pic>
      <p:pic>
        <p:nvPicPr>
          <p:cNvPr id="551" name="Shape 551"/>
          <p:cNvPicPr preferRelativeResize="0"/>
          <p:nvPr/>
        </p:nvPicPr>
        <p:blipFill>
          <a:blip r:embed="rId22">
            <a:alphaModFix/>
          </a:blip>
          <a:stretch>
            <a:fillRect/>
          </a:stretch>
        </p:blipFill>
        <p:spPr>
          <a:xfrm>
            <a:off x="1370642" y="2079171"/>
            <a:ext cx="769311" cy="785443"/>
          </a:xfrm>
          <a:prstGeom prst="rect">
            <a:avLst/>
          </a:prstGeom>
          <a:noFill/>
          <a:ln>
            <a:noFill/>
          </a:ln>
        </p:spPr>
      </p:pic>
      <p:pic>
        <p:nvPicPr>
          <p:cNvPr id="552" name="Shape 552"/>
          <p:cNvPicPr preferRelativeResize="0"/>
          <p:nvPr/>
        </p:nvPicPr>
        <p:blipFill>
          <a:blip r:embed="rId23">
            <a:alphaModFix/>
          </a:blip>
          <a:stretch>
            <a:fillRect/>
          </a:stretch>
        </p:blipFill>
        <p:spPr>
          <a:xfrm>
            <a:off x="5200901" y="4822120"/>
            <a:ext cx="1569967" cy="528424"/>
          </a:xfrm>
          <a:prstGeom prst="rect">
            <a:avLst/>
          </a:prstGeom>
          <a:noFill/>
          <a:ln>
            <a:noFill/>
          </a:ln>
        </p:spPr>
      </p:pic>
      <p:pic>
        <p:nvPicPr>
          <p:cNvPr id="553" name="Shape 553"/>
          <p:cNvPicPr preferRelativeResize="0"/>
          <p:nvPr/>
        </p:nvPicPr>
        <p:blipFill>
          <a:blip r:embed="rId24">
            <a:alphaModFix/>
          </a:blip>
          <a:stretch>
            <a:fillRect/>
          </a:stretch>
        </p:blipFill>
        <p:spPr>
          <a:xfrm>
            <a:off x="4779974" y="5350537"/>
            <a:ext cx="1619213" cy="501282"/>
          </a:xfrm>
          <a:prstGeom prst="rect">
            <a:avLst/>
          </a:prstGeom>
          <a:noFill/>
          <a:ln>
            <a:noFill/>
          </a:ln>
        </p:spPr>
      </p:pic>
      <p:pic>
        <p:nvPicPr>
          <p:cNvPr id="554" name="Shape 554"/>
          <p:cNvPicPr preferRelativeResize="0"/>
          <p:nvPr/>
        </p:nvPicPr>
        <p:blipFill>
          <a:blip r:embed="rId25">
            <a:alphaModFix/>
          </a:blip>
          <a:stretch>
            <a:fillRect/>
          </a:stretch>
        </p:blipFill>
        <p:spPr>
          <a:xfrm>
            <a:off x="2959714" y="4670182"/>
            <a:ext cx="2123384" cy="588042"/>
          </a:xfrm>
          <a:prstGeom prst="rect">
            <a:avLst/>
          </a:prstGeom>
          <a:noFill/>
          <a:ln>
            <a:noFill/>
          </a:ln>
        </p:spPr>
      </p:pic>
      <p:sp>
        <p:nvSpPr>
          <p:cNvPr id="555" name="Shape 555"/>
          <p:cNvSpPr txBox="1"/>
          <p:nvPr/>
        </p:nvSpPr>
        <p:spPr>
          <a:xfrm>
            <a:off x="691200" y="5739000"/>
            <a:ext cx="8452800" cy="111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" sz="2000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rPr>
              <a:t>We need to approach these technologies </a:t>
            </a:r>
            <a:r>
              <a:rPr lang="en" sz="2000" b="1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rPr>
              <a:t>in parts</a:t>
            </a:r>
            <a:r>
              <a:rPr lang="en" sz="2000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rPr>
              <a:t> to have a global vision</a:t>
            </a:r>
            <a:endParaRPr sz="2000">
              <a:solidFill>
                <a:srgbClr val="454F5B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556" name="Shape 556"/>
          <p:cNvSpPr/>
          <p:nvPr/>
        </p:nvSpPr>
        <p:spPr>
          <a:xfrm>
            <a:off x="7281925" y="2289900"/>
            <a:ext cx="1691100" cy="1940400"/>
          </a:xfrm>
          <a:prstGeom prst="rect">
            <a:avLst/>
          </a:prstGeom>
          <a:noFill/>
          <a:ln w="76200" cap="flat" cmpd="sng">
            <a:solidFill>
              <a:srgbClr val="C7F46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557" name="Shape 557"/>
          <p:cNvPicPr preferRelativeResize="0"/>
          <p:nvPr/>
        </p:nvPicPr>
        <p:blipFill>
          <a:blip r:embed="rId26">
            <a:alphaModFix/>
          </a:blip>
          <a:stretch>
            <a:fillRect/>
          </a:stretch>
        </p:blipFill>
        <p:spPr>
          <a:xfrm>
            <a:off x="5227350" y="2344126"/>
            <a:ext cx="1231875" cy="47919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2" name="Shape 562"/>
          <p:cNvSpPr txBox="1">
            <a:spLocks noGrp="1"/>
          </p:cNvSpPr>
          <p:nvPr>
            <p:ph type="title"/>
          </p:nvPr>
        </p:nvSpPr>
        <p:spPr>
          <a:xfrm>
            <a:off x="691200" y="0"/>
            <a:ext cx="7761600" cy="657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Characteristics and Advantages</a:t>
            </a:r>
            <a:endParaRPr/>
          </a:p>
        </p:txBody>
      </p:sp>
      <p:pic>
        <p:nvPicPr>
          <p:cNvPr id="563" name="Shape 56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91200" y="657900"/>
            <a:ext cx="1888500" cy="305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64" name="Shape 56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50825" y="1367125"/>
            <a:ext cx="1628775" cy="342900"/>
          </a:xfrm>
          <a:prstGeom prst="rect">
            <a:avLst/>
          </a:prstGeom>
          <a:noFill/>
          <a:ln>
            <a:noFill/>
          </a:ln>
        </p:spPr>
      </p:pic>
      <p:sp>
        <p:nvSpPr>
          <p:cNvPr id="565" name="Shape 565"/>
          <p:cNvSpPr txBox="1"/>
          <p:nvPr/>
        </p:nvSpPr>
        <p:spPr>
          <a:xfrm>
            <a:off x="691200" y="1118975"/>
            <a:ext cx="8103000" cy="518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457200" lvl="0" indent="-342900" rtl="0">
              <a:lnSpc>
                <a:spcPct val="115000"/>
              </a:lnSpc>
              <a:spcBef>
                <a:spcPts val="1100"/>
              </a:spcBef>
              <a:spcAft>
                <a:spcPts val="0"/>
              </a:spcAft>
              <a:buClr>
                <a:srgbClr val="454547"/>
              </a:buClr>
              <a:buSzPts val="1800"/>
              <a:buChar char="●"/>
            </a:pPr>
            <a:r>
              <a:rPr lang="en" sz="2000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rPr>
              <a:t>Bundling and minifying libraries and stylesheets.</a:t>
            </a:r>
            <a:endParaRPr sz="2000">
              <a:solidFill>
                <a:srgbClr val="454F5B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457200" lvl="0" indent="-3429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54547"/>
              </a:buClr>
              <a:buSzPts val="1800"/>
              <a:buChar char="●"/>
            </a:pPr>
            <a:r>
              <a:rPr lang="en" sz="2000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rPr>
              <a:t>Refreshing your browser when you save a file.</a:t>
            </a:r>
            <a:endParaRPr sz="2000">
              <a:solidFill>
                <a:srgbClr val="454F5B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457200" lvl="0" indent="-3429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54547"/>
              </a:buClr>
              <a:buSzPts val="1800"/>
              <a:buChar char="●"/>
            </a:pPr>
            <a:r>
              <a:rPr lang="en" sz="2000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rPr>
              <a:t>Quickly running unit tests</a:t>
            </a:r>
            <a:endParaRPr sz="2000">
              <a:solidFill>
                <a:srgbClr val="454F5B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457200" lvl="0" indent="-3429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54547"/>
              </a:buClr>
              <a:buSzPts val="1800"/>
              <a:buChar char="●"/>
            </a:pPr>
            <a:r>
              <a:rPr lang="en" sz="2000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rPr>
              <a:t>Running code analysis</a:t>
            </a:r>
            <a:endParaRPr sz="2000">
              <a:solidFill>
                <a:srgbClr val="454F5B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457200" lvl="0" indent="-3429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54547"/>
              </a:buClr>
              <a:buSzPts val="1800"/>
              <a:buChar char="●"/>
            </a:pPr>
            <a:r>
              <a:rPr lang="en" sz="2000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rPr>
              <a:t>Less/Sass to CSS compilation</a:t>
            </a:r>
            <a:endParaRPr sz="2000">
              <a:solidFill>
                <a:srgbClr val="454F5B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457200" marR="0" lvl="0" indent="-3556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54F5B"/>
              </a:buClr>
              <a:buSzPts val="2000"/>
              <a:buFont typeface="Montserrat"/>
              <a:buChar char="●"/>
            </a:pPr>
            <a:r>
              <a:rPr lang="en" sz="2000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rPr>
              <a:t>Copying modified files to an output directory</a:t>
            </a:r>
            <a:endParaRPr sz="2000">
              <a:solidFill>
                <a:srgbClr val="454F5B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endParaRPr sz="2000">
              <a:solidFill>
                <a:srgbClr val="454F5B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0" name="Shape 570"/>
          <p:cNvSpPr txBox="1">
            <a:spLocks noGrp="1"/>
          </p:cNvSpPr>
          <p:nvPr>
            <p:ph type="title"/>
          </p:nvPr>
        </p:nvSpPr>
        <p:spPr>
          <a:xfrm>
            <a:off x="691200" y="0"/>
            <a:ext cx="7761600" cy="657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Normal use</a:t>
            </a:r>
            <a:endParaRPr/>
          </a:p>
        </p:txBody>
      </p:sp>
      <p:pic>
        <p:nvPicPr>
          <p:cNvPr id="571" name="Shape 57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91200" y="657900"/>
            <a:ext cx="1888500" cy="305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72" name="Shape 57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50825" y="1367125"/>
            <a:ext cx="1628775" cy="342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73" name="Shape 57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39475" y="2286500"/>
            <a:ext cx="8485425" cy="2586225"/>
          </a:xfrm>
          <a:prstGeom prst="rect">
            <a:avLst/>
          </a:prstGeom>
          <a:noFill/>
          <a:ln w="7620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8" name="Shape 578"/>
          <p:cNvSpPr txBox="1">
            <a:spLocks noGrp="1"/>
          </p:cNvSpPr>
          <p:nvPr>
            <p:ph type="title"/>
          </p:nvPr>
        </p:nvSpPr>
        <p:spPr>
          <a:xfrm>
            <a:off x="691200" y="0"/>
            <a:ext cx="7761600" cy="657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Grunt vs Gulp</a:t>
            </a:r>
            <a:endParaRPr/>
          </a:p>
        </p:txBody>
      </p:sp>
      <p:pic>
        <p:nvPicPr>
          <p:cNvPr id="579" name="Shape 57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91200" y="657900"/>
            <a:ext cx="1888500" cy="305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80" name="Shape 58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50825" y="1367125"/>
            <a:ext cx="1628775" cy="342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81" name="Shape 58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776506" y="1367125"/>
            <a:ext cx="5590983" cy="26894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82" name="Shape 58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240452" y="4046825"/>
            <a:ext cx="4663096" cy="22955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7" name="Shape 587"/>
          <p:cNvSpPr txBox="1">
            <a:spLocks noGrp="1"/>
          </p:cNvSpPr>
          <p:nvPr>
            <p:ph type="ctrTitle" idx="4294967295"/>
          </p:nvPr>
        </p:nvSpPr>
        <p:spPr>
          <a:xfrm>
            <a:off x="186100" y="3101725"/>
            <a:ext cx="8958000" cy="1546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0">
                <a:solidFill>
                  <a:srgbClr val="FFFFFF"/>
                </a:solidFill>
              </a:rPr>
              <a:t>Framework front-end</a:t>
            </a:r>
            <a:endParaRPr sz="6000">
              <a:solidFill>
                <a:srgbClr val="FFFFFF"/>
              </a:solidFill>
            </a:endParaRPr>
          </a:p>
        </p:txBody>
      </p:sp>
      <p:sp>
        <p:nvSpPr>
          <p:cNvPr id="588" name="Shape 588"/>
          <p:cNvSpPr txBox="1">
            <a:spLocks noGrp="1"/>
          </p:cNvSpPr>
          <p:nvPr>
            <p:ph type="subTitle" idx="4294967295"/>
          </p:nvPr>
        </p:nvSpPr>
        <p:spPr>
          <a:xfrm>
            <a:off x="972900" y="4853546"/>
            <a:ext cx="7198200" cy="104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b="1"/>
              <a:t>Maintaining dependencies</a:t>
            </a:r>
            <a:endParaRPr b="1"/>
          </a:p>
          <a:p>
            <a:pPr marL="0" lvl="0" indent="0" algn="ctr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"/>
              <a:t>.</a:t>
            </a:r>
            <a:endParaRPr/>
          </a:p>
        </p:txBody>
      </p:sp>
      <p:grpSp>
        <p:nvGrpSpPr>
          <p:cNvPr id="589" name="Shape 589"/>
          <p:cNvGrpSpPr/>
          <p:nvPr/>
        </p:nvGrpSpPr>
        <p:grpSpPr>
          <a:xfrm>
            <a:off x="3568956" y="1105062"/>
            <a:ext cx="2006085" cy="2006085"/>
            <a:chOff x="3782700" y="1538288"/>
            <a:chExt cx="1578600" cy="1578600"/>
          </a:xfrm>
        </p:grpSpPr>
        <p:sp>
          <p:nvSpPr>
            <p:cNvPr id="590" name="Shape 590"/>
            <p:cNvSpPr/>
            <p:nvPr/>
          </p:nvSpPr>
          <p:spPr>
            <a:xfrm>
              <a:off x="3782700" y="2757488"/>
              <a:ext cx="359400" cy="359400"/>
            </a:xfrm>
            <a:prstGeom prst="corner">
              <a:avLst>
                <a:gd name="adj1" fmla="val 50000"/>
                <a:gd name="adj2" fmla="val 50000"/>
              </a:avLst>
            </a:prstGeom>
            <a:solidFill>
              <a:srgbClr val="C7F46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1" name="Shape 591"/>
            <p:cNvSpPr/>
            <p:nvPr/>
          </p:nvSpPr>
          <p:spPr>
            <a:xfrm rot="-5400000">
              <a:off x="5001900" y="2757488"/>
              <a:ext cx="359400" cy="359400"/>
            </a:xfrm>
            <a:prstGeom prst="corner">
              <a:avLst>
                <a:gd name="adj1" fmla="val 50000"/>
                <a:gd name="adj2" fmla="val 50000"/>
              </a:avLst>
            </a:prstGeom>
            <a:solidFill>
              <a:srgbClr val="C7F46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2" name="Shape 592"/>
            <p:cNvSpPr/>
            <p:nvPr/>
          </p:nvSpPr>
          <p:spPr>
            <a:xfrm rot="5400000">
              <a:off x="3782700" y="1538288"/>
              <a:ext cx="359400" cy="359400"/>
            </a:xfrm>
            <a:prstGeom prst="corner">
              <a:avLst>
                <a:gd name="adj1" fmla="val 50000"/>
                <a:gd name="adj2" fmla="val 50000"/>
              </a:avLst>
            </a:prstGeom>
            <a:solidFill>
              <a:srgbClr val="C7F46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3" name="Shape 593"/>
            <p:cNvSpPr/>
            <p:nvPr/>
          </p:nvSpPr>
          <p:spPr>
            <a:xfrm rot="10800000">
              <a:off x="5001900" y="1538288"/>
              <a:ext cx="359400" cy="359400"/>
            </a:xfrm>
            <a:prstGeom prst="corner">
              <a:avLst>
                <a:gd name="adj1" fmla="val 50000"/>
                <a:gd name="adj2" fmla="val 50000"/>
              </a:avLst>
            </a:prstGeom>
            <a:solidFill>
              <a:srgbClr val="C7F46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94" name="Shape 594"/>
          <p:cNvGrpSpPr/>
          <p:nvPr/>
        </p:nvGrpSpPr>
        <p:grpSpPr>
          <a:xfrm>
            <a:off x="3912089" y="1619855"/>
            <a:ext cx="1319828" cy="976496"/>
            <a:chOff x="5255200" y="3006475"/>
            <a:chExt cx="511700" cy="378575"/>
          </a:xfrm>
        </p:grpSpPr>
        <p:sp>
          <p:nvSpPr>
            <p:cNvPr id="595" name="Shape 595"/>
            <p:cNvSpPr/>
            <p:nvPr/>
          </p:nvSpPr>
          <p:spPr>
            <a:xfrm>
              <a:off x="5255200" y="3006475"/>
              <a:ext cx="349900" cy="349875"/>
            </a:xfrm>
            <a:custGeom>
              <a:avLst/>
              <a:gdLst/>
              <a:ahLst/>
              <a:cxnLst/>
              <a:rect l="0" t="0" r="0" b="0"/>
              <a:pathLst>
                <a:path w="13996" h="13995" extrusionOk="0">
                  <a:moveTo>
                    <a:pt x="6986" y="4714"/>
                  </a:moveTo>
                  <a:lnTo>
                    <a:pt x="7206" y="4738"/>
                  </a:lnTo>
                  <a:lnTo>
                    <a:pt x="7425" y="4763"/>
                  </a:lnTo>
                  <a:lnTo>
                    <a:pt x="7645" y="4812"/>
                  </a:lnTo>
                  <a:lnTo>
                    <a:pt x="7841" y="4885"/>
                  </a:lnTo>
                  <a:lnTo>
                    <a:pt x="8060" y="4983"/>
                  </a:lnTo>
                  <a:lnTo>
                    <a:pt x="8256" y="5105"/>
                  </a:lnTo>
                  <a:lnTo>
                    <a:pt x="8427" y="5227"/>
                  </a:lnTo>
                  <a:lnTo>
                    <a:pt x="8598" y="5398"/>
                  </a:lnTo>
                  <a:lnTo>
                    <a:pt x="8769" y="5569"/>
                  </a:lnTo>
                  <a:lnTo>
                    <a:pt x="8891" y="5740"/>
                  </a:lnTo>
                  <a:lnTo>
                    <a:pt x="9013" y="5935"/>
                  </a:lnTo>
                  <a:lnTo>
                    <a:pt x="9111" y="6155"/>
                  </a:lnTo>
                  <a:lnTo>
                    <a:pt x="9184" y="6350"/>
                  </a:lnTo>
                  <a:lnTo>
                    <a:pt x="9233" y="6570"/>
                  </a:lnTo>
                  <a:lnTo>
                    <a:pt x="9257" y="6790"/>
                  </a:lnTo>
                  <a:lnTo>
                    <a:pt x="9257" y="7010"/>
                  </a:lnTo>
                  <a:lnTo>
                    <a:pt x="9257" y="7229"/>
                  </a:lnTo>
                  <a:lnTo>
                    <a:pt x="9233" y="7425"/>
                  </a:lnTo>
                  <a:lnTo>
                    <a:pt x="9184" y="7645"/>
                  </a:lnTo>
                  <a:lnTo>
                    <a:pt x="9111" y="7864"/>
                  </a:lnTo>
                  <a:lnTo>
                    <a:pt x="9013" y="8060"/>
                  </a:lnTo>
                  <a:lnTo>
                    <a:pt x="8891" y="8255"/>
                  </a:lnTo>
                  <a:lnTo>
                    <a:pt x="8769" y="8451"/>
                  </a:lnTo>
                  <a:lnTo>
                    <a:pt x="8598" y="8622"/>
                  </a:lnTo>
                  <a:lnTo>
                    <a:pt x="8427" y="8768"/>
                  </a:lnTo>
                  <a:lnTo>
                    <a:pt x="8256" y="8915"/>
                  </a:lnTo>
                  <a:lnTo>
                    <a:pt x="8060" y="9012"/>
                  </a:lnTo>
                  <a:lnTo>
                    <a:pt x="7841" y="9110"/>
                  </a:lnTo>
                  <a:lnTo>
                    <a:pt x="7645" y="9183"/>
                  </a:lnTo>
                  <a:lnTo>
                    <a:pt x="7425" y="9232"/>
                  </a:lnTo>
                  <a:lnTo>
                    <a:pt x="7206" y="9257"/>
                  </a:lnTo>
                  <a:lnTo>
                    <a:pt x="6986" y="9281"/>
                  </a:lnTo>
                  <a:lnTo>
                    <a:pt x="6766" y="9257"/>
                  </a:lnTo>
                  <a:lnTo>
                    <a:pt x="6546" y="9232"/>
                  </a:lnTo>
                  <a:lnTo>
                    <a:pt x="6351" y="9183"/>
                  </a:lnTo>
                  <a:lnTo>
                    <a:pt x="6131" y="9110"/>
                  </a:lnTo>
                  <a:lnTo>
                    <a:pt x="5936" y="9012"/>
                  </a:lnTo>
                  <a:lnTo>
                    <a:pt x="5740" y="8915"/>
                  </a:lnTo>
                  <a:lnTo>
                    <a:pt x="5545" y="8768"/>
                  </a:lnTo>
                  <a:lnTo>
                    <a:pt x="5374" y="8622"/>
                  </a:lnTo>
                  <a:lnTo>
                    <a:pt x="5227" y="8451"/>
                  </a:lnTo>
                  <a:lnTo>
                    <a:pt x="5081" y="8255"/>
                  </a:lnTo>
                  <a:lnTo>
                    <a:pt x="4983" y="8060"/>
                  </a:lnTo>
                  <a:lnTo>
                    <a:pt x="4885" y="7864"/>
                  </a:lnTo>
                  <a:lnTo>
                    <a:pt x="4812" y="7645"/>
                  </a:lnTo>
                  <a:lnTo>
                    <a:pt x="4763" y="7425"/>
                  </a:lnTo>
                  <a:lnTo>
                    <a:pt x="4714" y="7229"/>
                  </a:lnTo>
                  <a:lnTo>
                    <a:pt x="4714" y="7010"/>
                  </a:lnTo>
                  <a:lnTo>
                    <a:pt x="4714" y="6790"/>
                  </a:lnTo>
                  <a:lnTo>
                    <a:pt x="4763" y="6570"/>
                  </a:lnTo>
                  <a:lnTo>
                    <a:pt x="4812" y="6350"/>
                  </a:lnTo>
                  <a:lnTo>
                    <a:pt x="4885" y="6155"/>
                  </a:lnTo>
                  <a:lnTo>
                    <a:pt x="4983" y="5935"/>
                  </a:lnTo>
                  <a:lnTo>
                    <a:pt x="5081" y="5740"/>
                  </a:lnTo>
                  <a:lnTo>
                    <a:pt x="5227" y="5569"/>
                  </a:lnTo>
                  <a:lnTo>
                    <a:pt x="5374" y="5398"/>
                  </a:lnTo>
                  <a:lnTo>
                    <a:pt x="5545" y="5227"/>
                  </a:lnTo>
                  <a:lnTo>
                    <a:pt x="5740" y="5105"/>
                  </a:lnTo>
                  <a:lnTo>
                    <a:pt x="5936" y="4983"/>
                  </a:lnTo>
                  <a:lnTo>
                    <a:pt x="6131" y="4885"/>
                  </a:lnTo>
                  <a:lnTo>
                    <a:pt x="6351" y="4812"/>
                  </a:lnTo>
                  <a:lnTo>
                    <a:pt x="6546" y="4763"/>
                  </a:lnTo>
                  <a:lnTo>
                    <a:pt x="6766" y="4738"/>
                  </a:lnTo>
                  <a:lnTo>
                    <a:pt x="6986" y="4714"/>
                  </a:lnTo>
                  <a:close/>
                  <a:moveTo>
                    <a:pt x="6497" y="0"/>
                  </a:moveTo>
                  <a:lnTo>
                    <a:pt x="6375" y="25"/>
                  </a:lnTo>
                  <a:lnTo>
                    <a:pt x="6253" y="49"/>
                  </a:lnTo>
                  <a:lnTo>
                    <a:pt x="6131" y="122"/>
                  </a:lnTo>
                  <a:lnTo>
                    <a:pt x="6033" y="196"/>
                  </a:lnTo>
                  <a:lnTo>
                    <a:pt x="5936" y="293"/>
                  </a:lnTo>
                  <a:lnTo>
                    <a:pt x="5862" y="391"/>
                  </a:lnTo>
                  <a:lnTo>
                    <a:pt x="5813" y="513"/>
                  </a:lnTo>
                  <a:lnTo>
                    <a:pt x="5789" y="635"/>
                  </a:lnTo>
                  <a:lnTo>
                    <a:pt x="5618" y="2076"/>
                  </a:lnTo>
                  <a:lnTo>
                    <a:pt x="5325" y="2174"/>
                  </a:lnTo>
                  <a:lnTo>
                    <a:pt x="5032" y="2296"/>
                  </a:lnTo>
                  <a:lnTo>
                    <a:pt x="4763" y="2418"/>
                  </a:lnTo>
                  <a:lnTo>
                    <a:pt x="4495" y="2565"/>
                  </a:lnTo>
                  <a:lnTo>
                    <a:pt x="3347" y="1661"/>
                  </a:lnTo>
                  <a:lnTo>
                    <a:pt x="3225" y="1588"/>
                  </a:lnTo>
                  <a:lnTo>
                    <a:pt x="3103" y="1539"/>
                  </a:lnTo>
                  <a:lnTo>
                    <a:pt x="2980" y="1514"/>
                  </a:lnTo>
                  <a:lnTo>
                    <a:pt x="2736" y="1514"/>
                  </a:lnTo>
                  <a:lnTo>
                    <a:pt x="2590" y="1563"/>
                  </a:lnTo>
                  <a:lnTo>
                    <a:pt x="2492" y="1637"/>
                  </a:lnTo>
                  <a:lnTo>
                    <a:pt x="2394" y="1710"/>
                  </a:lnTo>
                  <a:lnTo>
                    <a:pt x="1710" y="2394"/>
                  </a:lnTo>
                  <a:lnTo>
                    <a:pt x="1613" y="2491"/>
                  </a:lnTo>
                  <a:lnTo>
                    <a:pt x="1564" y="2614"/>
                  </a:lnTo>
                  <a:lnTo>
                    <a:pt x="1515" y="2736"/>
                  </a:lnTo>
                  <a:lnTo>
                    <a:pt x="1491" y="2858"/>
                  </a:lnTo>
                  <a:lnTo>
                    <a:pt x="1491" y="3004"/>
                  </a:lnTo>
                  <a:lnTo>
                    <a:pt x="1515" y="3126"/>
                  </a:lnTo>
                  <a:lnTo>
                    <a:pt x="1564" y="3249"/>
                  </a:lnTo>
                  <a:lnTo>
                    <a:pt x="1637" y="3346"/>
                  </a:lnTo>
                  <a:lnTo>
                    <a:pt x="2541" y="4494"/>
                  </a:lnTo>
                  <a:lnTo>
                    <a:pt x="2394" y="4763"/>
                  </a:lnTo>
                  <a:lnTo>
                    <a:pt x="2272" y="5056"/>
                  </a:lnTo>
                  <a:lnTo>
                    <a:pt x="2174" y="5349"/>
                  </a:lnTo>
                  <a:lnTo>
                    <a:pt x="2077" y="5642"/>
                  </a:lnTo>
                  <a:lnTo>
                    <a:pt x="636" y="5789"/>
                  </a:lnTo>
                  <a:lnTo>
                    <a:pt x="514" y="5837"/>
                  </a:lnTo>
                  <a:lnTo>
                    <a:pt x="392" y="5886"/>
                  </a:lnTo>
                  <a:lnTo>
                    <a:pt x="269" y="5959"/>
                  </a:lnTo>
                  <a:lnTo>
                    <a:pt x="172" y="6033"/>
                  </a:lnTo>
                  <a:lnTo>
                    <a:pt x="99" y="6155"/>
                  </a:lnTo>
                  <a:lnTo>
                    <a:pt x="50" y="6253"/>
                  </a:lnTo>
                  <a:lnTo>
                    <a:pt x="1" y="6399"/>
                  </a:lnTo>
                  <a:lnTo>
                    <a:pt x="1" y="6521"/>
                  </a:lnTo>
                  <a:lnTo>
                    <a:pt x="1" y="7474"/>
                  </a:lnTo>
                  <a:lnTo>
                    <a:pt x="1" y="7620"/>
                  </a:lnTo>
                  <a:lnTo>
                    <a:pt x="50" y="7742"/>
                  </a:lnTo>
                  <a:lnTo>
                    <a:pt x="99" y="7864"/>
                  </a:lnTo>
                  <a:lnTo>
                    <a:pt x="172" y="7962"/>
                  </a:lnTo>
                  <a:lnTo>
                    <a:pt x="269" y="8060"/>
                  </a:lnTo>
                  <a:lnTo>
                    <a:pt x="392" y="8133"/>
                  </a:lnTo>
                  <a:lnTo>
                    <a:pt x="514" y="8182"/>
                  </a:lnTo>
                  <a:lnTo>
                    <a:pt x="636" y="8206"/>
                  </a:lnTo>
                  <a:lnTo>
                    <a:pt x="2077" y="8377"/>
                  </a:lnTo>
                  <a:lnTo>
                    <a:pt x="2174" y="8670"/>
                  </a:lnTo>
                  <a:lnTo>
                    <a:pt x="2272" y="8939"/>
                  </a:lnTo>
                  <a:lnTo>
                    <a:pt x="2394" y="9232"/>
                  </a:lnTo>
                  <a:lnTo>
                    <a:pt x="2541" y="9501"/>
                  </a:lnTo>
                  <a:lnTo>
                    <a:pt x="1637" y="10649"/>
                  </a:lnTo>
                  <a:lnTo>
                    <a:pt x="1564" y="10771"/>
                  </a:lnTo>
                  <a:lnTo>
                    <a:pt x="1515" y="10893"/>
                  </a:lnTo>
                  <a:lnTo>
                    <a:pt x="1491" y="11015"/>
                  </a:lnTo>
                  <a:lnTo>
                    <a:pt x="1491" y="11137"/>
                  </a:lnTo>
                  <a:lnTo>
                    <a:pt x="1515" y="11259"/>
                  </a:lnTo>
                  <a:lnTo>
                    <a:pt x="1564" y="11381"/>
                  </a:lnTo>
                  <a:lnTo>
                    <a:pt x="1613" y="11504"/>
                  </a:lnTo>
                  <a:lnTo>
                    <a:pt x="1710" y="11601"/>
                  </a:lnTo>
                  <a:lnTo>
                    <a:pt x="2394" y="12285"/>
                  </a:lnTo>
                  <a:lnTo>
                    <a:pt x="2492" y="12383"/>
                  </a:lnTo>
                  <a:lnTo>
                    <a:pt x="2590" y="12432"/>
                  </a:lnTo>
                  <a:lnTo>
                    <a:pt x="2736" y="12480"/>
                  </a:lnTo>
                  <a:lnTo>
                    <a:pt x="2858" y="12505"/>
                  </a:lnTo>
                  <a:lnTo>
                    <a:pt x="2980" y="12505"/>
                  </a:lnTo>
                  <a:lnTo>
                    <a:pt x="3103" y="12456"/>
                  </a:lnTo>
                  <a:lnTo>
                    <a:pt x="3225" y="12407"/>
                  </a:lnTo>
                  <a:lnTo>
                    <a:pt x="3347" y="12358"/>
                  </a:lnTo>
                  <a:lnTo>
                    <a:pt x="4495" y="11455"/>
                  </a:lnTo>
                  <a:lnTo>
                    <a:pt x="4763" y="11577"/>
                  </a:lnTo>
                  <a:lnTo>
                    <a:pt x="5032" y="11723"/>
                  </a:lnTo>
                  <a:lnTo>
                    <a:pt x="5325" y="11821"/>
                  </a:lnTo>
                  <a:lnTo>
                    <a:pt x="5618" y="11919"/>
                  </a:lnTo>
                  <a:lnTo>
                    <a:pt x="5789" y="13360"/>
                  </a:lnTo>
                  <a:lnTo>
                    <a:pt x="5813" y="13482"/>
                  </a:lnTo>
                  <a:lnTo>
                    <a:pt x="5862" y="13604"/>
                  </a:lnTo>
                  <a:lnTo>
                    <a:pt x="5936" y="13726"/>
                  </a:lnTo>
                  <a:lnTo>
                    <a:pt x="6033" y="13824"/>
                  </a:lnTo>
                  <a:lnTo>
                    <a:pt x="6131" y="13897"/>
                  </a:lnTo>
                  <a:lnTo>
                    <a:pt x="6253" y="13946"/>
                  </a:lnTo>
                  <a:lnTo>
                    <a:pt x="6375" y="13995"/>
                  </a:lnTo>
                  <a:lnTo>
                    <a:pt x="7596" y="13995"/>
                  </a:lnTo>
                  <a:lnTo>
                    <a:pt x="7743" y="13946"/>
                  </a:lnTo>
                  <a:lnTo>
                    <a:pt x="7841" y="13897"/>
                  </a:lnTo>
                  <a:lnTo>
                    <a:pt x="7963" y="13824"/>
                  </a:lnTo>
                  <a:lnTo>
                    <a:pt x="8036" y="13726"/>
                  </a:lnTo>
                  <a:lnTo>
                    <a:pt x="8109" y="13604"/>
                  </a:lnTo>
                  <a:lnTo>
                    <a:pt x="8158" y="13482"/>
                  </a:lnTo>
                  <a:lnTo>
                    <a:pt x="8183" y="13360"/>
                  </a:lnTo>
                  <a:lnTo>
                    <a:pt x="8353" y="11919"/>
                  </a:lnTo>
                  <a:lnTo>
                    <a:pt x="8647" y="11821"/>
                  </a:lnTo>
                  <a:lnTo>
                    <a:pt x="8940" y="11723"/>
                  </a:lnTo>
                  <a:lnTo>
                    <a:pt x="9233" y="11577"/>
                  </a:lnTo>
                  <a:lnTo>
                    <a:pt x="9501" y="11455"/>
                  </a:lnTo>
                  <a:lnTo>
                    <a:pt x="10649" y="12358"/>
                  </a:lnTo>
                  <a:lnTo>
                    <a:pt x="10747" y="12407"/>
                  </a:lnTo>
                  <a:lnTo>
                    <a:pt x="10869" y="12456"/>
                  </a:lnTo>
                  <a:lnTo>
                    <a:pt x="10991" y="12505"/>
                  </a:lnTo>
                  <a:lnTo>
                    <a:pt x="11138" y="12505"/>
                  </a:lnTo>
                  <a:lnTo>
                    <a:pt x="11260" y="12480"/>
                  </a:lnTo>
                  <a:lnTo>
                    <a:pt x="11382" y="12432"/>
                  </a:lnTo>
                  <a:lnTo>
                    <a:pt x="11504" y="12383"/>
                  </a:lnTo>
                  <a:lnTo>
                    <a:pt x="11602" y="12285"/>
                  </a:lnTo>
                  <a:lnTo>
                    <a:pt x="12286" y="11601"/>
                  </a:lnTo>
                  <a:lnTo>
                    <a:pt x="12359" y="11504"/>
                  </a:lnTo>
                  <a:lnTo>
                    <a:pt x="12432" y="11381"/>
                  </a:lnTo>
                  <a:lnTo>
                    <a:pt x="12457" y="11259"/>
                  </a:lnTo>
                  <a:lnTo>
                    <a:pt x="12481" y="11137"/>
                  </a:lnTo>
                  <a:lnTo>
                    <a:pt x="12481" y="11015"/>
                  </a:lnTo>
                  <a:lnTo>
                    <a:pt x="12457" y="10893"/>
                  </a:lnTo>
                  <a:lnTo>
                    <a:pt x="12408" y="10771"/>
                  </a:lnTo>
                  <a:lnTo>
                    <a:pt x="12334" y="10649"/>
                  </a:lnTo>
                  <a:lnTo>
                    <a:pt x="11431" y="9501"/>
                  </a:lnTo>
                  <a:lnTo>
                    <a:pt x="11577" y="9232"/>
                  </a:lnTo>
                  <a:lnTo>
                    <a:pt x="11699" y="8939"/>
                  </a:lnTo>
                  <a:lnTo>
                    <a:pt x="11822" y="8670"/>
                  </a:lnTo>
                  <a:lnTo>
                    <a:pt x="11895" y="8377"/>
                  </a:lnTo>
                  <a:lnTo>
                    <a:pt x="13360" y="8206"/>
                  </a:lnTo>
                  <a:lnTo>
                    <a:pt x="13482" y="8182"/>
                  </a:lnTo>
                  <a:lnTo>
                    <a:pt x="13604" y="8133"/>
                  </a:lnTo>
                  <a:lnTo>
                    <a:pt x="13702" y="8060"/>
                  </a:lnTo>
                  <a:lnTo>
                    <a:pt x="13800" y="7962"/>
                  </a:lnTo>
                  <a:lnTo>
                    <a:pt x="13873" y="7864"/>
                  </a:lnTo>
                  <a:lnTo>
                    <a:pt x="13946" y="7742"/>
                  </a:lnTo>
                  <a:lnTo>
                    <a:pt x="13971" y="7620"/>
                  </a:lnTo>
                  <a:lnTo>
                    <a:pt x="13995" y="7474"/>
                  </a:lnTo>
                  <a:lnTo>
                    <a:pt x="13995" y="6521"/>
                  </a:lnTo>
                  <a:lnTo>
                    <a:pt x="13971" y="6399"/>
                  </a:lnTo>
                  <a:lnTo>
                    <a:pt x="13946" y="6253"/>
                  </a:lnTo>
                  <a:lnTo>
                    <a:pt x="13873" y="6155"/>
                  </a:lnTo>
                  <a:lnTo>
                    <a:pt x="13800" y="6033"/>
                  </a:lnTo>
                  <a:lnTo>
                    <a:pt x="13702" y="5959"/>
                  </a:lnTo>
                  <a:lnTo>
                    <a:pt x="13604" y="5886"/>
                  </a:lnTo>
                  <a:lnTo>
                    <a:pt x="13482" y="5837"/>
                  </a:lnTo>
                  <a:lnTo>
                    <a:pt x="13360" y="5789"/>
                  </a:lnTo>
                  <a:lnTo>
                    <a:pt x="11895" y="5642"/>
                  </a:lnTo>
                  <a:lnTo>
                    <a:pt x="11822" y="5349"/>
                  </a:lnTo>
                  <a:lnTo>
                    <a:pt x="11699" y="5056"/>
                  </a:lnTo>
                  <a:lnTo>
                    <a:pt x="11577" y="4763"/>
                  </a:lnTo>
                  <a:lnTo>
                    <a:pt x="11431" y="4494"/>
                  </a:lnTo>
                  <a:lnTo>
                    <a:pt x="12334" y="3346"/>
                  </a:lnTo>
                  <a:lnTo>
                    <a:pt x="12408" y="3249"/>
                  </a:lnTo>
                  <a:lnTo>
                    <a:pt x="12457" y="3126"/>
                  </a:lnTo>
                  <a:lnTo>
                    <a:pt x="12481" y="3004"/>
                  </a:lnTo>
                  <a:lnTo>
                    <a:pt x="12481" y="2858"/>
                  </a:lnTo>
                  <a:lnTo>
                    <a:pt x="12457" y="2736"/>
                  </a:lnTo>
                  <a:lnTo>
                    <a:pt x="12432" y="2614"/>
                  </a:lnTo>
                  <a:lnTo>
                    <a:pt x="12359" y="2491"/>
                  </a:lnTo>
                  <a:lnTo>
                    <a:pt x="12286" y="2394"/>
                  </a:lnTo>
                  <a:lnTo>
                    <a:pt x="11602" y="1710"/>
                  </a:lnTo>
                  <a:lnTo>
                    <a:pt x="11504" y="1637"/>
                  </a:lnTo>
                  <a:lnTo>
                    <a:pt x="11382" y="1563"/>
                  </a:lnTo>
                  <a:lnTo>
                    <a:pt x="11260" y="1514"/>
                  </a:lnTo>
                  <a:lnTo>
                    <a:pt x="10991" y="1514"/>
                  </a:lnTo>
                  <a:lnTo>
                    <a:pt x="10869" y="1539"/>
                  </a:lnTo>
                  <a:lnTo>
                    <a:pt x="10747" y="1588"/>
                  </a:lnTo>
                  <a:lnTo>
                    <a:pt x="10649" y="1661"/>
                  </a:lnTo>
                  <a:lnTo>
                    <a:pt x="9501" y="2565"/>
                  </a:lnTo>
                  <a:lnTo>
                    <a:pt x="9233" y="2418"/>
                  </a:lnTo>
                  <a:lnTo>
                    <a:pt x="8940" y="2296"/>
                  </a:lnTo>
                  <a:lnTo>
                    <a:pt x="8647" y="2174"/>
                  </a:lnTo>
                  <a:lnTo>
                    <a:pt x="8353" y="2076"/>
                  </a:lnTo>
                  <a:lnTo>
                    <a:pt x="8183" y="635"/>
                  </a:lnTo>
                  <a:lnTo>
                    <a:pt x="8158" y="513"/>
                  </a:lnTo>
                  <a:lnTo>
                    <a:pt x="8109" y="391"/>
                  </a:lnTo>
                  <a:lnTo>
                    <a:pt x="8036" y="293"/>
                  </a:lnTo>
                  <a:lnTo>
                    <a:pt x="7963" y="196"/>
                  </a:lnTo>
                  <a:lnTo>
                    <a:pt x="7841" y="122"/>
                  </a:lnTo>
                  <a:lnTo>
                    <a:pt x="7743" y="49"/>
                  </a:lnTo>
                  <a:lnTo>
                    <a:pt x="7596" y="25"/>
                  </a:lnTo>
                  <a:lnTo>
                    <a:pt x="7474" y="0"/>
                  </a:lnTo>
                  <a:close/>
                </a:path>
              </a:pathLst>
            </a:custGeom>
            <a:solidFill>
              <a:srgbClr val="454F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6" name="Shape 596"/>
            <p:cNvSpPr/>
            <p:nvPr/>
          </p:nvSpPr>
          <p:spPr>
            <a:xfrm>
              <a:off x="5567825" y="3185975"/>
              <a:ext cx="199075" cy="199075"/>
            </a:xfrm>
            <a:custGeom>
              <a:avLst/>
              <a:gdLst/>
              <a:ahLst/>
              <a:cxnLst/>
              <a:rect l="0" t="0" r="0" b="0"/>
              <a:pathLst>
                <a:path w="7963" h="7963" extrusionOk="0">
                  <a:moveTo>
                    <a:pt x="3933" y="2296"/>
                  </a:moveTo>
                  <a:lnTo>
                    <a:pt x="4103" y="2321"/>
                  </a:lnTo>
                  <a:lnTo>
                    <a:pt x="4274" y="2321"/>
                  </a:lnTo>
                  <a:lnTo>
                    <a:pt x="4421" y="2370"/>
                  </a:lnTo>
                  <a:lnTo>
                    <a:pt x="4592" y="2419"/>
                  </a:lnTo>
                  <a:lnTo>
                    <a:pt x="4738" y="2492"/>
                  </a:lnTo>
                  <a:lnTo>
                    <a:pt x="4885" y="2565"/>
                  </a:lnTo>
                  <a:lnTo>
                    <a:pt x="5032" y="2663"/>
                  </a:lnTo>
                  <a:lnTo>
                    <a:pt x="5154" y="2785"/>
                  </a:lnTo>
                  <a:lnTo>
                    <a:pt x="5276" y="2883"/>
                  </a:lnTo>
                  <a:lnTo>
                    <a:pt x="5373" y="3029"/>
                  </a:lnTo>
                  <a:lnTo>
                    <a:pt x="5447" y="3151"/>
                  </a:lnTo>
                  <a:lnTo>
                    <a:pt x="5520" y="3298"/>
                  </a:lnTo>
                  <a:lnTo>
                    <a:pt x="5593" y="3444"/>
                  </a:lnTo>
                  <a:lnTo>
                    <a:pt x="5618" y="3615"/>
                  </a:lnTo>
                  <a:lnTo>
                    <a:pt x="5642" y="3762"/>
                  </a:lnTo>
                  <a:lnTo>
                    <a:pt x="5667" y="3933"/>
                  </a:lnTo>
                  <a:lnTo>
                    <a:pt x="5667" y="4079"/>
                  </a:lnTo>
                  <a:lnTo>
                    <a:pt x="5642" y="4250"/>
                  </a:lnTo>
                  <a:lnTo>
                    <a:pt x="5618" y="4421"/>
                  </a:lnTo>
                  <a:lnTo>
                    <a:pt x="5569" y="4568"/>
                  </a:lnTo>
                  <a:lnTo>
                    <a:pt x="5496" y="4739"/>
                  </a:lnTo>
                  <a:lnTo>
                    <a:pt x="5398" y="4885"/>
                  </a:lnTo>
                  <a:lnTo>
                    <a:pt x="5300" y="5007"/>
                  </a:lnTo>
                  <a:lnTo>
                    <a:pt x="5203" y="5154"/>
                  </a:lnTo>
                  <a:lnTo>
                    <a:pt x="5080" y="5252"/>
                  </a:lnTo>
                  <a:lnTo>
                    <a:pt x="4958" y="5349"/>
                  </a:lnTo>
                  <a:lnTo>
                    <a:pt x="4812" y="5447"/>
                  </a:lnTo>
                  <a:lnTo>
                    <a:pt x="4665" y="5520"/>
                  </a:lnTo>
                  <a:lnTo>
                    <a:pt x="4519" y="5569"/>
                  </a:lnTo>
                  <a:lnTo>
                    <a:pt x="4372" y="5618"/>
                  </a:lnTo>
                  <a:lnTo>
                    <a:pt x="4201" y="5642"/>
                  </a:lnTo>
                  <a:lnTo>
                    <a:pt x="4055" y="5667"/>
                  </a:lnTo>
                  <a:lnTo>
                    <a:pt x="3884" y="5642"/>
                  </a:lnTo>
                  <a:lnTo>
                    <a:pt x="3713" y="5642"/>
                  </a:lnTo>
                  <a:lnTo>
                    <a:pt x="3566" y="5594"/>
                  </a:lnTo>
                  <a:lnTo>
                    <a:pt x="3395" y="5545"/>
                  </a:lnTo>
                  <a:lnTo>
                    <a:pt x="3249" y="5471"/>
                  </a:lnTo>
                  <a:lnTo>
                    <a:pt x="3102" y="5398"/>
                  </a:lnTo>
                  <a:lnTo>
                    <a:pt x="2956" y="5300"/>
                  </a:lnTo>
                  <a:lnTo>
                    <a:pt x="2833" y="5178"/>
                  </a:lnTo>
                  <a:lnTo>
                    <a:pt x="2711" y="5081"/>
                  </a:lnTo>
                  <a:lnTo>
                    <a:pt x="2614" y="4934"/>
                  </a:lnTo>
                  <a:lnTo>
                    <a:pt x="2540" y="4812"/>
                  </a:lnTo>
                  <a:lnTo>
                    <a:pt x="2467" y="4665"/>
                  </a:lnTo>
                  <a:lnTo>
                    <a:pt x="2394" y="4519"/>
                  </a:lnTo>
                  <a:lnTo>
                    <a:pt x="2369" y="4348"/>
                  </a:lnTo>
                  <a:lnTo>
                    <a:pt x="2321" y="4201"/>
                  </a:lnTo>
                  <a:lnTo>
                    <a:pt x="2321" y="4030"/>
                  </a:lnTo>
                  <a:lnTo>
                    <a:pt x="2321" y="3884"/>
                  </a:lnTo>
                  <a:lnTo>
                    <a:pt x="2345" y="3713"/>
                  </a:lnTo>
                  <a:lnTo>
                    <a:pt x="2369" y="3542"/>
                  </a:lnTo>
                  <a:lnTo>
                    <a:pt x="2418" y="3395"/>
                  </a:lnTo>
                  <a:lnTo>
                    <a:pt x="2492" y="3224"/>
                  </a:lnTo>
                  <a:lnTo>
                    <a:pt x="2589" y="3078"/>
                  </a:lnTo>
                  <a:lnTo>
                    <a:pt x="2687" y="2956"/>
                  </a:lnTo>
                  <a:lnTo>
                    <a:pt x="2785" y="2809"/>
                  </a:lnTo>
                  <a:lnTo>
                    <a:pt x="2907" y="2712"/>
                  </a:lnTo>
                  <a:lnTo>
                    <a:pt x="3029" y="2614"/>
                  </a:lnTo>
                  <a:lnTo>
                    <a:pt x="3175" y="2516"/>
                  </a:lnTo>
                  <a:lnTo>
                    <a:pt x="3322" y="2443"/>
                  </a:lnTo>
                  <a:lnTo>
                    <a:pt x="3468" y="2394"/>
                  </a:lnTo>
                  <a:lnTo>
                    <a:pt x="3615" y="2345"/>
                  </a:lnTo>
                  <a:lnTo>
                    <a:pt x="3786" y="2321"/>
                  </a:lnTo>
                  <a:lnTo>
                    <a:pt x="3933" y="2296"/>
                  </a:lnTo>
                  <a:close/>
                  <a:moveTo>
                    <a:pt x="3053" y="1"/>
                  </a:moveTo>
                  <a:lnTo>
                    <a:pt x="2980" y="25"/>
                  </a:lnTo>
                  <a:lnTo>
                    <a:pt x="2443" y="196"/>
                  </a:lnTo>
                  <a:lnTo>
                    <a:pt x="2369" y="220"/>
                  </a:lnTo>
                  <a:lnTo>
                    <a:pt x="2296" y="269"/>
                  </a:lnTo>
                  <a:lnTo>
                    <a:pt x="2198" y="391"/>
                  </a:lnTo>
                  <a:lnTo>
                    <a:pt x="2150" y="538"/>
                  </a:lnTo>
                  <a:lnTo>
                    <a:pt x="2150" y="611"/>
                  </a:lnTo>
                  <a:lnTo>
                    <a:pt x="2150" y="684"/>
                  </a:lnTo>
                  <a:lnTo>
                    <a:pt x="2394" y="1832"/>
                  </a:lnTo>
                  <a:lnTo>
                    <a:pt x="2223" y="1954"/>
                  </a:lnTo>
                  <a:lnTo>
                    <a:pt x="2076" y="2101"/>
                  </a:lnTo>
                  <a:lnTo>
                    <a:pt x="1002" y="1686"/>
                  </a:lnTo>
                  <a:lnTo>
                    <a:pt x="928" y="1686"/>
                  </a:lnTo>
                  <a:lnTo>
                    <a:pt x="831" y="1661"/>
                  </a:lnTo>
                  <a:lnTo>
                    <a:pt x="684" y="1710"/>
                  </a:lnTo>
                  <a:lnTo>
                    <a:pt x="562" y="1784"/>
                  </a:lnTo>
                  <a:lnTo>
                    <a:pt x="513" y="1832"/>
                  </a:lnTo>
                  <a:lnTo>
                    <a:pt x="464" y="1906"/>
                  </a:lnTo>
                  <a:lnTo>
                    <a:pt x="220" y="2394"/>
                  </a:lnTo>
                  <a:lnTo>
                    <a:pt x="196" y="2467"/>
                  </a:lnTo>
                  <a:lnTo>
                    <a:pt x="171" y="2541"/>
                  </a:lnTo>
                  <a:lnTo>
                    <a:pt x="196" y="2712"/>
                  </a:lnTo>
                  <a:lnTo>
                    <a:pt x="245" y="2834"/>
                  </a:lnTo>
                  <a:lnTo>
                    <a:pt x="293" y="2907"/>
                  </a:lnTo>
                  <a:lnTo>
                    <a:pt x="367" y="2956"/>
                  </a:lnTo>
                  <a:lnTo>
                    <a:pt x="1344" y="3591"/>
                  </a:lnTo>
                  <a:lnTo>
                    <a:pt x="1319" y="3786"/>
                  </a:lnTo>
                  <a:lnTo>
                    <a:pt x="1295" y="4006"/>
                  </a:lnTo>
                  <a:lnTo>
                    <a:pt x="245" y="4494"/>
                  </a:lnTo>
                  <a:lnTo>
                    <a:pt x="196" y="4519"/>
                  </a:lnTo>
                  <a:lnTo>
                    <a:pt x="123" y="4568"/>
                  </a:lnTo>
                  <a:lnTo>
                    <a:pt x="49" y="4714"/>
                  </a:lnTo>
                  <a:lnTo>
                    <a:pt x="0" y="4861"/>
                  </a:lnTo>
                  <a:lnTo>
                    <a:pt x="25" y="4934"/>
                  </a:lnTo>
                  <a:lnTo>
                    <a:pt x="25" y="5007"/>
                  </a:lnTo>
                  <a:lnTo>
                    <a:pt x="220" y="5545"/>
                  </a:lnTo>
                  <a:lnTo>
                    <a:pt x="245" y="5594"/>
                  </a:lnTo>
                  <a:lnTo>
                    <a:pt x="293" y="5667"/>
                  </a:lnTo>
                  <a:lnTo>
                    <a:pt x="391" y="5764"/>
                  </a:lnTo>
                  <a:lnTo>
                    <a:pt x="538" y="5813"/>
                  </a:lnTo>
                  <a:lnTo>
                    <a:pt x="684" y="5813"/>
                  </a:lnTo>
                  <a:lnTo>
                    <a:pt x="1832" y="5569"/>
                  </a:lnTo>
                  <a:lnTo>
                    <a:pt x="1954" y="5740"/>
                  </a:lnTo>
                  <a:lnTo>
                    <a:pt x="2101" y="5887"/>
                  </a:lnTo>
                  <a:lnTo>
                    <a:pt x="1710" y="6986"/>
                  </a:lnTo>
                  <a:lnTo>
                    <a:pt x="1686" y="7059"/>
                  </a:lnTo>
                  <a:lnTo>
                    <a:pt x="1686" y="7132"/>
                  </a:lnTo>
                  <a:lnTo>
                    <a:pt x="1710" y="7279"/>
                  </a:lnTo>
                  <a:lnTo>
                    <a:pt x="1783" y="7401"/>
                  </a:lnTo>
                  <a:lnTo>
                    <a:pt x="1857" y="7450"/>
                  </a:lnTo>
                  <a:lnTo>
                    <a:pt x="1905" y="7499"/>
                  </a:lnTo>
                  <a:lnTo>
                    <a:pt x="2418" y="7743"/>
                  </a:lnTo>
                  <a:lnTo>
                    <a:pt x="2492" y="7792"/>
                  </a:lnTo>
                  <a:lnTo>
                    <a:pt x="2711" y="7792"/>
                  </a:lnTo>
                  <a:lnTo>
                    <a:pt x="2858" y="7718"/>
                  </a:lnTo>
                  <a:lnTo>
                    <a:pt x="2907" y="7669"/>
                  </a:lnTo>
                  <a:lnTo>
                    <a:pt x="2956" y="7621"/>
                  </a:lnTo>
                  <a:lnTo>
                    <a:pt x="3591" y="6644"/>
                  </a:lnTo>
                  <a:lnTo>
                    <a:pt x="3810" y="6668"/>
                  </a:lnTo>
                  <a:lnTo>
                    <a:pt x="4006" y="6668"/>
                  </a:lnTo>
                  <a:lnTo>
                    <a:pt x="4494" y="7718"/>
                  </a:lnTo>
                  <a:lnTo>
                    <a:pt x="4543" y="7792"/>
                  </a:lnTo>
                  <a:lnTo>
                    <a:pt x="4592" y="7840"/>
                  </a:lnTo>
                  <a:lnTo>
                    <a:pt x="4714" y="7914"/>
                  </a:lnTo>
                  <a:lnTo>
                    <a:pt x="4861" y="7963"/>
                  </a:lnTo>
                  <a:lnTo>
                    <a:pt x="4934" y="7963"/>
                  </a:lnTo>
                  <a:lnTo>
                    <a:pt x="5007" y="7938"/>
                  </a:lnTo>
                  <a:lnTo>
                    <a:pt x="5544" y="7767"/>
                  </a:lnTo>
                  <a:lnTo>
                    <a:pt x="5618" y="7743"/>
                  </a:lnTo>
                  <a:lnTo>
                    <a:pt x="5667" y="7694"/>
                  </a:lnTo>
                  <a:lnTo>
                    <a:pt x="5764" y="7572"/>
                  </a:lnTo>
                  <a:lnTo>
                    <a:pt x="5838" y="7425"/>
                  </a:lnTo>
                  <a:lnTo>
                    <a:pt x="5838" y="7352"/>
                  </a:lnTo>
                  <a:lnTo>
                    <a:pt x="5838" y="7279"/>
                  </a:lnTo>
                  <a:lnTo>
                    <a:pt x="5593" y="6131"/>
                  </a:lnTo>
                  <a:lnTo>
                    <a:pt x="5740" y="6009"/>
                  </a:lnTo>
                  <a:lnTo>
                    <a:pt x="5911" y="5862"/>
                  </a:lnTo>
                  <a:lnTo>
                    <a:pt x="6985" y="6277"/>
                  </a:lnTo>
                  <a:lnTo>
                    <a:pt x="7059" y="6277"/>
                  </a:lnTo>
                  <a:lnTo>
                    <a:pt x="7132" y="6302"/>
                  </a:lnTo>
                  <a:lnTo>
                    <a:pt x="7278" y="6253"/>
                  </a:lnTo>
                  <a:lnTo>
                    <a:pt x="7425" y="6180"/>
                  </a:lnTo>
                  <a:lnTo>
                    <a:pt x="7474" y="6131"/>
                  </a:lnTo>
                  <a:lnTo>
                    <a:pt x="7523" y="6058"/>
                  </a:lnTo>
                  <a:lnTo>
                    <a:pt x="7767" y="5545"/>
                  </a:lnTo>
                  <a:lnTo>
                    <a:pt x="7791" y="5496"/>
                  </a:lnTo>
                  <a:lnTo>
                    <a:pt x="7816" y="5398"/>
                  </a:lnTo>
                  <a:lnTo>
                    <a:pt x="7791" y="5252"/>
                  </a:lnTo>
                  <a:lnTo>
                    <a:pt x="7718" y="5129"/>
                  </a:lnTo>
                  <a:lnTo>
                    <a:pt x="7669" y="5056"/>
                  </a:lnTo>
                  <a:lnTo>
                    <a:pt x="7620" y="5007"/>
                  </a:lnTo>
                  <a:lnTo>
                    <a:pt x="6643" y="4372"/>
                  </a:lnTo>
                  <a:lnTo>
                    <a:pt x="6668" y="4177"/>
                  </a:lnTo>
                  <a:lnTo>
                    <a:pt x="6668" y="3957"/>
                  </a:lnTo>
                  <a:lnTo>
                    <a:pt x="7718" y="3469"/>
                  </a:lnTo>
                  <a:lnTo>
                    <a:pt x="7791" y="3444"/>
                  </a:lnTo>
                  <a:lnTo>
                    <a:pt x="7865" y="3395"/>
                  </a:lnTo>
                  <a:lnTo>
                    <a:pt x="7938" y="3249"/>
                  </a:lnTo>
                  <a:lnTo>
                    <a:pt x="7962" y="3102"/>
                  </a:lnTo>
                  <a:lnTo>
                    <a:pt x="7962" y="3029"/>
                  </a:lnTo>
                  <a:lnTo>
                    <a:pt x="7962" y="2956"/>
                  </a:lnTo>
                  <a:lnTo>
                    <a:pt x="7767" y="2419"/>
                  </a:lnTo>
                  <a:lnTo>
                    <a:pt x="7743" y="2345"/>
                  </a:lnTo>
                  <a:lnTo>
                    <a:pt x="7694" y="2296"/>
                  </a:lnTo>
                  <a:lnTo>
                    <a:pt x="7572" y="2199"/>
                  </a:lnTo>
                  <a:lnTo>
                    <a:pt x="7449" y="2150"/>
                  </a:lnTo>
                  <a:lnTo>
                    <a:pt x="7278" y="2150"/>
                  </a:lnTo>
                  <a:lnTo>
                    <a:pt x="6155" y="2394"/>
                  </a:lnTo>
                  <a:lnTo>
                    <a:pt x="6033" y="2223"/>
                  </a:lnTo>
                  <a:lnTo>
                    <a:pt x="5886" y="2077"/>
                  </a:lnTo>
                  <a:lnTo>
                    <a:pt x="6277" y="978"/>
                  </a:lnTo>
                  <a:lnTo>
                    <a:pt x="6302" y="904"/>
                  </a:lnTo>
                  <a:lnTo>
                    <a:pt x="6302" y="831"/>
                  </a:lnTo>
                  <a:lnTo>
                    <a:pt x="6277" y="684"/>
                  </a:lnTo>
                  <a:lnTo>
                    <a:pt x="6179" y="562"/>
                  </a:lnTo>
                  <a:lnTo>
                    <a:pt x="6131" y="489"/>
                  </a:lnTo>
                  <a:lnTo>
                    <a:pt x="6082" y="465"/>
                  </a:lnTo>
                  <a:lnTo>
                    <a:pt x="5569" y="196"/>
                  </a:lnTo>
                  <a:lnTo>
                    <a:pt x="5496" y="172"/>
                  </a:lnTo>
                  <a:lnTo>
                    <a:pt x="5276" y="172"/>
                  </a:lnTo>
                  <a:lnTo>
                    <a:pt x="5129" y="245"/>
                  </a:lnTo>
                  <a:lnTo>
                    <a:pt x="5080" y="294"/>
                  </a:lnTo>
                  <a:lnTo>
                    <a:pt x="5032" y="343"/>
                  </a:lnTo>
                  <a:lnTo>
                    <a:pt x="4397" y="1319"/>
                  </a:lnTo>
                  <a:lnTo>
                    <a:pt x="4177" y="1295"/>
                  </a:lnTo>
                  <a:lnTo>
                    <a:pt x="3981" y="1295"/>
                  </a:lnTo>
                  <a:lnTo>
                    <a:pt x="3493" y="245"/>
                  </a:lnTo>
                  <a:lnTo>
                    <a:pt x="3444" y="172"/>
                  </a:lnTo>
                  <a:lnTo>
                    <a:pt x="3395" y="123"/>
                  </a:lnTo>
                  <a:lnTo>
                    <a:pt x="3273" y="49"/>
                  </a:lnTo>
                  <a:lnTo>
                    <a:pt x="3127" y="1"/>
                  </a:lnTo>
                  <a:close/>
                </a:path>
              </a:pathLst>
            </a:custGeom>
            <a:solidFill>
              <a:srgbClr val="454F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1" name="Shape 601"/>
          <p:cNvSpPr txBox="1">
            <a:spLocks noGrp="1"/>
          </p:cNvSpPr>
          <p:nvPr>
            <p:ph type="title"/>
          </p:nvPr>
        </p:nvSpPr>
        <p:spPr>
          <a:xfrm>
            <a:off x="691200" y="0"/>
            <a:ext cx="7761600" cy="657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Some pre-processors</a:t>
            </a:r>
            <a:endParaRPr/>
          </a:p>
        </p:txBody>
      </p:sp>
      <p:pic>
        <p:nvPicPr>
          <p:cNvPr id="602" name="Shape 60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91200" y="657900"/>
            <a:ext cx="1888500" cy="305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03" name="Shape 60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91195" y="1363667"/>
            <a:ext cx="1466611" cy="315234"/>
          </a:xfrm>
          <a:prstGeom prst="rect">
            <a:avLst/>
          </a:prstGeom>
          <a:noFill/>
          <a:ln>
            <a:noFill/>
          </a:ln>
        </p:spPr>
      </p:pic>
      <p:pic>
        <p:nvPicPr>
          <p:cNvPr id="604" name="Shape 60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588267" y="3011040"/>
            <a:ext cx="1619212" cy="949770"/>
          </a:xfrm>
          <a:prstGeom prst="rect">
            <a:avLst/>
          </a:prstGeom>
          <a:noFill/>
          <a:ln>
            <a:noFill/>
          </a:ln>
        </p:spPr>
      </p:pic>
      <p:pic>
        <p:nvPicPr>
          <p:cNvPr id="605" name="Shape 605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43878" y="4157674"/>
            <a:ext cx="1971500" cy="604819"/>
          </a:xfrm>
          <a:prstGeom prst="rect">
            <a:avLst/>
          </a:prstGeom>
          <a:noFill/>
          <a:ln>
            <a:noFill/>
          </a:ln>
        </p:spPr>
      </p:pic>
      <p:pic>
        <p:nvPicPr>
          <p:cNvPr id="606" name="Shape 606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1854107" y="5149030"/>
            <a:ext cx="1832841" cy="528424"/>
          </a:xfrm>
          <a:prstGeom prst="rect">
            <a:avLst/>
          </a:prstGeom>
          <a:noFill/>
          <a:ln>
            <a:noFill/>
          </a:ln>
        </p:spPr>
      </p:pic>
      <p:pic>
        <p:nvPicPr>
          <p:cNvPr id="607" name="Shape 607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4373827" y="2583282"/>
            <a:ext cx="1466610" cy="1497363"/>
          </a:xfrm>
          <a:prstGeom prst="rect">
            <a:avLst/>
          </a:prstGeom>
          <a:noFill/>
          <a:ln>
            <a:noFill/>
          </a:ln>
        </p:spPr>
      </p:pic>
      <p:pic>
        <p:nvPicPr>
          <p:cNvPr id="608" name="Shape 608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1093825" y="4959360"/>
            <a:ext cx="553162" cy="470106"/>
          </a:xfrm>
          <a:prstGeom prst="rect">
            <a:avLst/>
          </a:prstGeom>
          <a:noFill/>
          <a:ln>
            <a:noFill/>
          </a:ln>
        </p:spPr>
      </p:pic>
      <p:pic>
        <p:nvPicPr>
          <p:cNvPr id="609" name="Shape 609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2615227" y="1128461"/>
            <a:ext cx="1384288" cy="694361"/>
          </a:xfrm>
          <a:prstGeom prst="rect">
            <a:avLst/>
          </a:prstGeom>
          <a:noFill/>
          <a:ln>
            <a:noFill/>
          </a:ln>
        </p:spPr>
      </p:pic>
      <p:pic>
        <p:nvPicPr>
          <p:cNvPr id="610" name="Shape 610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1646986" y="1227494"/>
            <a:ext cx="868398" cy="705255"/>
          </a:xfrm>
          <a:prstGeom prst="rect">
            <a:avLst/>
          </a:prstGeom>
          <a:noFill/>
          <a:ln>
            <a:noFill/>
          </a:ln>
        </p:spPr>
      </p:pic>
      <p:pic>
        <p:nvPicPr>
          <p:cNvPr id="611" name="Shape 611"/>
          <p:cNvPicPr preferRelativeResize="0"/>
          <p:nvPr/>
        </p:nvPicPr>
        <p:blipFill>
          <a:blip r:embed="rId12">
            <a:alphaModFix/>
          </a:blip>
          <a:stretch>
            <a:fillRect/>
          </a:stretch>
        </p:blipFill>
        <p:spPr>
          <a:xfrm>
            <a:off x="5772207" y="1278045"/>
            <a:ext cx="1231875" cy="705255"/>
          </a:xfrm>
          <a:prstGeom prst="rect">
            <a:avLst/>
          </a:prstGeom>
          <a:noFill/>
          <a:ln>
            <a:noFill/>
          </a:ln>
        </p:spPr>
      </p:pic>
      <p:pic>
        <p:nvPicPr>
          <p:cNvPr id="612" name="Shape 612"/>
          <p:cNvPicPr preferRelativeResize="0"/>
          <p:nvPr/>
        </p:nvPicPr>
        <p:blipFill>
          <a:blip r:embed="rId13">
            <a:alphaModFix/>
          </a:blip>
          <a:stretch>
            <a:fillRect/>
          </a:stretch>
        </p:blipFill>
        <p:spPr>
          <a:xfrm>
            <a:off x="7046213" y="1043849"/>
            <a:ext cx="1050517" cy="1072546"/>
          </a:xfrm>
          <a:prstGeom prst="rect">
            <a:avLst/>
          </a:prstGeom>
          <a:noFill/>
          <a:ln>
            <a:noFill/>
          </a:ln>
        </p:spPr>
      </p:pic>
      <p:pic>
        <p:nvPicPr>
          <p:cNvPr id="613" name="Shape 613"/>
          <p:cNvPicPr preferRelativeResize="0"/>
          <p:nvPr/>
        </p:nvPicPr>
        <p:blipFill>
          <a:blip r:embed="rId14">
            <a:alphaModFix/>
          </a:blip>
          <a:stretch>
            <a:fillRect/>
          </a:stretch>
        </p:blipFill>
        <p:spPr>
          <a:xfrm>
            <a:off x="6770860" y="2344137"/>
            <a:ext cx="868405" cy="811892"/>
          </a:xfrm>
          <a:prstGeom prst="rect">
            <a:avLst/>
          </a:prstGeom>
          <a:noFill/>
          <a:ln>
            <a:noFill/>
          </a:ln>
        </p:spPr>
      </p:pic>
      <p:pic>
        <p:nvPicPr>
          <p:cNvPr id="614" name="Shape 614"/>
          <p:cNvPicPr preferRelativeResize="0"/>
          <p:nvPr/>
        </p:nvPicPr>
        <p:blipFill>
          <a:blip r:embed="rId15">
            <a:alphaModFix/>
          </a:blip>
          <a:stretch>
            <a:fillRect/>
          </a:stretch>
        </p:blipFill>
        <p:spPr>
          <a:xfrm>
            <a:off x="7208270" y="3349384"/>
            <a:ext cx="795222" cy="811896"/>
          </a:xfrm>
          <a:prstGeom prst="rect">
            <a:avLst/>
          </a:prstGeom>
          <a:noFill/>
          <a:ln>
            <a:noFill/>
          </a:ln>
        </p:spPr>
      </p:pic>
      <p:pic>
        <p:nvPicPr>
          <p:cNvPr id="615" name="Shape 615"/>
          <p:cNvPicPr preferRelativeResize="0"/>
          <p:nvPr/>
        </p:nvPicPr>
        <p:blipFill>
          <a:blip r:embed="rId16">
            <a:alphaModFix/>
          </a:blip>
          <a:stretch>
            <a:fillRect/>
          </a:stretch>
        </p:blipFill>
        <p:spPr>
          <a:xfrm>
            <a:off x="8074311" y="2289893"/>
            <a:ext cx="553161" cy="1263259"/>
          </a:xfrm>
          <a:prstGeom prst="rect">
            <a:avLst/>
          </a:prstGeom>
          <a:noFill/>
          <a:ln>
            <a:noFill/>
          </a:ln>
        </p:spPr>
      </p:pic>
      <p:pic>
        <p:nvPicPr>
          <p:cNvPr id="616" name="Shape 616"/>
          <p:cNvPicPr preferRelativeResize="0"/>
          <p:nvPr/>
        </p:nvPicPr>
        <p:blipFill>
          <a:blip r:embed="rId17">
            <a:alphaModFix/>
          </a:blip>
          <a:stretch>
            <a:fillRect/>
          </a:stretch>
        </p:blipFill>
        <p:spPr>
          <a:xfrm>
            <a:off x="4358429" y="3960805"/>
            <a:ext cx="1772557" cy="904862"/>
          </a:xfrm>
          <a:prstGeom prst="rect">
            <a:avLst/>
          </a:prstGeom>
          <a:noFill/>
          <a:ln>
            <a:noFill/>
          </a:ln>
        </p:spPr>
      </p:pic>
      <p:pic>
        <p:nvPicPr>
          <p:cNvPr id="617" name="Shape 617"/>
          <p:cNvPicPr preferRelativeResize="0"/>
          <p:nvPr/>
        </p:nvPicPr>
        <p:blipFill>
          <a:blip r:embed="rId18">
            <a:alphaModFix/>
          </a:blip>
          <a:stretch>
            <a:fillRect/>
          </a:stretch>
        </p:blipFill>
        <p:spPr>
          <a:xfrm>
            <a:off x="7046213" y="4025444"/>
            <a:ext cx="1619212" cy="1073483"/>
          </a:xfrm>
          <a:prstGeom prst="rect">
            <a:avLst/>
          </a:prstGeom>
          <a:noFill/>
          <a:ln>
            <a:noFill/>
          </a:ln>
        </p:spPr>
      </p:pic>
      <p:pic>
        <p:nvPicPr>
          <p:cNvPr id="618" name="Shape 618"/>
          <p:cNvPicPr preferRelativeResize="0"/>
          <p:nvPr/>
        </p:nvPicPr>
        <p:blipFill>
          <a:blip r:embed="rId19">
            <a:alphaModFix/>
          </a:blip>
          <a:stretch>
            <a:fillRect/>
          </a:stretch>
        </p:blipFill>
        <p:spPr>
          <a:xfrm>
            <a:off x="7116069" y="5119211"/>
            <a:ext cx="1772559" cy="588043"/>
          </a:xfrm>
          <a:prstGeom prst="rect">
            <a:avLst/>
          </a:prstGeom>
          <a:noFill/>
          <a:ln>
            <a:noFill/>
          </a:ln>
        </p:spPr>
      </p:pic>
      <p:pic>
        <p:nvPicPr>
          <p:cNvPr id="619" name="Shape 619"/>
          <p:cNvPicPr preferRelativeResize="0"/>
          <p:nvPr/>
        </p:nvPicPr>
        <p:blipFill>
          <a:blip r:embed="rId20">
            <a:alphaModFix/>
          </a:blip>
          <a:stretch>
            <a:fillRect/>
          </a:stretch>
        </p:blipFill>
        <p:spPr>
          <a:xfrm>
            <a:off x="4047495" y="1358328"/>
            <a:ext cx="1466611" cy="524518"/>
          </a:xfrm>
          <a:prstGeom prst="rect">
            <a:avLst/>
          </a:prstGeom>
          <a:noFill/>
          <a:ln>
            <a:noFill/>
          </a:ln>
        </p:spPr>
      </p:pic>
      <p:pic>
        <p:nvPicPr>
          <p:cNvPr id="620" name="Shape 620"/>
          <p:cNvPicPr preferRelativeResize="0"/>
          <p:nvPr/>
        </p:nvPicPr>
        <p:blipFill>
          <a:blip r:embed="rId21">
            <a:alphaModFix/>
          </a:blip>
          <a:stretch>
            <a:fillRect/>
          </a:stretch>
        </p:blipFill>
        <p:spPr>
          <a:xfrm>
            <a:off x="2421746" y="2152719"/>
            <a:ext cx="473574" cy="528424"/>
          </a:xfrm>
          <a:prstGeom prst="rect">
            <a:avLst/>
          </a:prstGeom>
          <a:noFill/>
          <a:ln>
            <a:noFill/>
          </a:ln>
        </p:spPr>
      </p:pic>
      <p:pic>
        <p:nvPicPr>
          <p:cNvPr id="621" name="Shape 621"/>
          <p:cNvPicPr preferRelativeResize="0"/>
          <p:nvPr/>
        </p:nvPicPr>
        <p:blipFill>
          <a:blip r:embed="rId22">
            <a:alphaModFix/>
          </a:blip>
          <a:stretch>
            <a:fillRect/>
          </a:stretch>
        </p:blipFill>
        <p:spPr>
          <a:xfrm>
            <a:off x="1370642" y="2079171"/>
            <a:ext cx="769311" cy="785443"/>
          </a:xfrm>
          <a:prstGeom prst="rect">
            <a:avLst/>
          </a:prstGeom>
          <a:noFill/>
          <a:ln>
            <a:noFill/>
          </a:ln>
        </p:spPr>
      </p:pic>
      <p:pic>
        <p:nvPicPr>
          <p:cNvPr id="622" name="Shape 622"/>
          <p:cNvPicPr preferRelativeResize="0"/>
          <p:nvPr/>
        </p:nvPicPr>
        <p:blipFill>
          <a:blip r:embed="rId23">
            <a:alphaModFix/>
          </a:blip>
          <a:stretch>
            <a:fillRect/>
          </a:stretch>
        </p:blipFill>
        <p:spPr>
          <a:xfrm>
            <a:off x="5200901" y="4822120"/>
            <a:ext cx="1569967" cy="528424"/>
          </a:xfrm>
          <a:prstGeom prst="rect">
            <a:avLst/>
          </a:prstGeom>
          <a:noFill/>
          <a:ln>
            <a:noFill/>
          </a:ln>
        </p:spPr>
      </p:pic>
      <p:pic>
        <p:nvPicPr>
          <p:cNvPr id="623" name="Shape 623"/>
          <p:cNvPicPr preferRelativeResize="0"/>
          <p:nvPr/>
        </p:nvPicPr>
        <p:blipFill>
          <a:blip r:embed="rId24">
            <a:alphaModFix/>
          </a:blip>
          <a:stretch>
            <a:fillRect/>
          </a:stretch>
        </p:blipFill>
        <p:spPr>
          <a:xfrm>
            <a:off x="4779974" y="5350537"/>
            <a:ext cx="1619213" cy="501282"/>
          </a:xfrm>
          <a:prstGeom prst="rect">
            <a:avLst/>
          </a:prstGeom>
          <a:noFill/>
          <a:ln>
            <a:noFill/>
          </a:ln>
        </p:spPr>
      </p:pic>
      <p:pic>
        <p:nvPicPr>
          <p:cNvPr id="624" name="Shape 624"/>
          <p:cNvPicPr preferRelativeResize="0"/>
          <p:nvPr/>
        </p:nvPicPr>
        <p:blipFill>
          <a:blip r:embed="rId25">
            <a:alphaModFix/>
          </a:blip>
          <a:stretch>
            <a:fillRect/>
          </a:stretch>
        </p:blipFill>
        <p:spPr>
          <a:xfrm>
            <a:off x="2959714" y="4670182"/>
            <a:ext cx="2123384" cy="588042"/>
          </a:xfrm>
          <a:prstGeom prst="rect">
            <a:avLst/>
          </a:prstGeom>
          <a:noFill/>
          <a:ln>
            <a:noFill/>
          </a:ln>
        </p:spPr>
      </p:pic>
      <p:sp>
        <p:nvSpPr>
          <p:cNvPr id="625" name="Shape 625"/>
          <p:cNvSpPr txBox="1"/>
          <p:nvPr/>
        </p:nvSpPr>
        <p:spPr>
          <a:xfrm>
            <a:off x="691200" y="5739000"/>
            <a:ext cx="8452800" cy="111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" sz="2000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rPr>
              <a:t>We need to approach these technologies </a:t>
            </a:r>
            <a:r>
              <a:rPr lang="en" sz="2000" b="1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rPr>
              <a:t>in parts</a:t>
            </a:r>
            <a:r>
              <a:rPr lang="en" sz="2000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rPr>
              <a:t> to have a global vision</a:t>
            </a:r>
            <a:endParaRPr sz="2000">
              <a:solidFill>
                <a:srgbClr val="454F5B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626" name="Shape 626"/>
          <p:cNvSpPr/>
          <p:nvPr/>
        </p:nvSpPr>
        <p:spPr>
          <a:xfrm>
            <a:off x="5686800" y="1084338"/>
            <a:ext cx="2766000" cy="1072500"/>
          </a:xfrm>
          <a:prstGeom prst="rect">
            <a:avLst/>
          </a:prstGeom>
          <a:noFill/>
          <a:ln w="76200" cap="flat" cmpd="sng">
            <a:solidFill>
              <a:srgbClr val="C7F46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627" name="Shape 627"/>
          <p:cNvPicPr preferRelativeResize="0"/>
          <p:nvPr/>
        </p:nvPicPr>
        <p:blipFill>
          <a:blip r:embed="rId26">
            <a:alphaModFix/>
          </a:blip>
          <a:stretch>
            <a:fillRect/>
          </a:stretch>
        </p:blipFill>
        <p:spPr>
          <a:xfrm>
            <a:off x="5227350" y="2344126"/>
            <a:ext cx="1231875" cy="47919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2" name="Shape 632"/>
          <p:cNvSpPr txBox="1">
            <a:spLocks noGrp="1"/>
          </p:cNvSpPr>
          <p:nvPr>
            <p:ph type="title"/>
          </p:nvPr>
        </p:nvSpPr>
        <p:spPr>
          <a:xfrm>
            <a:off x="691200" y="0"/>
            <a:ext cx="7761600" cy="657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And more</a:t>
            </a:r>
            <a:endParaRPr/>
          </a:p>
        </p:txBody>
      </p:sp>
      <p:pic>
        <p:nvPicPr>
          <p:cNvPr id="633" name="Shape 63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91200" y="657900"/>
            <a:ext cx="1888500" cy="305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34" name="Shape 63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50825" y="1367125"/>
            <a:ext cx="1628775" cy="342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35" name="Shape 63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949270" y="1770254"/>
            <a:ext cx="2190350" cy="12539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36" name="Shape 636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949286" y="3504876"/>
            <a:ext cx="2025400" cy="2067876"/>
          </a:xfrm>
          <a:prstGeom prst="rect">
            <a:avLst/>
          </a:prstGeom>
          <a:noFill/>
          <a:ln>
            <a:noFill/>
          </a:ln>
        </p:spPr>
      </p:pic>
      <p:sp>
        <p:nvSpPr>
          <p:cNvPr id="637" name="Shape 637"/>
          <p:cNvSpPr txBox="1"/>
          <p:nvPr/>
        </p:nvSpPr>
        <p:spPr>
          <a:xfrm>
            <a:off x="3139625" y="1712188"/>
            <a:ext cx="5545200" cy="137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" sz="3000" b="1">
                <a:solidFill>
                  <a:srgbClr val="98DF8A"/>
                </a:solidFill>
                <a:latin typeface="Montserrat"/>
                <a:ea typeface="Montserrat"/>
                <a:cs typeface="Montserrat"/>
                <a:sym typeface="Montserrat"/>
              </a:rPr>
              <a:t>Design by Twitter</a:t>
            </a:r>
            <a:endParaRPr>
              <a:solidFill>
                <a:srgbClr val="98DF8A"/>
              </a:solidFill>
            </a:endParaRPr>
          </a:p>
        </p:txBody>
      </p:sp>
      <p:sp>
        <p:nvSpPr>
          <p:cNvPr id="638" name="Shape 638"/>
          <p:cNvSpPr txBox="1"/>
          <p:nvPr/>
        </p:nvSpPr>
        <p:spPr>
          <a:xfrm>
            <a:off x="3215450" y="3853750"/>
            <a:ext cx="5545200" cy="137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" sz="3000" b="1">
                <a:solidFill>
                  <a:srgbClr val="98DF8A"/>
                </a:solidFill>
                <a:latin typeface="Montserrat"/>
                <a:ea typeface="Montserrat"/>
                <a:cs typeface="Montserrat"/>
                <a:sym typeface="Montserrat"/>
              </a:rPr>
              <a:t>Design by Google</a:t>
            </a:r>
            <a:endParaRPr>
              <a:solidFill>
                <a:srgbClr val="98DF8A"/>
              </a:solidFill>
            </a:endParaRPr>
          </a:p>
        </p:txBody>
      </p:sp>
      <p:pic>
        <p:nvPicPr>
          <p:cNvPr id="639" name="Shape 639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421700" y="5389375"/>
            <a:ext cx="2877210" cy="1370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40" name="Shape 640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3535075" y="5447439"/>
            <a:ext cx="2429178" cy="1253975"/>
          </a:xfrm>
          <a:prstGeom prst="rect">
            <a:avLst/>
          </a:prstGeom>
          <a:noFill/>
          <a:ln>
            <a:noFill/>
          </a:ln>
        </p:spPr>
      </p:pic>
      <p:sp>
        <p:nvSpPr>
          <p:cNvPr id="641" name="Shape 641"/>
          <p:cNvSpPr/>
          <p:nvPr/>
        </p:nvSpPr>
        <p:spPr>
          <a:xfrm>
            <a:off x="7309038" y="5802425"/>
            <a:ext cx="305400" cy="305400"/>
          </a:xfrm>
          <a:prstGeom prst="ellipse">
            <a:avLst/>
          </a:prstGeom>
          <a:solidFill>
            <a:srgbClr val="999999"/>
          </a:solidFill>
          <a:ln w="9525" cap="flat" cmpd="sng">
            <a:solidFill>
              <a:srgbClr val="99999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2" name="Shape 642"/>
          <p:cNvSpPr/>
          <p:nvPr/>
        </p:nvSpPr>
        <p:spPr>
          <a:xfrm>
            <a:off x="6758975" y="5802425"/>
            <a:ext cx="305400" cy="305400"/>
          </a:xfrm>
          <a:prstGeom prst="ellipse">
            <a:avLst/>
          </a:prstGeom>
          <a:solidFill>
            <a:srgbClr val="999999"/>
          </a:solidFill>
          <a:ln w="9525" cap="flat" cmpd="sng">
            <a:solidFill>
              <a:srgbClr val="99999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3" name="Shape 643"/>
          <p:cNvSpPr/>
          <p:nvPr/>
        </p:nvSpPr>
        <p:spPr>
          <a:xfrm>
            <a:off x="7859100" y="5802425"/>
            <a:ext cx="305400" cy="305400"/>
          </a:xfrm>
          <a:prstGeom prst="ellipse">
            <a:avLst/>
          </a:prstGeom>
          <a:solidFill>
            <a:srgbClr val="999999"/>
          </a:solidFill>
          <a:ln w="9525" cap="flat" cmpd="sng">
            <a:solidFill>
              <a:srgbClr val="99999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Shape 87"/>
          <p:cNvSpPr txBox="1">
            <a:spLocks noGrp="1"/>
          </p:cNvSpPr>
          <p:nvPr>
            <p:ph type="title"/>
          </p:nvPr>
        </p:nvSpPr>
        <p:spPr>
          <a:xfrm>
            <a:off x="691200" y="0"/>
            <a:ext cx="7761600" cy="657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The purpose of the course</a:t>
            </a:r>
            <a:endParaRPr/>
          </a:p>
        </p:txBody>
      </p:sp>
      <p:pic>
        <p:nvPicPr>
          <p:cNvPr id="88" name="Shape 8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91200" y="657900"/>
            <a:ext cx="1888500" cy="305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9" name="Shape 8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50825" y="1367125"/>
            <a:ext cx="1628775" cy="342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0" name="Shape 9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998750" y="855750"/>
            <a:ext cx="5146500" cy="5146500"/>
          </a:xfrm>
          <a:prstGeom prst="rect">
            <a:avLst/>
          </a:prstGeom>
          <a:noFill/>
          <a:ln>
            <a:noFill/>
          </a:ln>
        </p:spPr>
      </p:pic>
      <p:sp>
        <p:nvSpPr>
          <p:cNvPr id="91" name="Shape 91"/>
          <p:cNvSpPr txBox="1"/>
          <p:nvPr/>
        </p:nvSpPr>
        <p:spPr>
          <a:xfrm>
            <a:off x="691200" y="5738850"/>
            <a:ext cx="8452800" cy="111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" sz="2000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rPr>
              <a:t>We want to focus on the learning of Angular, and for now we don’t care about the version.</a:t>
            </a:r>
            <a:endParaRPr sz="2000">
              <a:solidFill>
                <a:srgbClr val="454F5B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8" name="Shape 648"/>
          <p:cNvSpPr txBox="1">
            <a:spLocks noGrp="1"/>
          </p:cNvSpPr>
          <p:nvPr>
            <p:ph type="title"/>
          </p:nvPr>
        </p:nvSpPr>
        <p:spPr>
          <a:xfrm>
            <a:off x="691200" y="0"/>
            <a:ext cx="7761600" cy="657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Characteristics and Advantages</a:t>
            </a:r>
            <a:endParaRPr/>
          </a:p>
        </p:txBody>
      </p:sp>
      <p:pic>
        <p:nvPicPr>
          <p:cNvPr id="649" name="Shape 64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91200" y="657900"/>
            <a:ext cx="1888500" cy="305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50" name="Shape 65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50825" y="1367125"/>
            <a:ext cx="1628775" cy="342900"/>
          </a:xfrm>
          <a:prstGeom prst="rect">
            <a:avLst/>
          </a:prstGeom>
          <a:noFill/>
          <a:ln>
            <a:noFill/>
          </a:ln>
        </p:spPr>
      </p:pic>
      <p:sp>
        <p:nvSpPr>
          <p:cNvPr id="651" name="Shape 651"/>
          <p:cNvSpPr txBox="1"/>
          <p:nvPr/>
        </p:nvSpPr>
        <p:spPr>
          <a:xfrm>
            <a:off x="691200" y="1118975"/>
            <a:ext cx="8103000" cy="518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457200" marR="0" lvl="0" indent="-355600" algn="l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454F5B"/>
              </a:buClr>
              <a:buSzPts val="2000"/>
              <a:buFont typeface="Montserrat"/>
              <a:buChar char="●"/>
            </a:pPr>
            <a:r>
              <a:rPr lang="en" sz="2000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rPr>
              <a:t>Front-end framework for faster and easier web development.</a:t>
            </a:r>
            <a:endParaRPr sz="2000">
              <a:solidFill>
                <a:srgbClr val="454F5B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457200" marR="0" lvl="0" indent="-3556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54F5B"/>
              </a:buClr>
              <a:buSzPts val="2000"/>
              <a:buFont typeface="Montserrat"/>
              <a:buChar char="●"/>
            </a:pPr>
            <a:r>
              <a:rPr lang="en" sz="2000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rPr>
              <a:t>Is a collection of CSS classes and Javascript functions.</a:t>
            </a:r>
            <a:endParaRPr sz="2000">
              <a:solidFill>
                <a:srgbClr val="454F5B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457200" marR="0" lvl="0" indent="-3556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54F5B"/>
              </a:buClr>
              <a:buSzPts val="2000"/>
              <a:buFont typeface="Montserrat"/>
              <a:buChar char="●"/>
            </a:pPr>
            <a:r>
              <a:rPr lang="en" sz="2000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rPr>
              <a:t>Responsive Design</a:t>
            </a:r>
            <a:endParaRPr sz="2000">
              <a:solidFill>
                <a:srgbClr val="454F5B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457200" marR="0" lvl="0" indent="-3556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54F5B"/>
              </a:buClr>
              <a:buSzPts val="2000"/>
              <a:buFont typeface="Montserrat"/>
              <a:buChar char="●"/>
            </a:pPr>
            <a:r>
              <a:rPr lang="en" sz="2000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rPr>
              <a:t>Projects for mobile devices</a:t>
            </a:r>
            <a:endParaRPr sz="2000">
              <a:solidFill>
                <a:srgbClr val="454F5B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457200" marR="0" lvl="0" indent="-3556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54F5B"/>
              </a:buClr>
              <a:buSzPts val="2000"/>
              <a:buFont typeface="Montserrat"/>
              <a:buChar char="●"/>
            </a:pPr>
            <a:r>
              <a:rPr lang="en" sz="2000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rPr>
              <a:t>Good practice set</a:t>
            </a:r>
            <a:endParaRPr sz="2000">
              <a:solidFill>
                <a:srgbClr val="454F5B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457200" marR="0" lvl="0" indent="-3556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54F5B"/>
              </a:buClr>
              <a:buSzPts val="2000"/>
              <a:buFont typeface="Montserrat"/>
              <a:buChar char="●"/>
            </a:pPr>
            <a:r>
              <a:rPr lang="en" sz="2000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rPr>
              <a:t>Simple and agile</a:t>
            </a:r>
            <a:endParaRPr sz="2000">
              <a:solidFill>
                <a:srgbClr val="454F5B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457200" marR="0" lvl="0" indent="-3556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54F5B"/>
              </a:buClr>
              <a:buSzPts val="2000"/>
              <a:buFont typeface="Montserrat"/>
              <a:buChar char="●"/>
            </a:pPr>
            <a:r>
              <a:rPr lang="en" sz="2000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rPr>
              <a:t>Great community of developers</a:t>
            </a:r>
            <a:endParaRPr sz="2000">
              <a:solidFill>
                <a:srgbClr val="454F5B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457200" marR="0" lvl="0" indent="-3556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54F5B"/>
              </a:buClr>
              <a:buSzPts val="2000"/>
              <a:buFont typeface="Montserrat"/>
              <a:buChar char="●"/>
            </a:pPr>
            <a:r>
              <a:rPr lang="en" sz="2000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rPr>
              <a:t>Simple themes</a:t>
            </a:r>
            <a:endParaRPr sz="2000">
              <a:solidFill>
                <a:srgbClr val="454F5B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6" name="Shape 656"/>
          <p:cNvSpPr txBox="1">
            <a:spLocks noGrp="1"/>
          </p:cNvSpPr>
          <p:nvPr>
            <p:ph type="title"/>
          </p:nvPr>
        </p:nvSpPr>
        <p:spPr>
          <a:xfrm>
            <a:off x="691200" y="0"/>
            <a:ext cx="7761600" cy="657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Characteristics and Advantages</a:t>
            </a:r>
            <a:endParaRPr/>
          </a:p>
        </p:txBody>
      </p:sp>
      <p:pic>
        <p:nvPicPr>
          <p:cNvPr id="657" name="Shape 65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91200" y="657900"/>
            <a:ext cx="1888500" cy="305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58" name="Shape 65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50825" y="1831216"/>
            <a:ext cx="7896426" cy="3195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59" name="Shape 65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50825" y="1367125"/>
            <a:ext cx="1628775" cy="342900"/>
          </a:xfrm>
          <a:prstGeom prst="rect">
            <a:avLst/>
          </a:prstGeom>
          <a:noFill/>
          <a:ln>
            <a:noFill/>
          </a:ln>
        </p:spPr>
      </p:pic>
      <p:sp>
        <p:nvSpPr>
          <p:cNvPr id="660" name="Shape 660"/>
          <p:cNvSpPr txBox="1"/>
          <p:nvPr/>
        </p:nvSpPr>
        <p:spPr>
          <a:xfrm>
            <a:off x="691200" y="5116475"/>
            <a:ext cx="8452800" cy="174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" sz="2000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rPr>
              <a:t>We use the same structure with different appearance</a:t>
            </a:r>
            <a:endParaRPr sz="2000">
              <a:solidFill>
                <a:srgbClr val="454F5B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" name="Shape 665"/>
          <p:cNvSpPr txBox="1">
            <a:spLocks noGrp="1"/>
          </p:cNvSpPr>
          <p:nvPr>
            <p:ph type="title"/>
          </p:nvPr>
        </p:nvSpPr>
        <p:spPr>
          <a:xfrm>
            <a:off x="691200" y="0"/>
            <a:ext cx="7761600" cy="657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One framework, every device</a:t>
            </a:r>
            <a:endParaRPr/>
          </a:p>
        </p:txBody>
      </p:sp>
      <p:pic>
        <p:nvPicPr>
          <p:cNvPr id="666" name="Shape 66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91200" y="657900"/>
            <a:ext cx="1888500" cy="305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67" name="Shape 66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50825" y="1367125"/>
            <a:ext cx="1628775" cy="342900"/>
          </a:xfrm>
          <a:prstGeom prst="rect">
            <a:avLst/>
          </a:prstGeom>
          <a:noFill/>
          <a:ln>
            <a:noFill/>
          </a:ln>
        </p:spPr>
      </p:pic>
      <p:sp>
        <p:nvSpPr>
          <p:cNvPr id="668" name="Shape 668"/>
          <p:cNvSpPr txBox="1"/>
          <p:nvPr/>
        </p:nvSpPr>
        <p:spPr>
          <a:xfrm>
            <a:off x="691200" y="5116475"/>
            <a:ext cx="8452800" cy="174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" sz="2000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rPr>
              <a:t>Scales your project with one code base from phones to tables to desktops.</a:t>
            </a:r>
            <a:endParaRPr sz="2000">
              <a:solidFill>
                <a:srgbClr val="454F5B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669" name="Shape 66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91200" y="1710025"/>
            <a:ext cx="8178100" cy="30314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4" name="Shape 674"/>
          <p:cNvSpPr txBox="1">
            <a:spLocks noGrp="1"/>
          </p:cNvSpPr>
          <p:nvPr>
            <p:ph type="title"/>
          </p:nvPr>
        </p:nvSpPr>
        <p:spPr>
          <a:xfrm>
            <a:off x="691200" y="0"/>
            <a:ext cx="7761600" cy="657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Bootstrap grids</a:t>
            </a:r>
            <a:endParaRPr/>
          </a:p>
        </p:txBody>
      </p:sp>
      <p:pic>
        <p:nvPicPr>
          <p:cNvPr id="675" name="Shape 67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91200" y="657900"/>
            <a:ext cx="1888500" cy="305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76" name="Shape 67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50825" y="1367125"/>
            <a:ext cx="1628775" cy="342900"/>
          </a:xfrm>
          <a:prstGeom prst="rect">
            <a:avLst/>
          </a:prstGeom>
          <a:noFill/>
          <a:ln>
            <a:noFill/>
          </a:ln>
        </p:spPr>
      </p:pic>
      <p:sp>
        <p:nvSpPr>
          <p:cNvPr id="677" name="Shape 677"/>
          <p:cNvSpPr txBox="1"/>
          <p:nvPr/>
        </p:nvSpPr>
        <p:spPr>
          <a:xfrm>
            <a:off x="691200" y="5116475"/>
            <a:ext cx="8452800" cy="174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" sz="2000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rPr>
              <a:t>Grid allows up to 12 columns across the page.</a:t>
            </a:r>
            <a:endParaRPr sz="2000">
              <a:solidFill>
                <a:srgbClr val="454F5B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678" name="Shape 67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91200" y="1710025"/>
            <a:ext cx="8178100" cy="3031425"/>
          </a:xfrm>
          <a:prstGeom prst="rect">
            <a:avLst/>
          </a:prstGeom>
          <a:noFill/>
          <a:ln>
            <a:noFill/>
          </a:ln>
        </p:spPr>
      </p:pic>
      <p:pic>
        <p:nvPicPr>
          <p:cNvPr id="679" name="Shape 679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00375" y="1894000"/>
            <a:ext cx="8896350" cy="30384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4" name="Shape 684"/>
          <p:cNvSpPr txBox="1">
            <a:spLocks noGrp="1"/>
          </p:cNvSpPr>
          <p:nvPr>
            <p:ph type="title"/>
          </p:nvPr>
        </p:nvSpPr>
        <p:spPr>
          <a:xfrm>
            <a:off x="691200" y="0"/>
            <a:ext cx="7761600" cy="657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Bootstrap grids</a:t>
            </a:r>
            <a:endParaRPr/>
          </a:p>
        </p:txBody>
      </p:sp>
      <p:pic>
        <p:nvPicPr>
          <p:cNvPr id="685" name="Shape 68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91200" y="657900"/>
            <a:ext cx="1888500" cy="305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86" name="Shape 68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50825" y="1367125"/>
            <a:ext cx="1628775" cy="342900"/>
          </a:xfrm>
          <a:prstGeom prst="rect">
            <a:avLst/>
          </a:prstGeom>
          <a:noFill/>
          <a:ln>
            <a:noFill/>
          </a:ln>
        </p:spPr>
      </p:pic>
      <p:sp>
        <p:nvSpPr>
          <p:cNvPr id="687" name="Shape 687"/>
          <p:cNvSpPr txBox="1"/>
          <p:nvPr/>
        </p:nvSpPr>
        <p:spPr>
          <a:xfrm>
            <a:off x="691200" y="5116475"/>
            <a:ext cx="8452800" cy="174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" sz="2000" b="1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rPr>
              <a:t>Some examples</a:t>
            </a:r>
            <a:endParaRPr sz="2000" b="1">
              <a:solidFill>
                <a:srgbClr val="454F5B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" sz="2000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rPr>
              <a:t>	col-md-6</a:t>
            </a:r>
            <a:endParaRPr sz="2000">
              <a:solidFill>
                <a:srgbClr val="454F5B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" sz="2000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rPr>
              <a:t>	col-sm- 4</a:t>
            </a:r>
            <a:endParaRPr sz="2000">
              <a:solidFill>
                <a:srgbClr val="454F5B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" sz="2000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rPr>
              <a:t>	col-lg-2</a:t>
            </a:r>
            <a:endParaRPr sz="2000">
              <a:solidFill>
                <a:srgbClr val="454F5B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688" name="Shape 68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687800" y="1329412"/>
            <a:ext cx="6459600" cy="342106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3" name="Shape 693"/>
          <p:cNvSpPr txBox="1">
            <a:spLocks noGrp="1"/>
          </p:cNvSpPr>
          <p:nvPr>
            <p:ph type="title"/>
          </p:nvPr>
        </p:nvSpPr>
        <p:spPr>
          <a:xfrm>
            <a:off x="691200" y="0"/>
            <a:ext cx="7761600" cy="657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Bootstrap grids</a:t>
            </a:r>
            <a:endParaRPr/>
          </a:p>
        </p:txBody>
      </p:sp>
      <p:pic>
        <p:nvPicPr>
          <p:cNvPr id="694" name="Shape 69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91200" y="657900"/>
            <a:ext cx="1888500" cy="305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95" name="Shape 69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50825" y="1367125"/>
            <a:ext cx="1628775" cy="342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96" name="Shape 69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90575" y="1710025"/>
            <a:ext cx="8562850" cy="42814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1" name="Shape 701"/>
          <p:cNvSpPr txBox="1">
            <a:spLocks noGrp="1"/>
          </p:cNvSpPr>
          <p:nvPr>
            <p:ph type="title"/>
          </p:nvPr>
        </p:nvSpPr>
        <p:spPr>
          <a:xfrm>
            <a:off x="691200" y="0"/>
            <a:ext cx="7761600" cy="657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Installation</a:t>
            </a:r>
            <a:endParaRPr/>
          </a:p>
        </p:txBody>
      </p:sp>
      <p:pic>
        <p:nvPicPr>
          <p:cNvPr id="702" name="Shape 70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91200" y="657900"/>
            <a:ext cx="1888500" cy="305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03" name="Shape 70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50825" y="1367125"/>
            <a:ext cx="1628775" cy="342900"/>
          </a:xfrm>
          <a:prstGeom prst="rect">
            <a:avLst/>
          </a:prstGeom>
          <a:noFill/>
          <a:ln>
            <a:noFill/>
          </a:ln>
        </p:spPr>
      </p:pic>
      <p:sp>
        <p:nvSpPr>
          <p:cNvPr id="704" name="Shape 704"/>
          <p:cNvSpPr txBox="1"/>
          <p:nvPr/>
        </p:nvSpPr>
        <p:spPr>
          <a:xfrm>
            <a:off x="83775" y="1077300"/>
            <a:ext cx="9060300" cy="544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" sz="3000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rPr>
              <a:t>Official web</a:t>
            </a:r>
            <a:endParaRPr sz="3000">
              <a:solidFill>
                <a:srgbClr val="454F5B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ctr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" sz="3000" b="1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rPr>
              <a:t>http://getbootstrap.com</a:t>
            </a:r>
            <a:endParaRPr sz="3000" b="1">
              <a:solidFill>
                <a:srgbClr val="454F5B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ctr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endParaRPr sz="1800" b="1">
              <a:solidFill>
                <a:srgbClr val="454F5B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ctr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" sz="3000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rPr>
              <a:t>Templates</a:t>
            </a:r>
            <a:endParaRPr sz="3000">
              <a:solidFill>
                <a:srgbClr val="454F5B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ctr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" sz="3000" b="1">
                <a:solidFill>
                  <a:srgbClr val="454F5B"/>
                </a:solidFill>
                <a:uFill>
                  <a:noFill/>
                </a:uFill>
                <a:latin typeface="Montserrat"/>
                <a:ea typeface="Montserrat"/>
                <a:cs typeface="Montserrat"/>
                <a:sym typeface="Montserrat"/>
                <a:hlinkClick r:id="rId5"/>
              </a:rPr>
              <a:t>https://www.bootstrapcdn.com/</a:t>
            </a:r>
            <a:endParaRPr sz="3000" b="1">
              <a:solidFill>
                <a:srgbClr val="454F5B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ctr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" sz="2000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rPr>
              <a:t>Reference the ID attribute of an html element using a hash</a:t>
            </a:r>
            <a:endParaRPr sz="2000">
              <a:solidFill>
                <a:srgbClr val="454F5B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ctr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endParaRPr sz="1800">
              <a:solidFill>
                <a:srgbClr val="454F5B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ctr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3000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rPr>
              <a:t>Basic HTML</a:t>
            </a:r>
            <a:endParaRPr sz="3000">
              <a:solidFill>
                <a:srgbClr val="454F5B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ctr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" sz="3000" b="1">
                <a:solidFill>
                  <a:srgbClr val="454F5B"/>
                </a:solidFill>
                <a:uFill>
                  <a:noFill/>
                </a:uFill>
                <a:latin typeface="Montserrat"/>
                <a:ea typeface="Montserrat"/>
                <a:cs typeface="Montserrat"/>
                <a:sym typeface="Montserrat"/>
                <a:hlinkClick r:id="rId6"/>
              </a:rPr>
              <a:t>http://getbootstrap.com/getting-started/#template</a:t>
            </a:r>
            <a:endParaRPr sz="1800">
              <a:solidFill>
                <a:srgbClr val="454F5B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9" name="Shape 709"/>
          <p:cNvSpPr txBox="1">
            <a:spLocks noGrp="1"/>
          </p:cNvSpPr>
          <p:nvPr>
            <p:ph type="title"/>
          </p:nvPr>
        </p:nvSpPr>
        <p:spPr>
          <a:xfrm>
            <a:off x="691200" y="0"/>
            <a:ext cx="7761600" cy="657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Example 1/5</a:t>
            </a:r>
            <a:endParaRPr/>
          </a:p>
        </p:txBody>
      </p:sp>
      <p:pic>
        <p:nvPicPr>
          <p:cNvPr id="710" name="Shape 71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91200" y="657900"/>
            <a:ext cx="1888500" cy="305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11" name="Shape 71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50825" y="1367125"/>
            <a:ext cx="1628775" cy="342900"/>
          </a:xfrm>
          <a:prstGeom prst="rect">
            <a:avLst/>
          </a:prstGeom>
          <a:noFill/>
          <a:ln>
            <a:noFill/>
          </a:ln>
        </p:spPr>
      </p:pic>
      <p:sp>
        <p:nvSpPr>
          <p:cNvPr id="712" name="Shape 712"/>
          <p:cNvSpPr txBox="1"/>
          <p:nvPr/>
        </p:nvSpPr>
        <p:spPr>
          <a:xfrm>
            <a:off x="897050" y="1077300"/>
            <a:ext cx="8247000" cy="544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rPr>
              <a:t>&lt;!DOCTYPE html&gt;</a:t>
            </a:r>
            <a:endParaRPr sz="1200">
              <a:solidFill>
                <a:srgbClr val="454F5B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rPr>
              <a:t>&lt;html&gt;</a:t>
            </a:r>
            <a:endParaRPr sz="1200">
              <a:solidFill>
                <a:srgbClr val="454F5B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endParaRPr sz="1200">
              <a:solidFill>
                <a:srgbClr val="454F5B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rPr>
              <a:t>&lt;head&gt;</a:t>
            </a:r>
            <a:endParaRPr sz="1200">
              <a:solidFill>
                <a:srgbClr val="454F5B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rPr>
              <a:t>    &lt;title&gt;MyAngular&lt;/title&gt;</a:t>
            </a:r>
            <a:endParaRPr sz="1200">
              <a:solidFill>
                <a:srgbClr val="454F5B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rPr>
              <a:t>    &lt;meta charset="UTF-8"&gt;</a:t>
            </a:r>
            <a:endParaRPr sz="1200">
              <a:solidFill>
                <a:srgbClr val="454F5B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rPr>
              <a:t>    &lt;meta name="description" content=""&gt;</a:t>
            </a:r>
            <a:endParaRPr sz="1200">
              <a:solidFill>
                <a:srgbClr val="454F5B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rPr>
              <a:t>    &lt;meta name="keywords" content=""&gt;</a:t>
            </a:r>
            <a:endParaRPr sz="1200">
              <a:solidFill>
                <a:srgbClr val="454F5B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rPr>
              <a:t>    &lt;meta name="viewport" content="width=device-width, initial-scale=1"&gt;</a:t>
            </a:r>
            <a:endParaRPr sz="1200">
              <a:solidFill>
                <a:srgbClr val="454F5B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rPr>
              <a:t>    &lt;link rel="stylesheet" href="https://maxcdn.bootstrapcdn.com/bootswatch/3.3.7/flatly/bootstrap.min.css"&gt;</a:t>
            </a:r>
            <a:endParaRPr sz="1200">
              <a:solidFill>
                <a:srgbClr val="454F5B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rPr>
              <a:t>&lt;/head&gt;</a:t>
            </a:r>
            <a:endParaRPr sz="1200">
              <a:solidFill>
                <a:srgbClr val="454F5B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ctr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endParaRPr sz="3000">
              <a:solidFill>
                <a:srgbClr val="454F5B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" name="Shape 717"/>
          <p:cNvSpPr txBox="1">
            <a:spLocks noGrp="1"/>
          </p:cNvSpPr>
          <p:nvPr>
            <p:ph type="title"/>
          </p:nvPr>
        </p:nvSpPr>
        <p:spPr>
          <a:xfrm>
            <a:off x="691200" y="0"/>
            <a:ext cx="7761600" cy="657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Example 2/5</a:t>
            </a:r>
            <a:endParaRPr/>
          </a:p>
        </p:txBody>
      </p:sp>
      <p:pic>
        <p:nvPicPr>
          <p:cNvPr id="718" name="Shape 7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91200" y="657900"/>
            <a:ext cx="1888500" cy="305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19" name="Shape 71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50825" y="1367125"/>
            <a:ext cx="1628775" cy="342900"/>
          </a:xfrm>
          <a:prstGeom prst="rect">
            <a:avLst/>
          </a:prstGeom>
          <a:noFill/>
          <a:ln>
            <a:noFill/>
          </a:ln>
        </p:spPr>
      </p:pic>
      <p:sp>
        <p:nvSpPr>
          <p:cNvPr id="720" name="Shape 720"/>
          <p:cNvSpPr txBox="1"/>
          <p:nvPr/>
        </p:nvSpPr>
        <p:spPr>
          <a:xfrm>
            <a:off x="897050" y="1077300"/>
            <a:ext cx="8247000" cy="544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rPr>
              <a:t>&lt;body&gt;</a:t>
            </a:r>
            <a:endParaRPr sz="1200">
              <a:solidFill>
                <a:srgbClr val="454F5B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rPr>
              <a:t>    &lt;div class="container"&gt;</a:t>
            </a:r>
            <a:endParaRPr sz="1200">
              <a:solidFill>
                <a:srgbClr val="454F5B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rPr>
              <a:t>        &lt;div class="page-header"&gt;</a:t>
            </a:r>
            <a:endParaRPr sz="1200">
              <a:solidFill>
                <a:srgbClr val="454F5B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rPr>
              <a:t>            &lt;h1&gt;Template for Angular&lt;/h1&gt;</a:t>
            </a:r>
            <a:endParaRPr sz="1200">
              <a:solidFill>
                <a:srgbClr val="454F5B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rPr>
              <a:t>        &lt;/div&gt;</a:t>
            </a:r>
            <a:endParaRPr sz="1200">
              <a:solidFill>
                <a:srgbClr val="454F5B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rPr>
              <a:t>    &lt;/div&gt;</a:t>
            </a:r>
            <a:endParaRPr sz="1200">
              <a:solidFill>
                <a:srgbClr val="454F5B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rPr>
              <a:t>   </a:t>
            </a:r>
            <a:endParaRPr sz="3000">
              <a:solidFill>
                <a:srgbClr val="454F5B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5" name="Shape 725"/>
          <p:cNvSpPr txBox="1">
            <a:spLocks noGrp="1"/>
          </p:cNvSpPr>
          <p:nvPr>
            <p:ph type="title"/>
          </p:nvPr>
        </p:nvSpPr>
        <p:spPr>
          <a:xfrm>
            <a:off x="691200" y="0"/>
            <a:ext cx="7761600" cy="657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Example 3/5</a:t>
            </a:r>
            <a:endParaRPr/>
          </a:p>
        </p:txBody>
      </p:sp>
      <p:pic>
        <p:nvPicPr>
          <p:cNvPr id="726" name="Shape 72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91200" y="657900"/>
            <a:ext cx="1888500" cy="305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27" name="Shape 72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50825" y="1367125"/>
            <a:ext cx="1628775" cy="342900"/>
          </a:xfrm>
          <a:prstGeom prst="rect">
            <a:avLst/>
          </a:prstGeom>
          <a:noFill/>
          <a:ln>
            <a:noFill/>
          </a:ln>
        </p:spPr>
      </p:pic>
      <p:sp>
        <p:nvSpPr>
          <p:cNvPr id="728" name="Shape 728"/>
          <p:cNvSpPr txBox="1"/>
          <p:nvPr/>
        </p:nvSpPr>
        <p:spPr>
          <a:xfrm>
            <a:off x="897050" y="1077300"/>
            <a:ext cx="8247000" cy="544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endParaRPr sz="1200">
              <a:solidFill>
                <a:srgbClr val="454F5B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rPr>
              <a:t>    &lt;nav class="navbar navbar-default"&gt;</a:t>
            </a:r>
            <a:endParaRPr sz="1200">
              <a:solidFill>
                <a:srgbClr val="454F5B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rPr>
              <a:t>      &lt;div class="container-fluid"&gt;</a:t>
            </a:r>
            <a:endParaRPr sz="1200">
              <a:solidFill>
                <a:srgbClr val="454F5B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rPr>
              <a:t>        &lt;div class="navbar-header"&gt;</a:t>
            </a:r>
            <a:endParaRPr sz="1200">
              <a:solidFill>
                <a:srgbClr val="454F5B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rPr>
              <a:t>          &lt;a class="navbar-brand" href="#"&gt;MyAngular&lt;/a&gt;</a:t>
            </a:r>
            <a:endParaRPr sz="1200">
              <a:solidFill>
                <a:srgbClr val="454F5B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rPr>
              <a:t>        &lt;/div&gt;</a:t>
            </a:r>
            <a:endParaRPr sz="1200">
              <a:solidFill>
                <a:srgbClr val="454F5B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rPr>
              <a:t>        &lt;ul class="nav navbar-nav"&gt;</a:t>
            </a:r>
            <a:endParaRPr sz="1200">
              <a:solidFill>
                <a:srgbClr val="454F5B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rPr>
              <a:t>          &lt;li class="active"&gt;&lt;a href="#"&gt;Home&lt;/a&gt;&lt;/li&gt;</a:t>
            </a:r>
            <a:endParaRPr sz="1200">
              <a:solidFill>
                <a:srgbClr val="454F5B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rPr>
              <a:t>          &lt;li&gt;&lt;a href="#"&gt;Clients&lt;/a&gt;&lt;/li&gt;</a:t>
            </a:r>
            <a:endParaRPr sz="1200">
              <a:solidFill>
                <a:srgbClr val="454F5B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rPr>
              <a:t>          &lt;li&gt;&lt;a href="#"&gt;Users&lt;/a&gt;&lt;/li&gt;</a:t>
            </a:r>
            <a:endParaRPr sz="1200">
              <a:solidFill>
                <a:srgbClr val="454F5B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rPr>
              <a:t>          &lt;li&gt;&lt;a href="#"&gt;Pages&lt;/a&gt;&lt;/li&gt;</a:t>
            </a:r>
            <a:endParaRPr sz="1200">
              <a:solidFill>
                <a:srgbClr val="454F5B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rPr>
              <a:t>        &lt;/ul&gt;</a:t>
            </a:r>
            <a:endParaRPr sz="1200">
              <a:solidFill>
                <a:srgbClr val="454F5B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rPr>
              <a:t>        &lt;ul class="nav navbar-nav navbar-right"&gt;</a:t>
            </a:r>
            <a:endParaRPr sz="1200">
              <a:solidFill>
                <a:srgbClr val="454F5B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rPr>
              <a:t>          &lt;li&gt;&lt;a href="#"&gt;&lt;span class="glyphicon glyphicon-user"&gt;&lt;/span&gt; Sign Up&lt;/a&gt;&lt;/li&gt;</a:t>
            </a:r>
            <a:endParaRPr sz="1200">
              <a:solidFill>
                <a:srgbClr val="454F5B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rPr>
              <a:t>          &lt;li&gt;&lt;a href="#"&gt;&lt;span class="glyphicon glyphicon-log-in"&gt;&lt;/span&gt; Login&lt;/a&gt;&lt;/li&gt;</a:t>
            </a:r>
            <a:endParaRPr sz="1200">
              <a:solidFill>
                <a:srgbClr val="454F5B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rPr>
              <a:t>        &lt;/ul&gt;</a:t>
            </a:r>
            <a:endParaRPr sz="1200">
              <a:solidFill>
                <a:srgbClr val="454F5B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rPr>
              <a:t>      &lt;/div&gt;</a:t>
            </a:r>
            <a:endParaRPr sz="1200">
              <a:solidFill>
                <a:srgbClr val="454F5B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rPr>
              <a:t>    &lt;/nav&gt;</a:t>
            </a:r>
            <a:endParaRPr sz="1200">
              <a:solidFill>
                <a:srgbClr val="454F5B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rPr>
              <a:t>   </a:t>
            </a:r>
            <a:endParaRPr sz="3000">
              <a:solidFill>
                <a:srgbClr val="454F5B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Shape 96"/>
          <p:cNvSpPr txBox="1">
            <a:spLocks noGrp="1"/>
          </p:cNvSpPr>
          <p:nvPr>
            <p:ph type="title"/>
          </p:nvPr>
        </p:nvSpPr>
        <p:spPr>
          <a:xfrm>
            <a:off x="691200" y="0"/>
            <a:ext cx="7761600" cy="657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Space of technologies</a:t>
            </a:r>
            <a:endParaRPr/>
          </a:p>
        </p:txBody>
      </p:sp>
      <p:pic>
        <p:nvPicPr>
          <p:cNvPr id="97" name="Shape 9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91200" y="657900"/>
            <a:ext cx="1888500" cy="305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8" name="Shape 9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91195" y="1363667"/>
            <a:ext cx="1466611" cy="315234"/>
          </a:xfrm>
          <a:prstGeom prst="rect">
            <a:avLst/>
          </a:prstGeom>
          <a:noFill/>
          <a:ln>
            <a:noFill/>
          </a:ln>
        </p:spPr>
      </p:pic>
      <p:pic>
        <p:nvPicPr>
          <p:cNvPr id="99" name="Shape 9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588267" y="3011040"/>
            <a:ext cx="1619212" cy="94977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0" name="Shape 100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43878" y="4157674"/>
            <a:ext cx="1971500" cy="604819"/>
          </a:xfrm>
          <a:prstGeom prst="rect">
            <a:avLst/>
          </a:prstGeom>
          <a:noFill/>
          <a:ln>
            <a:noFill/>
          </a:ln>
        </p:spPr>
      </p:pic>
      <p:pic>
        <p:nvPicPr>
          <p:cNvPr id="101" name="Shape 101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1854107" y="5149030"/>
            <a:ext cx="1832841" cy="528424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" name="Shape 102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4373827" y="2583282"/>
            <a:ext cx="1466610" cy="1497363"/>
          </a:xfrm>
          <a:prstGeom prst="rect">
            <a:avLst/>
          </a:prstGeom>
          <a:noFill/>
          <a:ln>
            <a:noFill/>
          </a:ln>
        </p:spPr>
      </p:pic>
      <p:pic>
        <p:nvPicPr>
          <p:cNvPr id="103" name="Shape 103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1093825" y="4959360"/>
            <a:ext cx="553162" cy="470106"/>
          </a:xfrm>
          <a:prstGeom prst="rect">
            <a:avLst/>
          </a:prstGeom>
          <a:noFill/>
          <a:ln>
            <a:noFill/>
          </a:ln>
        </p:spPr>
      </p:pic>
      <p:pic>
        <p:nvPicPr>
          <p:cNvPr id="104" name="Shape 104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2615227" y="1128461"/>
            <a:ext cx="1384288" cy="69436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5" name="Shape 105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1646986" y="1227494"/>
            <a:ext cx="868398" cy="70525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6" name="Shape 106"/>
          <p:cNvPicPr preferRelativeResize="0"/>
          <p:nvPr/>
        </p:nvPicPr>
        <p:blipFill>
          <a:blip r:embed="rId12">
            <a:alphaModFix/>
          </a:blip>
          <a:stretch>
            <a:fillRect/>
          </a:stretch>
        </p:blipFill>
        <p:spPr>
          <a:xfrm>
            <a:off x="5772207" y="1278045"/>
            <a:ext cx="1231875" cy="70525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7" name="Shape 107"/>
          <p:cNvPicPr preferRelativeResize="0"/>
          <p:nvPr/>
        </p:nvPicPr>
        <p:blipFill>
          <a:blip r:embed="rId13">
            <a:alphaModFix/>
          </a:blip>
          <a:stretch>
            <a:fillRect/>
          </a:stretch>
        </p:blipFill>
        <p:spPr>
          <a:xfrm>
            <a:off x="7046213" y="1043849"/>
            <a:ext cx="1050517" cy="1072546"/>
          </a:xfrm>
          <a:prstGeom prst="rect">
            <a:avLst/>
          </a:prstGeom>
          <a:noFill/>
          <a:ln>
            <a:noFill/>
          </a:ln>
        </p:spPr>
      </p:pic>
      <p:pic>
        <p:nvPicPr>
          <p:cNvPr id="108" name="Shape 108"/>
          <p:cNvPicPr preferRelativeResize="0"/>
          <p:nvPr/>
        </p:nvPicPr>
        <p:blipFill>
          <a:blip r:embed="rId14">
            <a:alphaModFix/>
          </a:blip>
          <a:stretch>
            <a:fillRect/>
          </a:stretch>
        </p:blipFill>
        <p:spPr>
          <a:xfrm>
            <a:off x="6770860" y="2344137"/>
            <a:ext cx="868405" cy="811892"/>
          </a:xfrm>
          <a:prstGeom prst="rect">
            <a:avLst/>
          </a:prstGeom>
          <a:noFill/>
          <a:ln>
            <a:noFill/>
          </a:ln>
        </p:spPr>
      </p:pic>
      <p:pic>
        <p:nvPicPr>
          <p:cNvPr id="109" name="Shape 109"/>
          <p:cNvPicPr preferRelativeResize="0"/>
          <p:nvPr/>
        </p:nvPicPr>
        <p:blipFill>
          <a:blip r:embed="rId15">
            <a:alphaModFix/>
          </a:blip>
          <a:stretch>
            <a:fillRect/>
          </a:stretch>
        </p:blipFill>
        <p:spPr>
          <a:xfrm>
            <a:off x="7208270" y="3349384"/>
            <a:ext cx="795222" cy="811896"/>
          </a:xfrm>
          <a:prstGeom prst="rect">
            <a:avLst/>
          </a:prstGeom>
          <a:noFill/>
          <a:ln>
            <a:noFill/>
          </a:ln>
        </p:spPr>
      </p:pic>
      <p:pic>
        <p:nvPicPr>
          <p:cNvPr id="110" name="Shape 110"/>
          <p:cNvPicPr preferRelativeResize="0"/>
          <p:nvPr/>
        </p:nvPicPr>
        <p:blipFill>
          <a:blip r:embed="rId16">
            <a:alphaModFix/>
          </a:blip>
          <a:stretch>
            <a:fillRect/>
          </a:stretch>
        </p:blipFill>
        <p:spPr>
          <a:xfrm>
            <a:off x="8074311" y="2289893"/>
            <a:ext cx="553161" cy="1263259"/>
          </a:xfrm>
          <a:prstGeom prst="rect">
            <a:avLst/>
          </a:prstGeom>
          <a:noFill/>
          <a:ln>
            <a:noFill/>
          </a:ln>
        </p:spPr>
      </p:pic>
      <p:pic>
        <p:nvPicPr>
          <p:cNvPr id="111" name="Shape 111"/>
          <p:cNvPicPr preferRelativeResize="0"/>
          <p:nvPr/>
        </p:nvPicPr>
        <p:blipFill>
          <a:blip r:embed="rId17">
            <a:alphaModFix/>
          </a:blip>
          <a:stretch>
            <a:fillRect/>
          </a:stretch>
        </p:blipFill>
        <p:spPr>
          <a:xfrm>
            <a:off x="4358429" y="3960805"/>
            <a:ext cx="1772557" cy="904862"/>
          </a:xfrm>
          <a:prstGeom prst="rect">
            <a:avLst/>
          </a:prstGeom>
          <a:noFill/>
          <a:ln>
            <a:noFill/>
          </a:ln>
        </p:spPr>
      </p:pic>
      <p:pic>
        <p:nvPicPr>
          <p:cNvPr id="112" name="Shape 112"/>
          <p:cNvPicPr preferRelativeResize="0"/>
          <p:nvPr/>
        </p:nvPicPr>
        <p:blipFill>
          <a:blip r:embed="rId18">
            <a:alphaModFix/>
          </a:blip>
          <a:stretch>
            <a:fillRect/>
          </a:stretch>
        </p:blipFill>
        <p:spPr>
          <a:xfrm>
            <a:off x="7046213" y="4025444"/>
            <a:ext cx="1619212" cy="1073483"/>
          </a:xfrm>
          <a:prstGeom prst="rect">
            <a:avLst/>
          </a:prstGeom>
          <a:noFill/>
          <a:ln>
            <a:noFill/>
          </a:ln>
        </p:spPr>
      </p:pic>
      <p:pic>
        <p:nvPicPr>
          <p:cNvPr id="113" name="Shape 113"/>
          <p:cNvPicPr preferRelativeResize="0"/>
          <p:nvPr/>
        </p:nvPicPr>
        <p:blipFill>
          <a:blip r:embed="rId19">
            <a:alphaModFix/>
          </a:blip>
          <a:stretch>
            <a:fillRect/>
          </a:stretch>
        </p:blipFill>
        <p:spPr>
          <a:xfrm>
            <a:off x="7116069" y="5119211"/>
            <a:ext cx="1772559" cy="588043"/>
          </a:xfrm>
          <a:prstGeom prst="rect">
            <a:avLst/>
          </a:prstGeom>
          <a:noFill/>
          <a:ln>
            <a:noFill/>
          </a:ln>
        </p:spPr>
      </p:pic>
      <p:pic>
        <p:nvPicPr>
          <p:cNvPr id="114" name="Shape 114"/>
          <p:cNvPicPr preferRelativeResize="0"/>
          <p:nvPr/>
        </p:nvPicPr>
        <p:blipFill>
          <a:blip r:embed="rId20">
            <a:alphaModFix/>
          </a:blip>
          <a:stretch>
            <a:fillRect/>
          </a:stretch>
        </p:blipFill>
        <p:spPr>
          <a:xfrm>
            <a:off x="4047495" y="1358328"/>
            <a:ext cx="1466611" cy="524518"/>
          </a:xfrm>
          <a:prstGeom prst="rect">
            <a:avLst/>
          </a:prstGeom>
          <a:noFill/>
          <a:ln>
            <a:noFill/>
          </a:ln>
        </p:spPr>
      </p:pic>
      <p:pic>
        <p:nvPicPr>
          <p:cNvPr id="115" name="Shape 115"/>
          <p:cNvPicPr preferRelativeResize="0"/>
          <p:nvPr/>
        </p:nvPicPr>
        <p:blipFill>
          <a:blip r:embed="rId21">
            <a:alphaModFix/>
          </a:blip>
          <a:stretch>
            <a:fillRect/>
          </a:stretch>
        </p:blipFill>
        <p:spPr>
          <a:xfrm>
            <a:off x="2421746" y="2152719"/>
            <a:ext cx="473574" cy="528424"/>
          </a:xfrm>
          <a:prstGeom prst="rect">
            <a:avLst/>
          </a:prstGeom>
          <a:noFill/>
          <a:ln>
            <a:noFill/>
          </a:ln>
        </p:spPr>
      </p:pic>
      <p:pic>
        <p:nvPicPr>
          <p:cNvPr id="116" name="Shape 116"/>
          <p:cNvPicPr preferRelativeResize="0"/>
          <p:nvPr/>
        </p:nvPicPr>
        <p:blipFill>
          <a:blip r:embed="rId22">
            <a:alphaModFix/>
          </a:blip>
          <a:stretch>
            <a:fillRect/>
          </a:stretch>
        </p:blipFill>
        <p:spPr>
          <a:xfrm>
            <a:off x="1370642" y="2079171"/>
            <a:ext cx="769311" cy="785443"/>
          </a:xfrm>
          <a:prstGeom prst="rect">
            <a:avLst/>
          </a:prstGeom>
          <a:noFill/>
          <a:ln>
            <a:noFill/>
          </a:ln>
        </p:spPr>
      </p:pic>
      <p:pic>
        <p:nvPicPr>
          <p:cNvPr id="117" name="Shape 117"/>
          <p:cNvPicPr preferRelativeResize="0"/>
          <p:nvPr/>
        </p:nvPicPr>
        <p:blipFill>
          <a:blip r:embed="rId23">
            <a:alphaModFix/>
          </a:blip>
          <a:stretch>
            <a:fillRect/>
          </a:stretch>
        </p:blipFill>
        <p:spPr>
          <a:xfrm>
            <a:off x="5200901" y="4822120"/>
            <a:ext cx="1569967" cy="528424"/>
          </a:xfrm>
          <a:prstGeom prst="rect">
            <a:avLst/>
          </a:prstGeom>
          <a:noFill/>
          <a:ln>
            <a:noFill/>
          </a:ln>
        </p:spPr>
      </p:pic>
      <p:pic>
        <p:nvPicPr>
          <p:cNvPr id="118" name="Shape 118"/>
          <p:cNvPicPr preferRelativeResize="0"/>
          <p:nvPr/>
        </p:nvPicPr>
        <p:blipFill>
          <a:blip r:embed="rId24">
            <a:alphaModFix/>
          </a:blip>
          <a:stretch>
            <a:fillRect/>
          </a:stretch>
        </p:blipFill>
        <p:spPr>
          <a:xfrm>
            <a:off x="4779974" y="5350537"/>
            <a:ext cx="1619213" cy="501282"/>
          </a:xfrm>
          <a:prstGeom prst="rect">
            <a:avLst/>
          </a:prstGeom>
          <a:noFill/>
          <a:ln>
            <a:noFill/>
          </a:ln>
        </p:spPr>
      </p:pic>
      <p:pic>
        <p:nvPicPr>
          <p:cNvPr id="119" name="Shape 119"/>
          <p:cNvPicPr preferRelativeResize="0"/>
          <p:nvPr/>
        </p:nvPicPr>
        <p:blipFill>
          <a:blip r:embed="rId25">
            <a:alphaModFix/>
          </a:blip>
          <a:stretch>
            <a:fillRect/>
          </a:stretch>
        </p:blipFill>
        <p:spPr>
          <a:xfrm>
            <a:off x="2959714" y="4670182"/>
            <a:ext cx="2123384" cy="588042"/>
          </a:xfrm>
          <a:prstGeom prst="rect">
            <a:avLst/>
          </a:prstGeom>
          <a:noFill/>
          <a:ln>
            <a:noFill/>
          </a:ln>
        </p:spPr>
      </p:pic>
      <p:sp>
        <p:nvSpPr>
          <p:cNvPr id="120" name="Shape 120"/>
          <p:cNvSpPr txBox="1"/>
          <p:nvPr/>
        </p:nvSpPr>
        <p:spPr>
          <a:xfrm>
            <a:off x="691200" y="5739000"/>
            <a:ext cx="8452800" cy="111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" sz="2000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rPr>
              <a:t>But Angular </a:t>
            </a:r>
            <a:r>
              <a:rPr lang="en" sz="2000" b="1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rPr>
              <a:t>doesn’t work alone</a:t>
            </a:r>
            <a:r>
              <a:rPr lang="en" sz="2000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rPr>
              <a:t>, and need another technologies</a:t>
            </a:r>
            <a:endParaRPr sz="2000">
              <a:solidFill>
                <a:srgbClr val="454F5B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121" name="Shape 121"/>
          <p:cNvPicPr preferRelativeResize="0"/>
          <p:nvPr/>
        </p:nvPicPr>
        <p:blipFill>
          <a:blip r:embed="rId26">
            <a:alphaModFix/>
          </a:blip>
          <a:stretch>
            <a:fillRect/>
          </a:stretch>
        </p:blipFill>
        <p:spPr>
          <a:xfrm>
            <a:off x="5514100" y="2232301"/>
            <a:ext cx="1231875" cy="47919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3" name="Shape 733"/>
          <p:cNvSpPr txBox="1">
            <a:spLocks noGrp="1"/>
          </p:cNvSpPr>
          <p:nvPr>
            <p:ph type="title"/>
          </p:nvPr>
        </p:nvSpPr>
        <p:spPr>
          <a:xfrm>
            <a:off x="691200" y="0"/>
            <a:ext cx="7761600" cy="657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Example 4/5</a:t>
            </a:r>
            <a:endParaRPr/>
          </a:p>
        </p:txBody>
      </p:sp>
      <p:pic>
        <p:nvPicPr>
          <p:cNvPr id="734" name="Shape 73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91200" y="657900"/>
            <a:ext cx="1888500" cy="305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35" name="Shape 73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50825" y="1367125"/>
            <a:ext cx="1628775" cy="342900"/>
          </a:xfrm>
          <a:prstGeom prst="rect">
            <a:avLst/>
          </a:prstGeom>
          <a:noFill/>
          <a:ln>
            <a:noFill/>
          </a:ln>
        </p:spPr>
      </p:pic>
      <p:sp>
        <p:nvSpPr>
          <p:cNvPr id="736" name="Shape 736"/>
          <p:cNvSpPr txBox="1"/>
          <p:nvPr/>
        </p:nvSpPr>
        <p:spPr>
          <a:xfrm>
            <a:off x="426725" y="1077300"/>
            <a:ext cx="8717400" cy="544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rPr>
              <a:t>  &lt;div class="container"&gt;</a:t>
            </a:r>
            <a:endParaRPr sz="1200">
              <a:solidFill>
                <a:srgbClr val="454F5B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rPr>
              <a:t>        &lt;div class="col-md-3"&gt;</a:t>
            </a:r>
            <a:endParaRPr sz="1200">
              <a:solidFill>
                <a:srgbClr val="454F5B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rPr>
              <a:t>            &lt;div class="list-group"&gt;</a:t>
            </a:r>
            <a:endParaRPr sz="1200">
              <a:solidFill>
                <a:srgbClr val="454F5B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rPr>
              <a:t>                &lt;a href="#" class="list-group-item active"&gt; &lt;h4 class="list-group-item-heading"&gt;John&lt;/h4&gt; &lt;/a&gt;</a:t>
            </a:r>
            <a:endParaRPr sz="1200">
              <a:solidFill>
                <a:srgbClr val="454F5B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rPr>
              <a:t>                &lt;a href="#" class="list-group-item"&gt; &lt;h4 class="list-group-item-heading"&gt;Daniel&lt;/h4&gt; &lt;/a&gt;</a:t>
            </a:r>
            <a:endParaRPr sz="1200">
              <a:solidFill>
                <a:srgbClr val="454F5B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rPr>
              <a:t>                &lt;a href="#" class="list-group-item"&gt; &lt;h4 class="list-group-item-heading"&gt;Ruben&lt;/h4&gt;  &lt;/a&gt;</a:t>
            </a:r>
            <a:endParaRPr sz="1200">
              <a:solidFill>
                <a:srgbClr val="454F5B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rPr>
              <a:t>                &lt;a href="#" class="list-group-item"&gt; &lt;h4 class="list-group-item-heading"&gt;Peter&lt;/h4&gt; &lt;/a&gt;</a:t>
            </a:r>
            <a:endParaRPr sz="1200">
              <a:solidFill>
                <a:srgbClr val="454F5B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rPr>
              <a:t>            &lt;/div&gt;</a:t>
            </a:r>
            <a:endParaRPr sz="1200">
              <a:solidFill>
                <a:srgbClr val="454F5B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rPr>
              <a:t>        &lt;/div&gt;</a:t>
            </a:r>
            <a:endParaRPr sz="1200">
              <a:solidFill>
                <a:srgbClr val="454F5B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rPr>
              <a:t>        &lt;div class="jumbotron col-md-9"&gt;</a:t>
            </a:r>
            <a:endParaRPr sz="1200">
              <a:solidFill>
                <a:srgbClr val="454F5B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rPr>
              <a:t>            &lt;h1&gt;Angular Template&lt;/h1&gt; </a:t>
            </a:r>
            <a:endParaRPr sz="1200">
              <a:solidFill>
                <a:srgbClr val="454F5B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rPr>
              <a:t>            &lt;p&gt;We are going to work with Angular and TypeScript.&lt;/p&gt; </a:t>
            </a:r>
            <a:endParaRPr sz="1200">
              <a:solidFill>
                <a:srgbClr val="454F5B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rPr>
              <a:t>        &lt;/div&gt;</a:t>
            </a:r>
            <a:endParaRPr sz="1200">
              <a:solidFill>
                <a:srgbClr val="454F5B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rPr>
              <a:t>    &lt;/div&gt;</a:t>
            </a:r>
            <a:endParaRPr sz="1200">
              <a:solidFill>
                <a:srgbClr val="454F5B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rPr>
              <a:t>   </a:t>
            </a:r>
            <a:endParaRPr sz="3000">
              <a:solidFill>
                <a:srgbClr val="454F5B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1" name="Shape 741"/>
          <p:cNvSpPr txBox="1">
            <a:spLocks noGrp="1"/>
          </p:cNvSpPr>
          <p:nvPr>
            <p:ph type="title"/>
          </p:nvPr>
        </p:nvSpPr>
        <p:spPr>
          <a:xfrm>
            <a:off x="691200" y="0"/>
            <a:ext cx="7761600" cy="657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Example 5/5</a:t>
            </a:r>
            <a:endParaRPr/>
          </a:p>
        </p:txBody>
      </p:sp>
      <p:pic>
        <p:nvPicPr>
          <p:cNvPr id="742" name="Shape 74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91200" y="657900"/>
            <a:ext cx="1888500" cy="305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43" name="Shape 74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50825" y="1367125"/>
            <a:ext cx="1628775" cy="342900"/>
          </a:xfrm>
          <a:prstGeom prst="rect">
            <a:avLst/>
          </a:prstGeom>
          <a:noFill/>
          <a:ln>
            <a:noFill/>
          </a:ln>
        </p:spPr>
      </p:pic>
      <p:sp>
        <p:nvSpPr>
          <p:cNvPr id="744" name="Shape 744"/>
          <p:cNvSpPr txBox="1"/>
          <p:nvPr/>
        </p:nvSpPr>
        <p:spPr>
          <a:xfrm>
            <a:off x="426725" y="1077300"/>
            <a:ext cx="8717400" cy="544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rPr>
              <a:t>    &lt;p align=center&gt;Copyright&amp;copy; 2018&lt;/p&gt;</a:t>
            </a:r>
            <a:endParaRPr sz="1200">
              <a:solidFill>
                <a:srgbClr val="454F5B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rPr>
              <a:t>&lt;/body&gt;</a:t>
            </a:r>
            <a:endParaRPr sz="1200">
              <a:solidFill>
                <a:srgbClr val="454F5B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rPr>
              <a:t>&lt;/html&gt;</a:t>
            </a:r>
            <a:endParaRPr sz="1200">
              <a:solidFill>
                <a:srgbClr val="454F5B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endParaRPr sz="1200">
              <a:solidFill>
                <a:srgbClr val="454F5B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rPr>
              <a:t>   </a:t>
            </a:r>
            <a:endParaRPr sz="3000">
              <a:solidFill>
                <a:srgbClr val="454F5B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9" name="Shape 749"/>
          <p:cNvSpPr txBox="1">
            <a:spLocks noGrp="1"/>
          </p:cNvSpPr>
          <p:nvPr>
            <p:ph type="title"/>
          </p:nvPr>
        </p:nvSpPr>
        <p:spPr>
          <a:xfrm>
            <a:off x="691200" y="0"/>
            <a:ext cx="7761600" cy="657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CC0000"/>
                </a:solidFill>
              </a:rPr>
              <a:t>Exercise</a:t>
            </a:r>
            <a:endParaRPr>
              <a:solidFill>
                <a:srgbClr val="CC0000"/>
              </a:solidFill>
            </a:endParaRPr>
          </a:p>
        </p:txBody>
      </p:sp>
      <p:pic>
        <p:nvPicPr>
          <p:cNvPr id="750" name="Shape 75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91200" y="657900"/>
            <a:ext cx="1888500" cy="305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51" name="Shape 75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50825" y="1367125"/>
            <a:ext cx="1628775" cy="342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52" name="Shape 75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16750" y="1505225"/>
            <a:ext cx="8110500" cy="3237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" name="Shape 757"/>
          <p:cNvSpPr txBox="1">
            <a:spLocks noGrp="1"/>
          </p:cNvSpPr>
          <p:nvPr>
            <p:ph type="ctrTitle" idx="4294967295"/>
          </p:nvPr>
        </p:nvSpPr>
        <p:spPr>
          <a:xfrm>
            <a:off x="429975" y="3101725"/>
            <a:ext cx="8186100" cy="1546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0">
                <a:solidFill>
                  <a:srgbClr val="FFFFFF"/>
                </a:solidFill>
              </a:rPr>
              <a:t>Node.js</a:t>
            </a:r>
            <a:endParaRPr sz="6000">
              <a:solidFill>
                <a:srgbClr val="FFFFFF"/>
              </a:solidFill>
            </a:endParaRPr>
          </a:p>
        </p:txBody>
      </p:sp>
      <p:sp>
        <p:nvSpPr>
          <p:cNvPr id="758" name="Shape 758"/>
          <p:cNvSpPr txBox="1">
            <a:spLocks noGrp="1"/>
          </p:cNvSpPr>
          <p:nvPr>
            <p:ph type="subTitle" idx="4294967295"/>
          </p:nvPr>
        </p:nvSpPr>
        <p:spPr>
          <a:xfrm>
            <a:off x="972900" y="4853546"/>
            <a:ext cx="7198200" cy="104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b="1"/>
              <a:t>Package manager</a:t>
            </a:r>
            <a:endParaRPr b="1"/>
          </a:p>
          <a:p>
            <a:pPr marL="0" lvl="0" indent="0" algn="ctr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"/>
              <a:t>.</a:t>
            </a:r>
            <a:endParaRPr/>
          </a:p>
        </p:txBody>
      </p:sp>
      <p:grpSp>
        <p:nvGrpSpPr>
          <p:cNvPr id="759" name="Shape 759"/>
          <p:cNvGrpSpPr/>
          <p:nvPr/>
        </p:nvGrpSpPr>
        <p:grpSpPr>
          <a:xfrm>
            <a:off x="3568956" y="1105062"/>
            <a:ext cx="2006085" cy="2006085"/>
            <a:chOff x="3782700" y="1538288"/>
            <a:chExt cx="1578600" cy="1578600"/>
          </a:xfrm>
        </p:grpSpPr>
        <p:sp>
          <p:nvSpPr>
            <p:cNvPr id="760" name="Shape 760"/>
            <p:cNvSpPr/>
            <p:nvPr/>
          </p:nvSpPr>
          <p:spPr>
            <a:xfrm>
              <a:off x="3782700" y="2757488"/>
              <a:ext cx="359400" cy="359400"/>
            </a:xfrm>
            <a:prstGeom prst="corner">
              <a:avLst>
                <a:gd name="adj1" fmla="val 50000"/>
                <a:gd name="adj2" fmla="val 50000"/>
              </a:avLst>
            </a:prstGeom>
            <a:solidFill>
              <a:srgbClr val="C7F46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1" name="Shape 761"/>
            <p:cNvSpPr/>
            <p:nvPr/>
          </p:nvSpPr>
          <p:spPr>
            <a:xfrm rot="-5400000">
              <a:off x="5001900" y="2757488"/>
              <a:ext cx="359400" cy="359400"/>
            </a:xfrm>
            <a:prstGeom prst="corner">
              <a:avLst>
                <a:gd name="adj1" fmla="val 50000"/>
                <a:gd name="adj2" fmla="val 50000"/>
              </a:avLst>
            </a:prstGeom>
            <a:solidFill>
              <a:srgbClr val="C7F46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2" name="Shape 762"/>
            <p:cNvSpPr/>
            <p:nvPr/>
          </p:nvSpPr>
          <p:spPr>
            <a:xfrm rot="5400000">
              <a:off x="3782700" y="1538288"/>
              <a:ext cx="359400" cy="359400"/>
            </a:xfrm>
            <a:prstGeom prst="corner">
              <a:avLst>
                <a:gd name="adj1" fmla="val 50000"/>
                <a:gd name="adj2" fmla="val 50000"/>
              </a:avLst>
            </a:prstGeom>
            <a:solidFill>
              <a:srgbClr val="C7F46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3" name="Shape 763"/>
            <p:cNvSpPr/>
            <p:nvPr/>
          </p:nvSpPr>
          <p:spPr>
            <a:xfrm rot="10800000">
              <a:off x="5001900" y="1538288"/>
              <a:ext cx="359400" cy="359400"/>
            </a:xfrm>
            <a:prstGeom prst="corner">
              <a:avLst>
                <a:gd name="adj1" fmla="val 50000"/>
                <a:gd name="adj2" fmla="val 50000"/>
              </a:avLst>
            </a:prstGeom>
            <a:solidFill>
              <a:srgbClr val="C7F46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64" name="Shape 764"/>
          <p:cNvGrpSpPr/>
          <p:nvPr/>
        </p:nvGrpSpPr>
        <p:grpSpPr>
          <a:xfrm>
            <a:off x="3912089" y="1619855"/>
            <a:ext cx="1319828" cy="976496"/>
            <a:chOff x="5255200" y="3006475"/>
            <a:chExt cx="511700" cy="378575"/>
          </a:xfrm>
        </p:grpSpPr>
        <p:sp>
          <p:nvSpPr>
            <p:cNvPr id="765" name="Shape 765"/>
            <p:cNvSpPr/>
            <p:nvPr/>
          </p:nvSpPr>
          <p:spPr>
            <a:xfrm>
              <a:off x="5255200" y="3006475"/>
              <a:ext cx="349900" cy="349875"/>
            </a:xfrm>
            <a:custGeom>
              <a:avLst/>
              <a:gdLst/>
              <a:ahLst/>
              <a:cxnLst/>
              <a:rect l="0" t="0" r="0" b="0"/>
              <a:pathLst>
                <a:path w="13996" h="13995" extrusionOk="0">
                  <a:moveTo>
                    <a:pt x="6986" y="4714"/>
                  </a:moveTo>
                  <a:lnTo>
                    <a:pt x="7206" y="4738"/>
                  </a:lnTo>
                  <a:lnTo>
                    <a:pt x="7425" y="4763"/>
                  </a:lnTo>
                  <a:lnTo>
                    <a:pt x="7645" y="4812"/>
                  </a:lnTo>
                  <a:lnTo>
                    <a:pt x="7841" y="4885"/>
                  </a:lnTo>
                  <a:lnTo>
                    <a:pt x="8060" y="4983"/>
                  </a:lnTo>
                  <a:lnTo>
                    <a:pt x="8256" y="5105"/>
                  </a:lnTo>
                  <a:lnTo>
                    <a:pt x="8427" y="5227"/>
                  </a:lnTo>
                  <a:lnTo>
                    <a:pt x="8598" y="5398"/>
                  </a:lnTo>
                  <a:lnTo>
                    <a:pt x="8769" y="5569"/>
                  </a:lnTo>
                  <a:lnTo>
                    <a:pt x="8891" y="5740"/>
                  </a:lnTo>
                  <a:lnTo>
                    <a:pt x="9013" y="5935"/>
                  </a:lnTo>
                  <a:lnTo>
                    <a:pt x="9111" y="6155"/>
                  </a:lnTo>
                  <a:lnTo>
                    <a:pt x="9184" y="6350"/>
                  </a:lnTo>
                  <a:lnTo>
                    <a:pt x="9233" y="6570"/>
                  </a:lnTo>
                  <a:lnTo>
                    <a:pt x="9257" y="6790"/>
                  </a:lnTo>
                  <a:lnTo>
                    <a:pt x="9257" y="7010"/>
                  </a:lnTo>
                  <a:lnTo>
                    <a:pt x="9257" y="7229"/>
                  </a:lnTo>
                  <a:lnTo>
                    <a:pt x="9233" y="7425"/>
                  </a:lnTo>
                  <a:lnTo>
                    <a:pt x="9184" y="7645"/>
                  </a:lnTo>
                  <a:lnTo>
                    <a:pt x="9111" y="7864"/>
                  </a:lnTo>
                  <a:lnTo>
                    <a:pt x="9013" y="8060"/>
                  </a:lnTo>
                  <a:lnTo>
                    <a:pt x="8891" y="8255"/>
                  </a:lnTo>
                  <a:lnTo>
                    <a:pt x="8769" y="8451"/>
                  </a:lnTo>
                  <a:lnTo>
                    <a:pt x="8598" y="8622"/>
                  </a:lnTo>
                  <a:lnTo>
                    <a:pt x="8427" y="8768"/>
                  </a:lnTo>
                  <a:lnTo>
                    <a:pt x="8256" y="8915"/>
                  </a:lnTo>
                  <a:lnTo>
                    <a:pt x="8060" y="9012"/>
                  </a:lnTo>
                  <a:lnTo>
                    <a:pt x="7841" y="9110"/>
                  </a:lnTo>
                  <a:lnTo>
                    <a:pt x="7645" y="9183"/>
                  </a:lnTo>
                  <a:lnTo>
                    <a:pt x="7425" y="9232"/>
                  </a:lnTo>
                  <a:lnTo>
                    <a:pt x="7206" y="9257"/>
                  </a:lnTo>
                  <a:lnTo>
                    <a:pt x="6986" y="9281"/>
                  </a:lnTo>
                  <a:lnTo>
                    <a:pt x="6766" y="9257"/>
                  </a:lnTo>
                  <a:lnTo>
                    <a:pt x="6546" y="9232"/>
                  </a:lnTo>
                  <a:lnTo>
                    <a:pt x="6351" y="9183"/>
                  </a:lnTo>
                  <a:lnTo>
                    <a:pt x="6131" y="9110"/>
                  </a:lnTo>
                  <a:lnTo>
                    <a:pt x="5936" y="9012"/>
                  </a:lnTo>
                  <a:lnTo>
                    <a:pt x="5740" y="8915"/>
                  </a:lnTo>
                  <a:lnTo>
                    <a:pt x="5545" y="8768"/>
                  </a:lnTo>
                  <a:lnTo>
                    <a:pt x="5374" y="8622"/>
                  </a:lnTo>
                  <a:lnTo>
                    <a:pt x="5227" y="8451"/>
                  </a:lnTo>
                  <a:lnTo>
                    <a:pt x="5081" y="8255"/>
                  </a:lnTo>
                  <a:lnTo>
                    <a:pt x="4983" y="8060"/>
                  </a:lnTo>
                  <a:lnTo>
                    <a:pt x="4885" y="7864"/>
                  </a:lnTo>
                  <a:lnTo>
                    <a:pt x="4812" y="7645"/>
                  </a:lnTo>
                  <a:lnTo>
                    <a:pt x="4763" y="7425"/>
                  </a:lnTo>
                  <a:lnTo>
                    <a:pt x="4714" y="7229"/>
                  </a:lnTo>
                  <a:lnTo>
                    <a:pt x="4714" y="7010"/>
                  </a:lnTo>
                  <a:lnTo>
                    <a:pt x="4714" y="6790"/>
                  </a:lnTo>
                  <a:lnTo>
                    <a:pt x="4763" y="6570"/>
                  </a:lnTo>
                  <a:lnTo>
                    <a:pt x="4812" y="6350"/>
                  </a:lnTo>
                  <a:lnTo>
                    <a:pt x="4885" y="6155"/>
                  </a:lnTo>
                  <a:lnTo>
                    <a:pt x="4983" y="5935"/>
                  </a:lnTo>
                  <a:lnTo>
                    <a:pt x="5081" y="5740"/>
                  </a:lnTo>
                  <a:lnTo>
                    <a:pt x="5227" y="5569"/>
                  </a:lnTo>
                  <a:lnTo>
                    <a:pt x="5374" y="5398"/>
                  </a:lnTo>
                  <a:lnTo>
                    <a:pt x="5545" y="5227"/>
                  </a:lnTo>
                  <a:lnTo>
                    <a:pt x="5740" y="5105"/>
                  </a:lnTo>
                  <a:lnTo>
                    <a:pt x="5936" y="4983"/>
                  </a:lnTo>
                  <a:lnTo>
                    <a:pt x="6131" y="4885"/>
                  </a:lnTo>
                  <a:lnTo>
                    <a:pt x="6351" y="4812"/>
                  </a:lnTo>
                  <a:lnTo>
                    <a:pt x="6546" y="4763"/>
                  </a:lnTo>
                  <a:lnTo>
                    <a:pt x="6766" y="4738"/>
                  </a:lnTo>
                  <a:lnTo>
                    <a:pt x="6986" y="4714"/>
                  </a:lnTo>
                  <a:close/>
                  <a:moveTo>
                    <a:pt x="6497" y="0"/>
                  </a:moveTo>
                  <a:lnTo>
                    <a:pt x="6375" y="25"/>
                  </a:lnTo>
                  <a:lnTo>
                    <a:pt x="6253" y="49"/>
                  </a:lnTo>
                  <a:lnTo>
                    <a:pt x="6131" y="122"/>
                  </a:lnTo>
                  <a:lnTo>
                    <a:pt x="6033" y="196"/>
                  </a:lnTo>
                  <a:lnTo>
                    <a:pt x="5936" y="293"/>
                  </a:lnTo>
                  <a:lnTo>
                    <a:pt x="5862" y="391"/>
                  </a:lnTo>
                  <a:lnTo>
                    <a:pt x="5813" y="513"/>
                  </a:lnTo>
                  <a:lnTo>
                    <a:pt x="5789" y="635"/>
                  </a:lnTo>
                  <a:lnTo>
                    <a:pt x="5618" y="2076"/>
                  </a:lnTo>
                  <a:lnTo>
                    <a:pt x="5325" y="2174"/>
                  </a:lnTo>
                  <a:lnTo>
                    <a:pt x="5032" y="2296"/>
                  </a:lnTo>
                  <a:lnTo>
                    <a:pt x="4763" y="2418"/>
                  </a:lnTo>
                  <a:lnTo>
                    <a:pt x="4495" y="2565"/>
                  </a:lnTo>
                  <a:lnTo>
                    <a:pt x="3347" y="1661"/>
                  </a:lnTo>
                  <a:lnTo>
                    <a:pt x="3225" y="1588"/>
                  </a:lnTo>
                  <a:lnTo>
                    <a:pt x="3103" y="1539"/>
                  </a:lnTo>
                  <a:lnTo>
                    <a:pt x="2980" y="1514"/>
                  </a:lnTo>
                  <a:lnTo>
                    <a:pt x="2736" y="1514"/>
                  </a:lnTo>
                  <a:lnTo>
                    <a:pt x="2590" y="1563"/>
                  </a:lnTo>
                  <a:lnTo>
                    <a:pt x="2492" y="1637"/>
                  </a:lnTo>
                  <a:lnTo>
                    <a:pt x="2394" y="1710"/>
                  </a:lnTo>
                  <a:lnTo>
                    <a:pt x="1710" y="2394"/>
                  </a:lnTo>
                  <a:lnTo>
                    <a:pt x="1613" y="2491"/>
                  </a:lnTo>
                  <a:lnTo>
                    <a:pt x="1564" y="2614"/>
                  </a:lnTo>
                  <a:lnTo>
                    <a:pt x="1515" y="2736"/>
                  </a:lnTo>
                  <a:lnTo>
                    <a:pt x="1491" y="2858"/>
                  </a:lnTo>
                  <a:lnTo>
                    <a:pt x="1491" y="3004"/>
                  </a:lnTo>
                  <a:lnTo>
                    <a:pt x="1515" y="3126"/>
                  </a:lnTo>
                  <a:lnTo>
                    <a:pt x="1564" y="3249"/>
                  </a:lnTo>
                  <a:lnTo>
                    <a:pt x="1637" y="3346"/>
                  </a:lnTo>
                  <a:lnTo>
                    <a:pt x="2541" y="4494"/>
                  </a:lnTo>
                  <a:lnTo>
                    <a:pt x="2394" y="4763"/>
                  </a:lnTo>
                  <a:lnTo>
                    <a:pt x="2272" y="5056"/>
                  </a:lnTo>
                  <a:lnTo>
                    <a:pt x="2174" y="5349"/>
                  </a:lnTo>
                  <a:lnTo>
                    <a:pt x="2077" y="5642"/>
                  </a:lnTo>
                  <a:lnTo>
                    <a:pt x="636" y="5789"/>
                  </a:lnTo>
                  <a:lnTo>
                    <a:pt x="514" y="5837"/>
                  </a:lnTo>
                  <a:lnTo>
                    <a:pt x="392" y="5886"/>
                  </a:lnTo>
                  <a:lnTo>
                    <a:pt x="269" y="5959"/>
                  </a:lnTo>
                  <a:lnTo>
                    <a:pt x="172" y="6033"/>
                  </a:lnTo>
                  <a:lnTo>
                    <a:pt x="99" y="6155"/>
                  </a:lnTo>
                  <a:lnTo>
                    <a:pt x="50" y="6253"/>
                  </a:lnTo>
                  <a:lnTo>
                    <a:pt x="1" y="6399"/>
                  </a:lnTo>
                  <a:lnTo>
                    <a:pt x="1" y="6521"/>
                  </a:lnTo>
                  <a:lnTo>
                    <a:pt x="1" y="7474"/>
                  </a:lnTo>
                  <a:lnTo>
                    <a:pt x="1" y="7620"/>
                  </a:lnTo>
                  <a:lnTo>
                    <a:pt x="50" y="7742"/>
                  </a:lnTo>
                  <a:lnTo>
                    <a:pt x="99" y="7864"/>
                  </a:lnTo>
                  <a:lnTo>
                    <a:pt x="172" y="7962"/>
                  </a:lnTo>
                  <a:lnTo>
                    <a:pt x="269" y="8060"/>
                  </a:lnTo>
                  <a:lnTo>
                    <a:pt x="392" y="8133"/>
                  </a:lnTo>
                  <a:lnTo>
                    <a:pt x="514" y="8182"/>
                  </a:lnTo>
                  <a:lnTo>
                    <a:pt x="636" y="8206"/>
                  </a:lnTo>
                  <a:lnTo>
                    <a:pt x="2077" y="8377"/>
                  </a:lnTo>
                  <a:lnTo>
                    <a:pt x="2174" y="8670"/>
                  </a:lnTo>
                  <a:lnTo>
                    <a:pt x="2272" y="8939"/>
                  </a:lnTo>
                  <a:lnTo>
                    <a:pt x="2394" y="9232"/>
                  </a:lnTo>
                  <a:lnTo>
                    <a:pt x="2541" y="9501"/>
                  </a:lnTo>
                  <a:lnTo>
                    <a:pt x="1637" y="10649"/>
                  </a:lnTo>
                  <a:lnTo>
                    <a:pt x="1564" y="10771"/>
                  </a:lnTo>
                  <a:lnTo>
                    <a:pt x="1515" y="10893"/>
                  </a:lnTo>
                  <a:lnTo>
                    <a:pt x="1491" y="11015"/>
                  </a:lnTo>
                  <a:lnTo>
                    <a:pt x="1491" y="11137"/>
                  </a:lnTo>
                  <a:lnTo>
                    <a:pt x="1515" y="11259"/>
                  </a:lnTo>
                  <a:lnTo>
                    <a:pt x="1564" y="11381"/>
                  </a:lnTo>
                  <a:lnTo>
                    <a:pt x="1613" y="11504"/>
                  </a:lnTo>
                  <a:lnTo>
                    <a:pt x="1710" y="11601"/>
                  </a:lnTo>
                  <a:lnTo>
                    <a:pt x="2394" y="12285"/>
                  </a:lnTo>
                  <a:lnTo>
                    <a:pt x="2492" y="12383"/>
                  </a:lnTo>
                  <a:lnTo>
                    <a:pt x="2590" y="12432"/>
                  </a:lnTo>
                  <a:lnTo>
                    <a:pt x="2736" y="12480"/>
                  </a:lnTo>
                  <a:lnTo>
                    <a:pt x="2858" y="12505"/>
                  </a:lnTo>
                  <a:lnTo>
                    <a:pt x="2980" y="12505"/>
                  </a:lnTo>
                  <a:lnTo>
                    <a:pt x="3103" y="12456"/>
                  </a:lnTo>
                  <a:lnTo>
                    <a:pt x="3225" y="12407"/>
                  </a:lnTo>
                  <a:lnTo>
                    <a:pt x="3347" y="12358"/>
                  </a:lnTo>
                  <a:lnTo>
                    <a:pt x="4495" y="11455"/>
                  </a:lnTo>
                  <a:lnTo>
                    <a:pt x="4763" y="11577"/>
                  </a:lnTo>
                  <a:lnTo>
                    <a:pt x="5032" y="11723"/>
                  </a:lnTo>
                  <a:lnTo>
                    <a:pt x="5325" y="11821"/>
                  </a:lnTo>
                  <a:lnTo>
                    <a:pt x="5618" y="11919"/>
                  </a:lnTo>
                  <a:lnTo>
                    <a:pt x="5789" y="13360"/>
                  </a:lnTo>
                  <a:lnTo>
                    <a:pt x="5813" y="13482"/>
                  </a:lnTo>
                  <a:lnTo>
                    <a:pt x="5862" y="13604"/>
                  </a:lnTo>
                  <a:lnTo>
                    <a:pt x="5936" y="13726"/>
                  </a:lnTo>
                  <a:lnTo>
                    <a:pt x="6033" y="13824"/>
                  </a:lnTo>
                  <a:lnTo>
                    <a:pt x="6131" y="13897"/>
                  </a:lnTo>
                  <a:lnTo>
                    <a:pt x="6253" y="13946"/>
                  </a:lnTo>
                  <a:lnTo>
                    <a:pt x="6375" y="13995"/>
                  </a:lnTo>
                  <a:lnTo>
                    <a:pt x="7596" y="13995"/>
                  </a:lnTo>
                  <a:lnTo>
                    <a:pt x="7743" y="13946"/>
                  </a:lnTo>
                  <a:lnTo>
                    <a:pt x="7841" y="13897"/>
                  </a:lnTo>
                  <a:lnTo>
                    <a:pt x="7963" y="13824"/>
                  </a:lnTo>
                  <a:lnTo>
                    <a:pt x="8036" y="13726"/>
                  </a:lnTo>
                  <a:lnTo>
                    <a:pt x="8109" y="13604"/>
                  </a:lnTo>
                  <a:lnTo>
                    <a:pt x="8158" y="13482"/>
                  </a:lnTo>
                  <a:lnTo>
                    <a:pt x="8183" y="13360"/>
                  </a:lnTo>
                  <a:lnTo>
                    <a:pt x="8353" y="11919"/>
                  </a:lnTo>
                  <a:lnTo>
                    <a:pt x="8647" y="11821"/>
                  </a:lnTo>
                  <a:lnTo>
                    <a:pt x="8940" y="11723"/>
                  </a:lnTo>
                  <a:lnTo>
                    <a:pt x="9233" y="11577"/>
                  </a:lnTo>
                  <a:lnTo>
                    <a:pt x="9501" y="11455"/>
                  </a:lnTo>
                  <a:lnTo>
                    <a:pt x="10649" y="12358"/>
                  </a:lnTo>
                  <a:lnTo>
                    <a:pt x="10747" y="12407"/>
                  </a:lnTo>
                  <a:lnTo>
                    <a:pt x="10869" y="12456"/>
                  </a:lnTo>
                  <a:lnTo>
                    <a:pt x="10991" y="12505"/>
                  </a:lnTo>
                  <a:lnTo>
                    <a:pt x="11138" y="12505"/>
                  </a:lnTo>
                  <a:lnTo>
                    <a:pt x="11260" y="12480"/>
                  </a:lnTo>
                  <a:lnTo>
                    <a:pt x="11382" y="12432"/>
                  </a:lnTo>
                  <a:lnTo>
                    <a:pt x="11504" y="12383"/>
                  </a:lnTo>
                  <a:lnTo>
                    <a:pt x="11602" y="12285"/>
                  </a:lnTo>
                  <a:lnTo>
                    <a:pt x="12286" y="11601"/>
                  </a:lnTo>
                  <a:lnTo>
                    <a:pt x="12359" y="11504"/>
                  </a:lnTo>
                  <a:lnTo>
                    <a:pt x="12432" y="11381"/>
                  </a:lnTo>
                  <a:lnTo>
                    <a:pt x="12457" y="11259"/>
                  </a:lnTo>
                  <a:lnTo>
                    <a:pt x="12481" y="11137"/>
                  </a:lnTo>
                  <a:lnTo>
                    <a:pt x="12481" y="11015"/>
                  </a:lnTo>
                  <a:lnTo>
                    <a:pt x="12457" y="10893"/>
                  </a:lnTo>
                  <a:lnTo>
                    <a:pt x="12408" y="10771"/>
                  </a:lnTo>
                  <a:lnTo>
                    <a:pt x="12334" y="10649"/>
                  </a:lnTo>
                  <a:lnTo>
                    <a:pt x="11431" y="9501"/>
                  </a:lnTo>
                  <a:lnTo>
                    <a:pt x="11577" y="9232"/>
                  </a:lnTo>
                  <a:lnTo>
                    <a:pt x="11699" y="8939"/>
                  </a:lnTo>
                  <a:lnTo>
                    <a:pt x="11822" y="8670"/>
                  </a:lnTo>
                  <a:lnTo>
                    <a:pt x="11895" y="8377"/>
                  </a:lnTo>
                  <a:lnTo>
                    <a:pt x="13360" y="8206"/>
                  </a:lnTo>
                  <a:lnTo>
                    <a:pt x="13482" y="8182"/>
                  </a:lnTo>
                  <a:lnTo>
                    <a:pt x="13604" y="8133"/>
                  </a:lnTo>
                  <a:lnTo>
                    <a:pt x="13702" y="8060"/>
                  </a:lnTo>
                  <a:lnTo>
                    <a:pt x="13800" y="7962"/>
                  </a:lnTo>
                  <a:lnTo>
                    <a:pt x="13873" y="7864"/>
                  </a:lnTo>
                  <a:lnTo>
                    <a:pt x="13946" y="7742"/>
                  </a:lnTo>
                  <a:lnTo>
                    <a:pt x="13971" y="7620"/>
                  </a:lnTo>
                  <a:lnTo>
                    <a:pt x="13995" y="7474"/>
                  </a:lnTo>
                  <a:lnTo>
                    <a:pt x="13995" y="6521"/>
                  </a:lnTo>
                  <a:lnTo>
                    <a:pt x="13971" y="6399"/>
                  </a:lnTo>
                  <a:lnTo>
                    <a:pt x="13946" y="6253"/>
                  </a:lnTo>
                  <a:lnTo>
                    <a:pt x="13873" y="6155"/>
                  </a:lnTo>
                  <a:lnTo>
                    <a:pt x="13800" y="6033"/>
                  </a:lnTo>
                  <a:lnTo>
                    <a:pt x="13702" y="5959"/>
                  </a:lnTo>
                  <a:lnTo>
                    <a:pt x="13604" y="5886"/>
                  </a:lnTo>
                  <a:lnTo>
                    <a:pt x="13482" y="5837"/>
                  </a:lnTo>
                  <a:lnTo>
                    <a:pt x="13360" y="5789"/>
                  </a:lnTo>
                  <a:lnTo>
                    <a:pt x="11895" y="5642"/>
                  </a:lnTo>
                  <a:lnTo>
                    <a:pt x="11822" y="5349"/>
                  </a:lnTo>
                  <a:lnTo>
                    <a:pt x="11699" y="5056"/>
                  </a:lnTo>
                  <a:lnTo>
                    <a:pt x="11577" y="4763"/>
                  </a:lnTo>
                  <a:lnTo>
                    <a:pt x="11431" y="4494"/>
                  </a:lnTo>
                  <a:lnTo>
                    <a:pt x="12334" y="3346"/>
                  </a:lnTo>
                  <a:lnTo>
                    <a:pt x="12408" y="3249"/>
                  </a:lnTo>
                  <a:lnTo>
                    <a:pt x="12457" y="3126"/>
                  </a:lnTo>
                  <a:lnTo>
                    <a:pt x="12481" y="3004"/>
                  </a:lnTo>
                  <a:lnTo>
                    <a:pt x="12481" y="2858"/>
                  </a:lnTo>
                  <a:lnTo>
                    <a:pt x="12457" y="2736"/>
                  </a:lnTo>
                  <a:lnTo>
                    <a:pt x="12432" y="2614"/>
                  </a:lnTo>
                  <a:lnTo>
                    <a:pt x="12359" y="2491"/>
                  </a:lnTo>
                  <a:lnTo>
                    <a:pt x="12286" y="2394"/>
                  </a:lnTo>
                  <a:lnTo>
                    <a:pt x="11602" y="1710"/>
                  </a:lnTo>
                  <a:lnTo>
                    <a:pt x="11504" y="1637"/>
                  </a:lnTo>
                  <a:lnTo>
                    <a:pt x="11382" y="1563"/>
                  </a:lnTo>
                  <a:lnTo>
                    <a:pt x="11260" y="1514"/>
                  </a:lnTo>
                  <a:lnTo>
                    <a:pt x="10991" y="1514"/>
                  </a:lnTo>
                  <a:lnTo>
                    <a:pt x="10869" y="1539"/>
                  </a:lnTo>
                  <a:lnTo>
                    <a:pt x="10747" y="1588"/>
                  </a:lnTo>
                  <a:lnTo>
                    <a:pt x="10649" y="1661"/>
                  </a:lnTo>
                  <a:lnTo>
                    <a:pt x="9501" y="2565"/>
                  </a:lnTo>
                  <a:lnTo>
                    <a:pt x="9233" y="2418"/>
                  </a:lnTo>
                  <a:lnTo>
                    <a:pt x="8940" y="2296"/>
                  </a:lnTo>
                  <a:lnTo>
                    <a:pt x="8647" y="2174"/>
                  </a:lnTo>
                  <a:lnTo>
                    <a:pt x="8353" y="2076"/>
                  </a:lnTo>
                  <a:lnTo>
                    <a:pt x="8183" y="635"/>
                  </a:lnTo>
                  <a:lnTo>
                    <a:pt x="8158" y="513"/>
                  </a:lnTo>
                  <a:lnTo>
                    <a:pt x="8109" y="391"/>
                  </a:lnTo>
                  <a:lnTo>
                    <a:pt x="8036" y="293"/>
                  </a:lnTo>
                  <a:lnTo>
                    <a:pt x="7963" y="196"/>
                  </a:lnTo>
                  <a:lnTo>
                    <a:pt x="7841" y="122"/>
                  </a:lnTo>
                  <a:lnTo>
                    <a:pt x="7743" y="49"/>
                  </a:lnTo>
                  <a:lnTo>
                    <a:pt x="7596" y="25"/>
                  </a:lnTo>
                  <a:lnTo>
                    <a:pt x="7474" y="0"/>
                  </a:lnTo>
                  <a:close/>
                </a:path>
              </a:pathLst>
            </a:custGeom>
            <a:solidFill>
              <a:srgbClr val="454F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6" name="Shape 766"/>
            <p:cNvSpPr/>
            <p:nvPr/>
          </p:nvSpPr>
          <p:spPr>
            <a:xfrm>
              <a:off x="5567825" y="3185975"/>
              <a:ext cx="199075" cy="199075"/>
            </a:xfrm>
            <a:custGeom>
              <a:avLst/>
              <a:gdLst/>
              <a:ahLst/>
              <a:cxnLst/>
              <a:rect l="0" t="0" r="0" b="0"/>
              <a:pathLst>
                <a:path w="7963" h="7963" extrusionOk="0">
                  <a:moveTo>
                    <a:pt x="3933" y="2296"/>
                  </a:moveTo>
                  <a:lnTo>
                    <a:pt x="4103" y="2321"/>
                  </a:lnTo>
                  <a:lnTo>
                    <a:pt x="4274" y="2321"/>
                  </a:lnTo>
                  <a:lnTo>
                    <a:pt x="4421" y="2370"/>
                  </a:lnTo>
                  <a:lnTo>
                    <a:pt x="4592" y="2419"/>
                  </a:lnTo>
                  <a:lnTo>
                    <a:pt x="4738" y="2492"/>
                  </a:lnTo>
                  <a:lnTo>
                    <a:pt x="4885" y="2565"/>
                  </a:lnTo>
                  <a:lnTo>
                    <a:pt x="5032" y="2663"/>
                  </a:lnTo>
                  <a:lnTo>
                    <a:pt x="5154" y="2785"/>
                  </a:lnTo>
                  <a:lnTo>
                    <a:pt x="5276" y="2883"/>
                  </a:lnTo>
                  <a:lnTo>
                    <a:pt x="5373" y="3029"/>
                  </a:lnTo>
                  <a:lnTo>
                    <a:pt x="5447" y="3151"/>
                  </a:lnTo>
                  <a:lnTo>
                    <a:pt x="5520" y="3298"/>
                  </a:lnTo>
                  <a:lnTo>
                    <a:pt x="5593" y="3444"/>
                  </a:lnTo>
                  <a:lnTo>
                    <a:pt x="5618" y="3615"/>
                  </a:lnTo>
                  <a:lnTo>
                    <a:pt x="5642" y="3762"/>
                  </a:lnTo>
                  <a:lnTo>
                    <a:pt x="5667" y="3933"/>
                  </a:lnTo>
                  <a:lnTo>
                    <a:pt x="5667" y="4079"/>
                  </a:lnTo>
                  <a:lnTo>
                    <a:pt x="5642" y="4250"/>
                  </a:lnTo>
                  <a:lnTo>
                    <a:pt x="5618" y="4421"/>
                  </a:lnTo>
                  <a:lnTo>
                    <a:pt x="5569" y="4568"/>
                  </a:lnTo>
                  <a:lnTo>
                    <a:pt x="5496" y="4739"/>
                  </a:lnTo>
                  <a:lnTo>
                    <a:pt x="5398" y="4885"/>
                  </a:lnTo>
                  <a:lnTo>
                    <a:pt x="5300" y="5007"/>
                  </a:lnTo>
                  <a:lnTo>
                    <a:pt x="5203" y="5154"/>
                  </a:lnTo>
                  <a:lnTo>
                    <a:pt x="5080" y="5252"/>
                  </a:lnTo>
                  <a:lnTo>
                    <a:pt x="4958" y="5349"/>
                  </a:lnTo>
                  <a:lnTo>
                    <a:pt x="4812" y="5447"/>
                  </a:lnTo>
                  <a:lnTo>
                    <a:pt x="4665" y="5520"/>
                  </a:lnTo>
                  <a:lnTo>
                    <a:pt x="4519" y="5569"/>
                  </a:lnTo>
                  <a:lnTo>
                    <a:pt x="4372" y="5618"/>
                  </a:lnTo>
                  <a:lnTo>
                    <a:pt x="4201" y="5642"/>
                  </a:lnTo>
                  <a:lnTo>
                    <a:pt x="4055" y="5667"/>
                  </a:lnTo>
                  <a:lnTo>
                    <a:pt x="3884" y="5642"/>
                  </a:lnTo>
                  <a:lnTo>
                    <a:pt x="3713" y="5642"/>
                  </a:lnTo>
                  <a:lnTo>
                    <a:pt x="3566" y="5594"/>
                  </a:lnTo>
                  <a:lnTo>
                    <a:pt x="3395" y="5545"/>
                  </a:lnTo>
                  <a:lnTo>
                    <a:pt x="3249" y="5471"/>
                  </a:lnTo>
                  <a:lnTo>
                    <a:pt x="3102" y="5398"/>
                  </a:lnTo>
                  <a:lnTo>
                    <a:pt x="2956" y="5300"/>
                  </a:lnTo>
                  <a:lnTo>
                    <a:pt x="2833" y="5178"/>
                  </a:lnTo>
                  <a:lnTo>
                    <a:pt x="2711" y="5081"/>
                  </a:lnTo>
                  <a:lnTo>
                    <a:pt x="2614" y="4934"/>
                  </a:lnTo>
                  <a:lnTo>
                    <a:pt x="2540" y="4812"/>
                  </a:lnTo>
                  <a:lnTo>
                    <a:pt x="2467" y="4665"/>
                  </a:lnTo>
                  <a:lnTo>
                    <a:pt x="2394" y="4519"/>
                  </a:lnTo>
                  <a:lnTo>
                    <a:pt x="2369" y="4348"/>
                  </a:lnTo>
                  <a:lnTo>
                    <a:pt x="2321" y="4201"/>
                  </a:lnTo>
                  <a:lnTo>
                    <a:pt x="2321" y="4030"/>
                  </a:lnTo>
                  <a:lnTo>
                    <a:pt x="2321" y="3884"/>
                  </a:lnTo>
                  <a:lnTo>
                    <a:pt x="2345" y="3713"/>
                  </a:lnTo>
                  <a:lnTo>
                    <a:pt x="2369" y="3542"/>
                  </a:lnTo>
                  <a:lnTo>
                    <a:pt x="2418" y="3395"/>
                  </a:lnTo>
                  <a:lnTo>
                    <a:pt x="2492" y="3224"/>
                  </a:lnTo>
                  <a:lnTo>
                    <a:pt x="2589" y="3078"/>
                  </a:lnTo>
                  <a:lnTo>
                    <a:pt x="2687" y="2956"/>
                  </a:lnTo>
                  <a:lnTo>
                    <a:pt x="2785" y="2809"/>
                  </a:lnTo>
                  <a:lnTo>
                    <a:pt x="2907" y="2712"/>
                  </a:lnTo>
                  <a:lnTo>
                    <a:pt x="3029" y="2614"/>
                  </a:lnTo>
                  <a:lnTo>
                    <a:pt x="3175" y="2516"/>
                  </a:lnTo>
                  <a:lnTo>
                    <a:pt x="3322" y="2443"/>
                  </a:lnTo>
                  <a:lnTo>
                    <a:pt x="3468" y="2394"/>
                  </a:lnTo>
                  <a:lnTo>
                    <a:pt x="3615" y="2345"/>
                  </a:lnTo>
                  <a:lnTo>
                    <a:pt x="3786" y="2321"/>
                  </a:lnTo>
                  <a:lnTo>
                    <a:pt x="3933" y="2296"/>
                  </a:lnTo>
                  <a:close/>
                  <a:moveTo>
                    <a:pt x="3053" y="1"/>
                  </a:moveTo>
                  <a:lnTo>
                    <a:pt x="2980" y="25"/>
                  </a:lnTo>
                  <a:lnTo>
                    <a:pt x="2443" y="196"/>
                  </a:lnTo>
                  <a:lnTo>
                    <a:pt x="2369" y="220"/>
                  </a:lnTo>
                  <a:lnTo>
                    <a:pt x="2296" y="269"/>
                  </a:lnTo>
                  <a:lnTo>
                    <a:pt x="2198" y="391"/>
                  </a:lnTo>
                  <a:lnTo>
                    <a:pt x="2150" y="538"/>
                  </a:lnTo>
                  <a:lnTo>
                    <a:pt x="2150" y="611"/>
                  </a:lnTo>
                  <a:lnTo>
                    <a:pt x="2150" y="684"/>
                  </a:lnTo>
                  <a:lnTo>
                    <a:pt x="2394" y="1832"/>
                  </a:lnTo>
                  <a:lnTo>
                    <a:pt x="2223" y="1954"/>
                  </a:lnTo>
                  <a:lnTo>
                    <a:pt x="2076" y="2101"/>
                  </a:lnTo>
                  <a:lnTo>
                    <a:pt x="1002" y="1686"/>
                  </a:lnTo>
                  <a:lnTo>
                    <a:pt x="928" y="1686"/>
                  </a:lnTo>
                  <a:lnTo>
                    <a:pt x="831" y="1661"/>
                  </a:lnTo>
                  <a:lnTo>
                    <a:pt x="684" y="1710"/>
                  </a:lnTo>
                  <a:lnTo>
                    <a:pt x="562" y="1784"/>
                  </a:lnTo>
                  <a:lnTo>
                    <a:pt x="513" y="1832"/>
                  </a:lnTo>
                  <a:lnTo>
                    <a:pt x="464" y="1906"/>
                  </a:lnTo>
                  <a:lnTo>
                    <a:pt x="220" y="2394"/>
                  </a:lnTo>
                  <a:lnTo>
                    <a:pt x="196" y="2467"/>
                  </a:lnTo>
                  <a:lnTo>
                    <a:pt x="171" y="2541"/>
                  </a:lnTo>
                  <a:lnTo>
                    <a:pt x="196" y="2712"/>
                  </a:lnTo>
                  <a:lnTo>
                    <a:pt x="245" y="2834"/>
                  </a:lnTo>
                  <a:lnTo>
                    <a:pt x="293" y="2907"/>
                  </a:lnTo>
                  <a:lnTo>
                    <a:pt x="367" y="2956"/>
                  </a:lnTo>
                  <a:lnTo>
                    <a:pt x="1344" y="3591"/>
                  </a:lnTo>
                  <a:lnTo>
                    <a:pt x="1319" y="3786"/>
                  </a:lnTo>
                  <a:lnTo>
                    <a:pt x="1295" y="4006"/>
                  </a:lnTo>
                  <a:lnTo>
                    <a:pt x="245" y="4494"/>
                  </a:lnTo>
                  <a:lnTo>
                    <a:pt x="196" y="4519"/>
                  </a:lnTo>
                  <a:lnTo>
                    <a:pt x="123" y="4568"/>
                  </a:lnTo>
                  <a:lnTo>
                    <a:pt x="49" y="4714"/>
                  </a:lnTo>
                  <a:lnTo>
                    <a:pt x="0" y="4861"/>
                  </a:lnTo>
                  <a:lnTo>
                    <a:pt x="25" y="4934"/>
                  </a:lnTo>
                  <a:lnTo>
                    <a:pt x="25" y="5007"/>
                  </a:lnTo>
                  <a:lnTo>
                    <a:pt x="220" y="5545"/>
                  </a:lnTo>
                  <a:lnTo>
                    <a:pt x="245" y="5594"/>
                  </a:lnTo>
                  <a:lnTo>
                    <a:pt x="293" y="5667"/>
                  </a:lnTo>
                  <a:lnTo>
                    <a:pt x="391" y="5764"/>
                  </a:lnTo>
                  <a:lnTo>
                    <a:pt x="538" y="5813"/>
                  </a:lnTo>
                  <a:lnTo>
                    <a:pt x="684" y="5813"/>
                  </a:lnTo>
                  <a:lnTo>
                    <a:pt x="1832" y="5569"/>
                  </a:lnTo>
                  <a:lnTo>
                    <a:pt x="1954" y="5740"/>
                  </a:lnTo>
                  <a:lnTo>
                    <a:pt x="2101" y="5887"/>
                  </a:lnTo>
                  <a:lnTo>
                    <a:pt x="1710" y="6986"/>
                  </a:lnTo>
                  <a:lnTo>
                    <a:pt x="1686" y="7059"/>
                  </a:lnTo>
                  <a:lnTo>
                    <a:pt x="1686" y="7132"/>
                  </a:lnTo>
                  <a:lnTo>
                    <a:pt x="1710" y="7279"/>
                  </a:lnTo>
                  <a:lnTo>
                    <a:pt x="1783" y="7401"/>
                  </a:lnTo>
                  <a:lnTo>
                    <a:pt x="1857" y="7450"/>
                  </a:lnTo>
                  <a:lnTo>
                    <a:pt x="1905" y="7499"/>
                  </a:lnTo>
                  <a:lnTo>
                    <a:pt x="2418" y="7743"/>
                  </a:lnTo>
                  <a:lnTo>
                    <a:pt x="2492" y="7792"/>
                  </a:lnTo>
                  <a:lnTo>
                    <a:pt x="2711" y="7792"/>
                  </a:lnTo>
                  <a:lnTo>
                    <a:pt x="2858" y="7718"/>
                  </a:lnTo>
                  <a:lnTo>
                    <a:pt x="2907" y="7669"/>
                  </a:lnTo>
                  <a:lnTo>
                    <a:pt x="2956" y="7621"/>
                  </a:lnTo>
                  <a:lnTo>
                    <a:pt x="3591" y="6644"/>
                  </a:lnTo>
                  <a:lnTo>
                    <a:pt x="3810" y="6668"/>
                  </a:lnTo>
                  <a:lnTo>
                    <a:pt x="4006" y="6668"/>
                  </a:lnTo>
                  <a:lnTo>
                    <a:pt x="4494" y="7718"/>
                  </a:lnTo>
                  <a:lnTo>
                    <a:pt x="4543" y="7792"/>
                  </a:lnTo>
                  <a:lnTo>
                    <a:pt x="4592" y="7840"/>
                  </a:lnTo>
                  <a:lnTo>
                    <a:pt x="4714" y="7914"/>
                  </a:lnTo>
                  <a:lnTo>
                    <a:pt x="4861" y="7963"/>
                  </a:lnTo>
                  <a:lnTo>
                    <a:pt x="4934" y="7963"/>
                  </a:lnTo>
                  <a:lnTo>
                    <a:pt x="5007" y="7938"/>
                  </a:lnTo>
                  <a:lnTo>
                    <a:pt x="5544" y="7767"/>
                  </a:lnTo>
                  <a:lnTo>
                    <a:pt x="5618" y="7743"/>
                  </a:lnTo>
                  <a:lnTo>
                    <a:pt x="5667" y="7694"/>
                  </a:lnTo>
                  <a:lnTo>
                    <a:pt x="5764" y="7572"/>
                  </a:lnTo>
                  <a:lnTo>
                    <a:pt x="5838" y="7425"/>
                  </a:lnTo>
                  <a:lnTo>
                    <a:pt x="5838" y="7352"/>
                  </a:lnTo>
                  <a:lnTo>
                    <a:pt x="5838" y="7279"/>
                  </a:lnTo>
                  <a:lnTo>
                    <a:pt x="5593" y="6131"/>
                  </a:lnTo>
                  <a:lnTo>
                    <a:pt x="5740" y="6009"/>
                  </a:lnTo>
                  <a:lnTo>
                    <a:pt x="5911" y="5862"/>
                  </a:lnTo>
                  <a:lnTo>
                    <a:pt x="6985" y="6277"/>
                  </a:lnTo>
                  <a:lnTo>
                    <a:pt x="7059" y="6277"/>
                  </a:lnTo>
                  <a:lnTo>
                    <a:pt x="7132" y="6302"/>
                  </a:lnTo>
                  <a:lnTo>
                    <a:pt x="7278" y="6253"/>
                  </a:lnTo>
                  <a:lnTo>
                    <a:pt x="7425" y="6180"/>
                  </a:lnTo>
                  <a:lnTo>
                    <a:pt x="7474" y="6131"/>
                  </a:lnTo>
                  <a:lnTo>
                    <a:pt x="7523" y="6058"/>
                  </a:lnTo>
                  <a:lnTo>
                    <a:pt x="7767" y="5545"/>
                  </a:lnTo>
                  <a:lnTo>
                    <a:pt x="7791" y="5496"/>
                  </a:lnTo>
                  <a:lnTo>
                    <a:pt x="7816" y="5398"/>
                  </a:lnTo>
                  <a:lnTo>
                    <a:pt x="7791" y="5252"/>
                  </a:lnTo>
                  <a:lnTo>
                    <a:pt x="7718" y="5129"/>
                  </a:lnTo>
                  <a:lnTo>
                    <a:pt x="7669" y="5056"/>
                  </a:lnTo>
                  <a:lnTo>
                    <a:pt x="7620" y="5007"/>
                  </a:lnTo>
                  <a:lnTo>
                    <a:pt x="6643" y="4372"/>
                  </a:lnTo>
                  <a:lnTo>
                    <a:pt x="6668" y="4177"/>
                  </a:lnTo>
                  <a:lnTo>
                    <a:pt x="6668" y="3957"/>
                  </a:lnTo>
                  <a:lnTo>
                    <a:pt x="7718" y="3469"/>
                  </a:lnTo>
                  <a:lnTo>
                    <a:pt x="7791" y="3444"/>
                  </a:lnTo>
                  <a:lnTo>
                    <a:pt x="7865" y="3395"/>
                  </a:lnTo>
                  <a:lnTo>
                    <a:pt x="7938" y="3249"/>
                  </a:lnTo>
                  <a:lnTo>
                    <a:pt x="7962" y="3102"/>
                  </a:lnTo>
                  <a:lnTo>
                    <a:pt x="7962" y="3029"/>
                  </a:lnTo>
                  <a:lnTo>
                    <a:pt x="7962" y="2956"/>
                  </a:lnTo>
                  <a:lnTo>
                    <a:pt x="7767" y="2419"/>
                  </a:lnTo>
                  <a:lnTo>
                    <a:pt x="7743" y="2345"/>
                  </a:lnTo>
                  <a:lnTo>
                    <a:pt x="7694" y="2296"/>
                  </a:lnTo>
                  <a:lnTo>
                    <a:pt x="7572" y="2199"/>
                  </a:lnTo>
                  <a:lnTo>
                    <a:pt x="7449" y="2150"/>
                  </a:lnTo>
                  <a:lnTo>
                    <a:pt x="7278" y="2150"/>
                  </a:lnTo>
                  <a:lnTo>
                    <a:pt x="6155" y="2394"/>
                  </a:lnTo>
                  <a:lnTo>
                    <a:pt x="6033" y="2223"/>
                  </a:lnTo>
                  <a:lnTo>
                    <a:pt x="5886" y="2077"/>
                  </a:lnTo>
                  <a:lnTo>
                    <a:pt x="6277" y="978"/>
                  </a:lnTo>
                  <a:lnTo>
                    <a:pt x="6302" y="904"/>
                  </a:lnTo>
                  <a:lnTo>
                    <a:pt x="6302" y="831"/>
                  </a:lnTo>
                  <a:lnTo>
                    <a:pt x="6277" y="684"/>
                  </a:lnTo>
                  <a:lnTo>
                    <a:pt x="6179" y="562"/>
                  </a:lnTo>
                  <a:lnTo>
                    <a:pt x="6131" y="489"/>
                  </a:lnTo>
                  <a:lnTo>
                    <a:pt x="6082" y="465"/>
                  </a:lnTo>
                  <a:lnTo>
                    <a:pt x="5569" y="196"/>
                  </a:lnTo>
                  <a:lnTo>
                    <a:pt x="5496" y="172"/>
                  </a:lnTo>
                  <a:lnTo>
                    <a:pt x="5276" y="172"/>
                  </a:lnTo>
                  <a:lnTo>
                    <a:pt x="5129" y="245"/>
                  </a:lnTo>
                  <a:lnTo>
                    <a:pt x="5080" y="294"/>
                  </a:lnTo>
                  <a:lnTo>
                    <a:pt x="5032" y="343"/>
                  </a:lnTo>
                  <a:lnTo>
                    <a:pt x="4397" y="1319"/>
                  </a:lnTo>
                  <a:lnTo>
                    <a:pt x="4177" y="1295"/>
                  </a:lnTo>
                  <a:lnTo>
                    <a:pt x="3981" y="1295"/>
                  </a:lnTo>
                  <a:lnTo>
                    <a:pt x="3493" y="245"/>
                  </a:lnTo>
                  <a:lnTo>
                    <a:pt x="3444" y="172"/>
                  </a:lnTo>
                  <a:lnTo>
                    <a:pt x="3395" y="123"/>
                  </a:lnTo>
                  <a:lnTo>
                    <a:pt x="3273" y="49"/>
                  </a:lnTo>
                  <a:lnTo>
                    <a:pt x="3127" y="1"/>
                  </a:lnTo>
                  <a:close/>
                </a:path>
              </a:pathLst>
            </a:custGeom>
            <a:solidFill>
              <a:srgbClr val="454F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1" name="Shape 771"/>
          <p:cNvSpPr txBox="1">
            <a:spLocks noGrp="1"/>
          </p:cNvSpPr>
          <p:nvPr>
            <p:ph type="title"/>
          </p:nvPr>
        </p:nvSpPr>
        <p:spPr>
          <a:xfrm>
            <a:off x="691200" y="0"/>
            <a:ext cx="7761600" cy="657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Some pre-processors</a:t>
            </a:r>
            <a:endParaRPr/>
          </a:p>
        </p:txBody>
      </p:sp>
      <p:pic>
        <p:nvPicPr>
          <p:cNvPr id="772" name="Shape 77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91200" y="657900"/>
            <a:ext cx="1888500" cy="305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73" name="Shape 77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91195" y="1363667"/>
            <a:ext cx="1466611" cy="315234"/>
          </a:xfrm>
          <a:prstGeom prst="rect">
            <a:avLst/>
          </a:prstGeom>
          <a:noFill/>
          <a:ln>
            <a:noFill/>
          </a:ln>
        </p:spPr>
      </p:pic>
      <p:pic>
        <p:nvPicPr>
          <p:cNvPr id="774" name="Shape 77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588267" y="3011040"/>
            <a:ext cx="1619212" cy="949770"/>
          </a:xfrm>
          <a:prstGeom prst="rect">
            <a:avLst/>
          </a:prstGeom>
          <a:noFill/>
          <a:ln>
            <a:noFill/>
          </a:ln>
        </p:spPr>
      </p:pic>
      <p:pic>
        <p:nvPicPr>
          <p:cNvPr id="775" name="Shape 775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43878" y="4157674"/>
            <a:ext cx="1971500" cy="604819"/>
          </a:xfrm>
          <a:prstGeom prst="rect">
            <a:avLst/>
          </a:prstGeom>
          <a:noFill/>
          <a:ln>
            <a:noFill/>
          </a:ln>
        </p:spPr>
      </p:pic>
      <p:pic>
        <p:nvPicPr>
          <p:cNvPr id="776" name="Shape 776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1854107" y="5149030"/>
            <a:ext cx="1832841" cy="528424"/>
          </a:xfrm>
          <a:prstGeom prst="rect">
            <a:avLst/>
          </a:prstGeom>
          <a:noFill/>
          <a:ln>
            <a:noFill/>
          </a:ln>
        </p:spPr>
      </p:pic>
      <p:pic>
        <p:nvPicPr>
          <p:cNvPr id="777" name="Shape 777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4373827" y="2583282"/>
            <a:ext cx="1466610" cy="1497363"/>
          </a:xfrm>
          <a:prstGeom prst="rect">
            <a:avLst/>
          </a:prstGeom>
          <a:noFill/>
          <a:ln>
            <a:noFill/>
          </a:ln>
        </p:spPr>
      </p:pic>
      <p:pic>
        <p:nvPicPr>
          <p:cNvPr id="778" name="Shape 778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1093825" y="4959360"/>
            <a:ext cx="553162" cy="470106"/>
          </a:xfrm>
          <a:prstGeom prst="rect">
            <a:avLst/>
          </a:prstGeom>
          <a:noFill/>
          <a:ln>
            <a:noFill/>
          </a:ln>
        </p:spPr>
      </p:pic>
      <p:pic>
        <p:nvPicPr>
          <p:cNvPr id="779" name="Shape 779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2615227" y="1128461"/>
            <a:ext cx="1384288" cy="694361"/>
          </a:xfrm>
          <a:prstGeom prst="rect">
            <a:avLst/>
          </a:prstGeom>
          <a:noFill/>
          <a:ln>
            <a:noFill/>
          </a:ln>
        </p:spPr>
      </p:pic>
      <p:pic>
        <p:nvPicPr>
          <p:cNvPr id="780" name="Shape 780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1646986" y="1227494"/>
            <a:ext cx="868398" cy="705255"/>
          </a:xfrm>
          <a:prstGeom prst="rect">
            <a:avLst/>
          </a:prstGeom>
          <a:noFill/>
          <a:ln>
            <a:noFill/>
          </a:ln>
        </p:spPr>
      </p:pic>
      <p:pic>
        <p:nvPicPr>
          <p:cNvPr id="781" name="Shape 781"/>
          <p:cNvPicPr preferRelativeResize="0"/>
          <p:nvPr/>
        </p:nvPicPr>
        <p:blipFill>
          <a:blip r:embed="rId12">
            <a:alphaModFix/>
          </a:blip>
          <a:stretch>
            <a:fillRect/>
          </a:stretch>
        </p:blipFill>
        <p:spPr>
          <a:xfrm>
            <a:off x="5772207" y="1278045"/>
            <a:ext cx="1231875" cy="705255"/>
          </a:xfrm>
          <a:prstGeom prst="rect">
            <a:avLst/>
          </a:prstGeom>
          <a:noFill/>
          <a:ln>
            <a:noFill/>
          </a:ln>
        </p:spPr>
      </p:pic>
      <p:pic>
        <p:nvPicPr>
          <p:cNvPr id="782" name="Shape 782"/>
          <p:cNvPicPr preferRelativeResize="0"/>
          <p:nvPr/>
        </p:nvPicPr>
        <p:blipFill>
          <a:blip r:embed="rId13">
            <a:alphaModFix/>
          </a:blip>
          <a:stretch>
            <a:fillRect/>
          </a:stretch>
        </p:blipFill>
        <p:spPr>
          <a:xfrm>
            <a:off x="7046213" y="1043849"/>
            <a:ext cx="1050517" cy="1072546"/>
          </a:xfrm>
          <a:prstGeom prst="rect">
            <a:avLst/>
          </a:prstGeom>
          <a:noFill/>
          <a:ln>
            <a:noFill/>
          </a:ln>
        </p:spPr>
      </p:pic>
      <p:pic>
        <p:nvPicPr>
          <p:cNvPr id="783" name="Shape 783"/>
          <p:cNvPicPr preferRelativeResize="0"/>
          <p:nvPr/>
        </p:nvPicPr>
        <p:blipFill>
          <a:blip r:embed="rId14">
            <a:alphaModFix/>
          </a:blip>
          <a:stretch>
            <a:fillRect/>
          </a:stretch>
        </p:blipFill>
        <p:spPr>
          <a:xfrm>
            <a:off x="6770860" y="2344137"/>
            <a:ext cx="868405" cy="811892"/>
          </a:xfrm>
          <a:prstGeom prst="rect">
            <a:avLst/>
          </a:prstGeom>
          <a:noFill/>
          <a:ln>
            <a:noFill/>
          </a:ln>
        </p:spPr>
      </p:pic>
      <p:pic>
        <p:nvPicPr>
          <p:cNvPr id="784" name="Shape 784"/>
          <p:cNvPicPr preferRelativeResize="0"/>
          <p:nvPr/>
        </p:nvPicPr>
        <p:blipFill>
          <a:blip r:embed="rId15">
            <a:alphaModFix/>
          </a:blip>
          <a:stretch>
            <a:fillRect/>
          </a:stretch>
        </p:blipFill>
        <p:spPr>
          <a:xfrm>
            <a:off x="7208270" y="3349384"/>
            <a:ext cx="795222" cy="811896"/>
          </a:xfrm>
          <a:prstGeom prst="rect">
            <a:avLst/>
          </a:prstGeom>
          <a:noFill/>
          <a:ln>
            <a:noFill/>
          </a:ln>
        </p:spPr>
      </p:pic>
      <p:pic>
        <p:nvPicPr>
          <p:cNvPr id="785" name="Shape 785"/>
          <p:cNvPicPr preferRelativeResize="0"/>
          <p:nvPr/>
        </p:nvPicPr>
        <p:blipFill>
          <a:blip r:embed="rId16">
            <a:alphaModFix/>
          </a:blip>
          <a:stretch>
            <a:fillRect/>
          </a:stretch>
        </p:blipFill>
        <p:spPr>
          <a:xfrm>
            <a:off x="8074311" y="2289893"/>
            <a:ext cx="553161" cy="1263259"/>
          </a:xfrm>
          <a:prstGeom prst="rect">
            <a:avLst/>
          </a:prstGeom>
          <a:noFill/>
          <a:ln>
            <a:noFill/>
          </a:ln>
        </p:spPr>
      </p:pic>
      <p:pic>
        <p:nvPicPr>
          <p:cNvPr id="786" name="Shape 786"/>
          <p:cNvPicPr preferRelativeResize="0"/>
          <p:nvPr/>
        </p:nvPicPr>
        <p:blipFill>
          <a:blip r:embed="rId17">
            <a:alphaModFix/>
          </a:blip>
          <a:stretch>
            <a:fillRect/>
          </a:stretch>
        </p:blipFill>
        <p:spPr>
          <a:xfrm>
            <a:off x="4358429" y="3960805"/>
            <a:ext cx="1772557" cy="904862"/>
          </a:xfrm>
          <a:prstGeom prst="rect">
            <a:avLst/>
          </a:prstGeom>
          <a:noFill/>
          <a:ln>
            <a:noFill/>
          </a:ln>
        </p:spPr>
      </p:pic>
      <p:pic>
        <p:nvPicPr>
          <p:cNvPr id="787" name="Shape 787"/>
          <p:cNvPicPr preferRelativeResize="0"/>
          <p:nvPr/>
        </p:nvPicPr>
        <p:blipFill>
          <a:blip r:embed="rId18">
            <a:alphaModFix/>
          </a:blip>
          <a:stretch>
            <a:fillRect/>
          </a:stretch>
        </p:blipFill>
        <p:spPr>
          <a:xfrm>
            <a:off x="7046213" y="4025444"/>
            <a:ext cx="1619212" cy="1073483"/>
          </a:xfrm>
          <a:prstGeom prst="rect">
            <a:avLst/>
          </a:prstGeom>
          <a:noFill/>
          <a:ln>
            <a:noFill/>
          </a:ln>
        </p:spPr>
      </p:pic>
      <p:pic>
        <p:nvPicPr>
          <p:cNvPr id="788" name="Shape 788"/>
          <p:cNvPicPr preferRelativeResize="0"/>
          <p:nvPr/>
        </p:nvPicPr>
        <p:blipFill>
          <a:blip r:embed="rId19">
            <a:alphaModFix/>
          </a:blip>
          <a:stretch>
            <a:fillRect/>
          </a:stretch>
        </p:blipFill>
        <p:spPr>
          <a:xfrm>
            <a:off x="7116069" y="5119211"/>
            <a:ext cx="1772559" cy="588043"/>
          </a:xfrm>
          <a:prstGeom prst="rect">
            <a:avLst/>
          </a:prstGeom>
          <a:noFill/>
          <a:ln>
            <a:noFill/>
          </a:ln>
        </p:spPr>
      </p:pic>
      <p:pic>
        <p:nvPicPr>
          <p:cNvPr id="789" name="Shape 789"/>
          <p:cNvPicPr preferRelativeResize="0"/>
          <p:nvPr/>
        </p:nvPicPr>
        <p:blipFill>
          <a:blip r:embed="rId20">
            <a:alphaModFix/>
          </a:blip>
          <a:stretch>
            <a:fillRect/>
          </a:stretch>
        </p:blipFill>
        <p:spPr>
          <a:xfrm>
            <a:off x="4047495" y="1358328"/>
            <a:ext cx="1466611" cy="524518"/>
          </a:xfrm>
          <a:prstGeom prst="rect">
            <a:avLst/>
          </a:prstGeom>
          <a:noFill/>
          <a:ln>
            <a:noFill/>
          </a:ln>
        </p:spPr>
      </p:pic>
      <p:pic>
        <p:nvPicPr>
          <p:cNvPr id="790" name="Shape 790"/>
          <p:cNvPicPr preferRelativeResize="0"/>
          <p:nvPr/>
        </p:nvPicPr>
        <p:blipFill>
          <a:blip r:embed="rId21">
            <a:alphaModFix/>
          </a:blip>
          <a:stretch>
            <a:fillRect/>
          </a:stretch>
        </p:blipFill>
        <p:spPr>
          <a:xfrm>
            <a:off x="2421746" y="2152719"/>
            <a:ext cx="473574" cy="528424"/>
          </a:xfrm>
          <a:prstGeom prst="rect">
            <a:avLst/>
          </a:prstGeom>
          <a:noFill/>
          <a:ln>
            <a:noFill/>
          </a:ln>
        </p:spPr>
      </p:pic>
      <p:pic>
        <p:nvPicPr>
          <p:cNvPr id="791" name="Shape 791"/>
          <p:cNvPicPr preferRelativeResize="0"/>
          <p:nvPr/>
        </p:nvPicPr>
        <p:blipFill>
          <a:blip r:embed="rId22">
            <a:alphaModFix/>
          </a:blip>
          <a:stretch>
            <a:fillRect/>
          </a:stretch>
        </p:blipFill>
        <p:spPr>
          <a:xfrm>
            <a:off x="1370642" y="2079171"/>
            <a:ext cx="769311" cy="785443"/>
          </a:xfrm>
          <a:prstGeom prst="rect">
            <a:avLst/>
          </a:prstGeom>
          <a:noFill/>
          <a:ln>
            <a:noFill/>
          </a:ln>
        </p:spPr>
      </p:pic>
      <p:pic>
        <p:nvPicPr>
          <p:cNvPr id="792" name="Shape 792"/>
          <p:cNvPicPr preferRelativeResize="0"/>
          <p:nvPr/>
        </p:nvPicPr>
        <p:blipFill>
          <a:blip r:embed="rId23">
            <a:alphaModFix/>
          </a:blip>
          <a:stretch>
            <a:fillRect/>
          </a:stretch>
        </p:blipFill>
        <p:spPr>
          <a:xfrm>
            <a:off x="5200901" y="4822120"/>
            <a:ext cx="1569967" cy="528424"/>
          </a:xfrm>
          <a:prstGeom prst="rect">
            <a:avLst/>
          </a:prstGeom>
          <a:noFill/>
          <a:ln>
            <a:noFill/>
          </a:ln>
        </p:spPr>
      </p:pic>
      <p:pic>
        <p:nvPicPr>
          <p:cNvPr id="793" name="Shape 793"/>
          <p:cNvPicPr preferRelativeResize="0"/>
          <p:nvPr/>
        </p:nvPicPr>
        <p:blipFill>
          <a:blip r:embed="rId24">
            <a:alphaModFix/>
          </a:blip>
          <a:stretch>
            <a:fillRect/>
          </a:stretch>
        </p:blipFill>
        <p:spPr>
          <a:xfrm>
            <a:off x="4779974" y="5350537"/>
            <a:ext cx="1619213" cy="501282"/>
          </a:xfrm>
          <a:prstGeom prst="rect">
            <a:avLst/>
          </a:prstGeom>
          <a:noFill/>
          <a:ln>
            <a:noFill/>
          </a:ln>
        </p:spPr>
      </p:pic>
      <p:pic>
        <p:nvPicPr>
          <p:cNvPr id="794" name="Shape 794"/>
          <p:cNvPicPr preferRelativeResize="0"/>
          <p:nvPr/>
        </p:nvPicPr>
        <p:blipFill>
          <a:blip r:embed="rId25">
            <a:alphaModFix/>
          </a:blip>
          <a:stretch>
            <a:fillRect/>
          </a:stretch>
        </p:blipFill>
        <p:spPr>
          <a:xfrm>
            <a:off x="2959714" y="4670182"/>
            <a:ext cx="2123384" cy="588042"/>
          </a:xfrm>
          <a:prstGeom prst="rect">
            <a:avLst/>
          </a:prstGeom>
          <a:noFill/>
          <a:ln>
            <a:noFill/>
          </a:ln>
        </p:spPr>
      </p:pic>
      <p:sp>
        <p:nvSpPr>
          <p:cNvPr id="795" name="Shape 795"/>
          <p:cNvSpPr txBox="1"/>
          <p:nvPr/>
        </p:nvSpPr>
        <p:spPr>
          <a:xfrm>
            <a:off x="691200" y="5739000"/>
            <a:ext cx="8452800" cy="111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" sz="2000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rPr>
              <a:t>We need to approach these technologies </a:t>
            </a:r>
            <a:r>
              <a:rPr lang="en" sz="2000" b="1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rPr>
              <a:t>in parts</a:t>
            </a:r>
            <a:r>
              <a:rPr lang="en" sz="2000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rPr>
              <a:t> to have a global vision</a:t>
            </a:r>
            <a:endParaRPr sz="2000">
              <a:solidFill>
                <a:srgbClr val="454F5B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796" name="Shape 796"/>
          <p:cNvSpPr/>
          <p:nvPr/>
        </p:nvSpPr>
        <p:spPr>
          <a:xfrm>
            <a:off x="3969700" y="4169493"/>
            <a:ext cx="2550000" cy="785400"/>
          </a:xfrm>
          <a:prstGeom prst="rect">
            <a:avLst/>
          </a:prstGeom>
          <a:noFill/>
          <a:ln w="76200" cap="flat" cmpd="sng">
            <a:solidFill>
              <a:srgbClr val="C7F46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797" name="Shape 797"/>
          <p:cNvPicPr preferRelativeResize="0"/>
          <p:nvPr/>
        </p:nvPicPr>
        <p:blipFill>
          <a:blip r:embed="rId26">
            <a:alphaModFix/>
          </a:blip>
          <a:stretch>
            <a:fillRect/>
          </a:stretch>
        </p:blipFill>
        <p:spPr>
          <a:xfrm>
            <a:off x="5227350" y="2344126"/>
            <a:ext cx="1231875" cy="47919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2" name="Shape 802"/>
          <p:cNvSpPr txBox="1">
            <a:spLocks noGrp="1"/>
          </p:cNvSpPr>
          <p:nvPr>
            <p:ph type="title"/>
          </p:nvPr>
        </p:nvSpPr>
        <p:spPr>
          <a:xfrm>
            <a:off x="691200" y="0"/>
            <a:ext cx="7761600" cy="657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Characteristics and Advantages</a:t>
            </a:r>
            <a:endParaRPr/>
          </a:p>
        </p:txBody>
      </p:sp>
      <p:pic>
        <p:nvPicPr>
          <p:cNvPr id="803" name="Shape 80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91200" y="657900"/>
            <a:ext cx="1888500" cy="305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04" name="Shape 80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50825" y="1367125"/>
            <a:ext cx="1628775" cy="342900"/>
          </a:xfrm>
          <a:prstGeom prst="rect">
            <a:avLst/>
          </a:prstGeom>
          <a:noFill/>
          <a:ln>
            <a:noFill/>
          </a:ln>
        </p:spPr>
      </p:pic>
      <p:sp>
        <p:nvSpPr>
          <p:cNvPr id="805" name="Shape 805"/>
          <p:cNvSpPr txBox="1"/>
          <p:nvPr/>
        </p:nvSpPr>
        <p:spPr>
          <a:xfrm>
            <a:off x="691200" y="1118975"/>
            <a:ext cx="8103000" cy="518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457200" marR="0" lvl="0" indent="-381000" algn="l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454F5B"/>
              </a:buClr>
              <a:buSzPts val="2400"/>
              <a:buFont typeface="Montserrat"/>
              <a:buChar char="●"/>
            </a:pPr>
            <a:r>
              <a:rPr lang="en" sz="2400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rPr>
              <a:t>Server-side JavaScript</a:t>
            </a:r>
            <a:endParaRPr sz="2400">
              <a:solidFill>
                <a:srgbClr val="454F5B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457200" marR="0" lvl="0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54F5B"/>
              </a:buClr>
              <a:buSzPts val="2400"/>
              <a:buFont typeface="Montserrat"/>
              <a:buChar char="●"/>
            </a:pPr>
            <a:r>
              <a:rPr lang="en" sz="2400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rPr>
              <a:t>Built on top of V8 (Google’s open source high-performance Javascript engine)</a:t>
            </a:r>
            <a:endParaRPr sz="2400">
              <a:solidFill>
                <a:srgbClr val="454F5B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457200" marR="0" lvl="0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54F5B"/>
              </a:buClr>
              <a:buSzPts val="2400"/>
              <a:buFont typeface="Montserrat"/>
              <a:buChar char="●"/>
            </a:pPr>
            <a:r>
              <a:rPr lang="en" sz="2400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rPr>
              <a:t>Asynchronous. Event based development</a:t>
            </a:r>
            <a:endParaRPr sz="2400">
              <a:solidFill>
                <a:srgbClr val="454F5B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457200" marR="0" lvl="0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54F5B"/>
              </a:buClr>
              <a:buSzPts val="2400"/>
              <a:buFont typeface="Montserrat"/>
              <a:buChar char="●"/>
            </a:pPr>
            <a:r>
              <a:rPr lang="en" sz="2400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rPr>
              <a:t>Single-threaded</a:t>
            </a:r>
            <a:endParaRPr sz="2400">
              <a:solidFill>
                <a:srgbClr val="454F5B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457200" marR="0" lvl="0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54F5B"/>
              </a:buClr>
              <a:buSzPts val="2400"/>
              <a:buFont typeface="Montserrat"/>
              <a:buChar char="●"/>
            </a:pPr>
            <a:r>
              <a:rPr lang="en" sz="2400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rPr>
              <a:t>Non Blocking I/0</a:t>
            </a:r>
            <a:endParaRPr sz="2400">
              <a:solidFill>
                <a:srgbClr val="454F5B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endParaRPr sz="2400">
              <a:solidFill>
                <a:srgbClr val="454F5B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0" name="Shape 810"/>
          <p:cNvSpPr txBox="1">
            <a:spLocks noGrp="1"/>
          </p:cNvSpPr>
          <p:nvPr>
            <p:ph type="title"/>
          </p:nvPr>
        </p:nvSpPr>
        <p:spPr>
          <a:xfrm>
            <a:off x="691200" y="0"/>
            <a:ext cx="7761600" cy="657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Good for</a:t>
            </a:r>
            <a:endParaRPr/>
          </a:p>
        </p:txBody>
      </p:sp>
      <p:pic>
        <p:nvPicPr>
          <p:cNvPr id="811" name="Shape 81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91200" y="657900"/>
            <a:ext cx="1888500" cy="305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12" name="Shape 81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50825" y="1367125"/>
            <a:ext cx="1628775" cy="342900"/>
          </a:xfrm>
          <a:prstGeom prst="rect">
            <a:avLst/>
          </a:prstGeom>
          <a:noFill/>
          <a:ln>
            <a:noFill/>
          </a:ln>
        </p:spPr>
      </p:pic>
      <p:sp>
        <p:nvSpPr>
          <p:cNvPr id="813" name="Shape 813"/>
          <p:cNvSpPr txBox="1"/>
          <p:nvPr/>
        </p:nvSpPr>
        <p:spPr>
          <a:xfrm>
            <a:off x="691200" y="1118975"/>
            <a:ext cx="8103000" cy="518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457200" marR="0" lvl="0" indent="-381000" algn="l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454F5B"/>
              </a:buClr>
              <a:buSzPts val="2400"/>
              <a:buFont typeface="Montserrat"/>
              <a:buChar char="●"/>
            </a:pPr>
            <a:r>
              <a:rPr lang="en" sz="2400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rPr>
              <a:t>Highly concurrent environments</a:t>
            </a:r>
            <a:endParaRPr sz="2400">
              <a:solidFill>
                <a:srgbClr val="454F5B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457200" marR="0" lvl="0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54F5B"/>
              </a:buClr>
              <a:buSzPts val="2400"/>
              <a:buFont typeface="Montserrat"/>
              <a:buChar char="●"/>
            </a:pPr>
            <a:r>
              <a:rPr lang="en" sz="2400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rPr>
              <a:t>Real-time apps</a:t>
            </a:r>
            <a:endParaRPr sz="2400">
              <a:solidFill>
                <a:srgbClr val="454F5B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457200" marR="0" lvl="0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54F5B"/>
              </a:buClr>
              <a:buSzPts val="2400"/>
              <a:buFont typeface="Montserrat"/>
              <a:buChar char="●"/>
            </a:pPr>
            <a:r>
              <a:rPr lang="en" sz="2400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rPr>
              <a:t>Building CRUD (Create, Read, Update, Delete)applications</a:t>
            </a:r>
            <a:endParaRPr sz="2400">
              <a:solidFill>
                <a:srgbClr val="454F5B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457200" marR="0" lvl="0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54F5B"/>
              </a:buClr>
              <a:buSzPts val="2400"/>
              <a:buFont typeface="Montserrat"/>
              <a:buChar char="●"/>
            </a:pPr>
            <a:r>
              <a:rPr lang="en" sz="2400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rPr>
              <a:t>Single-threaded</a:t>
            </a:r>
            <a:endParaRPr sz="2400">
              <a:solidFill>
                <a:srgbClr val="454F5B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8" name="Shape 818"/>
          <p:cNvSpPr txBox="1">
            <a:spLocks noGrp="1"/>
          </p:cNvSpPr>
          <p:nvPr>
            <p:ph type="title"/>
          </p:nvPr>
        </p:nvSpPr>
        <p:spPr>
          <a:xfrm>
            <a:off x="691200" y="0"/>
            <a:ext cx="7761600" cy="657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Even loop</a:t>
            </a:r>
            <a:endParaRPr/>
          </a:p>
        </p:txBody>
      </p:sp>
      <p:pic>
        <p:nvPicPr>
          <p:cNvPr id="819" name="Shape 8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91200" y="657900"/>
            <a:ext cx="1888500" cy="305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20" name="Shape 82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50825" y="1367125"/>
            <a:ext cx="1628775" cy="342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21" name="Shape 82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14375" y="1710025"/>
            <a:ext cx="7715250" cy="42576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6" name="Shape 826"/>
          <p:cNvSpPr txBox="1">
            <a:spLocks noGrp="1"/>
          </p:cNvSpPr>
          <p:nvPr>
            <p:ph type="title"/>
          </p:nvPr>
        </p:nvSpPr>
        <p:spPr>
          <a:xfrm>
            <a:off x="691200" y="0"/>
            <a:ext cx="7761600" cy="657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explication</a:t>
            </a:r>
            <a:endParaRPr/>
          </a:p>
        </p:txBody>
      </p:sp>
      <p:pic>
        <p:nvPicPr>
          <p:cNvPr id="827" name="Shape 82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91200" y="657900"/>
            <a:ext cx="1888500" cy="305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28" name="Shape 82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50825" y="1367125"/>
            <a:ext cx="1628775" cy="342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29" name="Shape 82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96850" y="1135950"/>
            <a:ext cx="7156150" cy="56148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4" name="Shape 834"/>
          <p:cNvSpPr txBox="1">
            <a:spLocks noGrp="1"/>
          </p:cNvSpPr>
          <p:nvPr>
            <p:ph type="title"/>
          </p:nvPr>
        </p:nvSpPr>
        <p:spPr>
          <a:xfrm>
            <a:off x="691200" y="0"/>
            <a:ext cx="7761600" cy="657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explication</a:t>
            </a:r>
            <a:endParaRPr/>
          </a:p>
        </p:txBody>
      </p:sp>
      <p:pic>
        <p:nvPicPr>
          <p:cNvPr id="835" name="Shape 83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91200" y="657900"/>
            <a:ext cx="1888500" cy="305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36" name="Shape 83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50825" y="1367125"/>
            <a:ext cx="1628775" cy="342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37" name="Shape 83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15713" y="1194050"/>
            <a:ext cx="7112575" cy="5343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Shape 126"/>
          <p:cNvSpPr txBox="1">
            <a:spLocks noGrp="1"/>
          </p:cNvSpPr>
          <p:nvPr>
            <p:ph type="title"/>
          </p:nvPr>
        </p:nvSpPr>
        <p:spPr>
          <a:xfrm>
            <a:off x="691200" y="0"/>
            <a:ext cx="7761600" cy="657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Group of technologies</a:t>
            </a:r>
            <a:endParaRPr/>
          </a:p>
        </p:txBody>
      </p:sp>
      <p:pic>
        <p:nvPicPr>
          <p:cNvPr id="127" name="Shape 12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91200" y="657900"/>
            <a:ext cx="1888500" cy="305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8" name="Shape 12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91195" y="1363667"/>
            <a:ext cx="1466611" cy="315234"/>
          </a:xfrm>
          <a:prstGeom prst="rect">
            <a:avLst/>
          </a:prstGeom>
          <a:noFill/>
          <a:ln>
            <a:noFill/>
          </a:ln>
        </p:spPr>
      </p:pic>
      <p:pic>
        <p:nvPicPr>
          <p:cNvPr id="129" name="Shape 12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588267" y="3011040"/>
            <a:ext cx="1619212" cy="94977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0" name="Shape 130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43878" y="4157674"/>
            <a:ext cx="1971500" cy="604819"/>
          </a:xfrm>
          <a:prstGeom prst="rect">
            <a:avLst/>
          </a:prstGeom>
          <a:noFill/>
          <a:ln>
            <a:noFill/>
          </a:ln>
        </p:spPr>
      </p:pic>
      <p:pic>
        <p:nvPicPr>
          <p:cNvPr id="131" name="Shape 131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1854107" y="5149030"/>
            <a:ext cx="1832841" cy="528424"/>
          </a:xfrm>
          <a:prstGeom prst="rect">
            <a:avLst/>
          </a:prstGeom>
          <a:noFill/>
          <a:ln>
            <a:noFill/>
          </a:ln>
        </p:spPr>
      </p:pic>
      <p:pic>
        <p:nvPicPr>
          <p:cNvPr id="132" name="Shape 132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4373827" y="2583282"/>
            <a:ext cx="1466610" cy="1497363"/>
          </a:xfrm>
          <a:prstGeom prst="rect">
            <a:avLst/>
          </a:prstGeom>
          <a:noFill/>
          <a:ln>
            <a:noFill/>
          </a:ln>
        </p:spPr>
      </p:pic>
      <p:pic>
        <p:nvPicPr>
          <p:cNvPr id="133" name="Shape 133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1093825" y="4959360"/>
            <a:ext cx="553162" cy="470106"/>
          </a:xfrm>
          <a:prstGeom prst="rect">
            <a:avLst/>
          </a:prstGeom>
          <a:noFill/>
          <a:ln>
            <a:noFill/>
          </a:ln>
        </p:spPr>
      </p:pic>
      <p:pic>
        <p:nvPicPr>
          <p:cNvPr id="134" name="Shape 134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2615227" y="1128461"/>
            <a:ext cx="1384288" cy="694361"/>
          </a:xfrm>
          <a:prstGeom prst="rect">
            <a:avLst/>
          </a:prstGeom>
          <a:noFill/>
          <a:ln>
            <a:noFill/>
          </a:ln>
        </p:spPr>
      </p:pic>
      <p:pic>
        <p:nvPicPr>
          <p:cNvPr id="135" name="Shape 135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1646986" y="1227494"/>
            <a:ext cx="868398" cy="70525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6" name="Shape 136"/>
          <p:cNvPicPr preferRelativeResize="0"/>
          <p:nvPr/>
        </p:nvPicPr>
        <p:blipFill>
          <a:blip r:embed="rId12">
            <a:alphaModFix/>
          </a:blip>
          <a:stretch>
            <a:fillRect/>
          </a:stretch>
        </p:blipFill>
        <p:spPr>
          <a:xfrm>
            <a:off x="5772207" y="1278045"/>
            <a:ext cx="1231875" cy="70525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7" name="Shape 137"/>
          <p:cNvPicPr preferRelativeResize="0"/>
          <p:nvPr/>
        </p:nvPicPr>
        <p:blipFill>
          <a:blip r:embed="rId13">
            <a:alphaModFix/>
          </a:blip>
          <a:stretch>
            <a:fillRect/>
          </a:stretch>
        </p:blipFill>
        <p:spPr>
          <a:xfrm>
            <a:off x="7046213" y="1043849"/>
            <a:ext cx="1050517" cy="1072546"/>
          </a:xfrm>
          <a:prstGeom prst="rect">
            <a:avLst/>
          </a:prstGeom>
          <a:noFill/>
          <a:ln>
            <a:noFill/>
          </a:ln>
        </p:spPr>
      </p:pic>
      <p:pic>
        <p:nvPicPr>
          <p:cNvPr id="138" name="Shape 138"/>
          <p:cNvPicPr preferRelativeResize="0"/>
          <p:nvPr/>
        </p:nvPicPr>
        <p:blipFill>
          <a:blip r:embed="rId14">
            <a:alphaModFix/>
          </a:blip>
          <a:stretch>
            <a:fillRect/>
          </a:stretch>
        </p:blipFill>
        <p:spPr>
          <a:xfrm>
            <a:off x="6770860" y="2344137"/>
            <a:ext cx="868405" cy="811892"/>
          </a:xfrm>
          <a:prstGeom prst="rect">
            <a:avLst/>
          </a:prstGeom>
          <a:noFill/>
          <a:ln>
            <a:noFill/>
          </a:ln>
        </p:spPr>
      </p:pic>
      <p:pic>
        <p:nvPicPr>
          <p:cNvPr id="139" name="Shape 139"/>
          <p:cNvPicPr preferRelativeResize="0"/>
          <p:nvPr/>
        </p:nvPicPr>
        <p:blipFill>
          <a:blip r:embed="rId15">
            <a:alphaModFix/>
          </a:blip>
          <a:stretch>
            <a:fillRect/>
          </a:stretch>
        </p:blipFill>
        <p:spPr>
          <a:xfrm>
            <a:off x="7208270" y="3349384"/>
            <a:ext cx="795222" cy="811896"/>
          </a:xfrm>
          <a:prstGeom prst="rect">
            <a:avLst/>
          </a:prstGeom>
          <a:noFill/>
          <a:ln>
            <a:noFill/>
          </a:ln>
        </p:spPr>
      </p:pic>
      <p:pic>
        <p:nvPicPr>
          <p:cNvPr id="140" name="Shape 140"/>
          <p:cNvPicPr preferRelativeResize="0"/>
          <p:nvPr/>
        </p:nvPicPr>
        <p:blipFill>
          <a:blip r:embed="rId16">
            <a:alphaModFix/>
          </a:blip>
          <a:stretch>
            <a:fillRect/>
          </a:stretch>
        </p:blipFill>
        <p:spPr>
          <a:xfrm>
            <a:off x="8074311" y="2289893"/>
            <a:ext cx="553161" cy="1263259"/>
          </a:xfrm>
          <a:prstGeom prst="rect">
            <a:avLst/>
          </a:prstGeom>
          <a:noFill/>
          <a:ln>
            <a:noFill/>
          </a:ln>
        </p:spPr>
      </p:pic>
      <p:pic>
        <p:nvPicPr>
          <p:cNvPr id="141" name="Shape 141"/>
          <p:cNvPicPr preferRelativeResize="0"/>
          <p:nvPr/>
        </p:nvPicPr>
        <p:blipFill>
          <a:blip r:embed="rId17">
            <a:alphaModFix/>
          </a:blip>
          <a:stretch>
            <a:fillRect/>
          </a:stretch>
        </p:blipFill>
        <p:spPr>
          <a:xfrm>
            <a:off x="4358429" y="3960805"/>
            <a:ext cx="1772557" cy="904862"/>
          </a:xfrm>
          <a:prstGeom prst="rect">
            <a:avLst/>
          </a:prstGeom>
          <a:noFill/>
          <a:ln>
            <a:noFill/>
          </a:ln>
        </p:spPr>
      </p:pic>
      <p:pic>
        <p:nvPicPr>
          <p:cNvPr id="142" name="Shape 142"/>
          <p:cNvPicPr preferRelativeResize="0"/>
          <p:nvPr/>
        </p:nvPicPr>
        <p:blipFill>
          <a:blip r:embed="rId18">
            <a:alphaModFix/>
          </a:blip>
          <a:stretch>
            <a:fillRect/>
          </a:stretch>
        </p:blipFill>
        <p:spPr>
          <a:xfrm>
            <a:off x="7046213" y="4025444"/>
            <a:ext cx="1619212" cy="1073483"/>
          </a:xfrm>
          <a:prstGeom prst="rect">
            <a:avLst/>
          </a:prstGeom>
          <a:noFill/>
          <a:ln>
            <a:noFill/>
          </a:ln>
        </p:spPr>
      </p:pic>
      <p:pic>
        <p:nvPicPr>
          <p:cNvPr id="143" name="Shape 143"/>
          <p:cNvPicPr preferRelativeResize="0"/>
          <p:nvPr/>
        </p:nvPicPr>
        <p:blipFill>
          <a:blip r:embed="rId19">
            <a:alphaModFix/>
          </a:blip>
          <a:stretch>
            <a:fillRect/>
          </a:stretch>
        </p:blipFill>
        <p:spPr>
          <a:xfrm>
            <a:off x="7116069" y="5119211"/>
            <a:ext cx="1772559" cy="588043"/>
          </a:xfrm>
          <a:prstGeom prst="rect">
            <a:avLst/>
          </a:prstGeom>
          <a:noFill/>
          <a:ln>
            <a:noFill/>
          </a:ln>
        </p:spPr>
      </p:pic>
      <p:pic>
        <p:nvPicPr>
          <p:cNvPr id="144" name="Shape 144"/>
          <p:cNvPicPr preferRelativeResize="0"/>
          <p:nvPr/>
        </p:nvPicPr>
        <p:blipFill>
          <a:blip r:embed="rId20">
            <a:alphaModFix/>
          </a:blip>
          <a:stretch>
            <a:fillRect/>
          </a:stretch>
        </p:blipFill>
        <p:spPr>
          <a:xfrm>
            <a:off x="4047495" y="1358328"/>
            <a:ext cx="1466611" cy="524518"/>
          </a:xfrm>
          <a:prstGeom prst="rect">
            <a:avLst/>
          </a:prstGeom>
          <a:noFill/>
          <a:ln>
            <a:noFill/>
          </a:ln>
        </p:spPr>
      </p:pic>
      <p:pic>
        <p:nvPicPr>
          <p:cNvPr id="145" name="Shape 145"/>
          <p:cNvPicPr preferRelativeResize="0"/>
          <p:nvPr/>
        </p:nvPicPr>
        <p:blipFill>
          <a:blip r:embed="rId21">
            <a:alphaModFix/>
          </a:blip>
          <a:stretch>
            <a:fillRect/>
          </a:stretch>
        </p:blipFill>
        <p:spPr>
          <a:xfrm>
            <a:off x="2421746" y="2152719"/>
            <a:ext cx="473574" cy="528424"/>
          </a:xfrm>
          <a:prstGeom prst="rect">
            <a:avLst/>
          </a:prstGeom>
          <a:noFill/>
          <a:ln>
            <a:noFill/>
          </a:ln>
        </p:spPr>
      </p:pic>
      <p:pic>
        <p:nvPicPr>
          <p:cNvPr id="146" name="Shape 146"/>
          <p:cNvPicPr preferRelativeResize="0"/>
          <p:nvPr/>
        </p:nvPicPr>
        <p:blipFill>
          <a:blip r:embed="rId22">
            <a:alphaModFix/>
          </a:blip>
          <a:stretch>
            <a:fillRect/>
          </a:stretch>
        </p:blipFill>
        <p:spPr>
          <a:xfrm>
            <a:off x="1370642" y="2079171"/>
            <a:ext cx="769311" cy="785443"/>
          </a:xfrm>
          <a:prstGeom prst="rect">
            <a:avLst/>
          </a:prstGeom>
          <a:noFill/>
          <a:ln>
            <a:noFill/>
          </a:ln>
        </p:spPr>
      </p:pic>
      <p:pic>
        <p:nvPicPr>
          <p:cNvPr id="147" name="Shape 147"/>
          <p:cNvPicPr preferRelativeResize="0"/>
          <p:nvPr/>
        </p:nvPicPr>
        <p:blipFill>
          <a:blip r:embed="rId23">
            <a:alphaModFix/>
          </a:blip>
          <a:stretch>
            <a:fillRect/>
          </a:stretch>
        </p:blipFill>
        <p:spPr>
          <a:xfrm>
            <a:off x="5200901" y="4822120"/>
            <a:ext cx="1569967" cy="528424"/>
          </a:xfrm>
          <a:prstGeom prst="rect">
            <a:avLst/>
          </a:prstGeom>
          <a:noFill/>
          <a:ln>
            <a:noFill/>
          </a:ln>
        </p:spPr>
      </p:pic>
      <p:pic>
        <p:nvPicPr>
          <p:cNvPr id="148" name="Shape 148"/>
          <p:cNvPicPr preferRelativeResize="0"/>
          <p:nvPr/>
        </p:nvPicPr>
        <p:blipFill>
          <a:blip r:embed="rId24">
            <a:alphaModFix/>
          </a:blip>
          <a:stretch>
            <a:fillRect/>
          </a:stretch>
        </p:blipFill>
        <p:spPr>
          <a:xfrm>
            <a:off x="4779974" y="5350537"/>
            <a:ext cx="1619213" cy="501282"/>
          </a:xfrm>
          <a:prstGeom prst="rect">
            <a:avLst/>
          </a:prstGeom>
          <a:noFill/>
          <a:ln>
            <a:noFill/>
          </a:ln>
        </p:spPr>
      </p:pic>
      <p:pic>
        <p:nvPicPr>
          <p:cNvPr id="149" name="Shape 149"/>
          <p:cNvPicPr preferRelativeResize="0"/>
          <p:nvPr/>
        </p:nvPicPr>
        <p:blipFill>
          <a:blip r:embed="rId25">
            <a:alphaModFix/>
          </a:blip>
          <a:stretch>
            <a:fillRect/>
          </a:stretch>
        </p:blipFill>
        <p:spPr>
          <a:xfrm>
            <a:off x="2959714" y="4670182"/>
            <a:ext cx="2123384" cy="588042"/>
          </a:xfrm>
          <a:prstGeom prst="rect">
            <a:avLst/>
          </a:prstGeom>
          <a:noFill/>
          <a:ln>
            <a:noFill/>
          </a:ln>
        </p:spPr>
      </p:pic>
      <p:sp>
        <p:nvSpPr>
          <p:cNvPr id="150" name="Shape 150"/>
          <p:cNvSpPr txBox="1"/>
          <p:nvPr/>
        </p:nvSpPr>
        <p:spPr>
          <a:xfrm>
            <a:off x="691200" y="5739000"/>
            <a:ext cx="8452800" cy="111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" sz="2000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rPr>
              <a:t>We need to approach these technologies </a:t>
            </a:r>
            <a:r>
              <a:rPr lang="en" sz="2000" b="1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rPr>
              <a:t>in parts</a:t>
            </a:r>
            <a:r>
              <a:rPr lang="en" sz="2000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rPr>
              <a:t> to have a global vision</a:t>
            </a:r>
            <a:endParaRPr sz="2000">
              <a:solidFill>
                <a:srgbClr val="454F5B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51" name="Shape 151"/>
          <p:cNvSpPr/>
          <p:nvPr/>
        </p:nvSpPr>
        <p:spPr>
          <a:xfrm>
            <a:off x="1424425" y="987325"/>
            <a:ext cx="2489400" cy="949800"/>
          </a:xfrm>
          <a:prstGeom prst="rect">
            <a:avLst/>
          </a:prstGeom>
          <a:noFill/>
          <a:ln w="76200" cap="flat" cmpd="sng">
            <a:solidFill>
              <a:srgbClr val="C7F46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2" name="Shape 152"/>
          <p:cNvSpPr/>
          <p:nvPr/>
        </p:nvSpPr>
        <p:spPr>
          <a:xfrm>
            <a:off x="1093825" y="1997000"/>
            <a:ext cx="1971600" cy="949800"/>
          </a:xfrm>
          <a:prstGeom prst="rect">
            <a:avLst/>
          </a:prstGeom>
          <a:noFill/>
          <a:ln w="76200" cap="flat" cmpd="sng">
            <a:solidFill>
              <a:srgbClr val="C7F46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3" name="Shape 153"/>
          <p:cNvSpPr/>
          <p:nvPr/>
        </p:nvSpPr>
        <p:spPr>
          <a:xfrm>
            <a:off x="1197550" y="3077338"/>
            <a:ext cx="2489400" cy="949800"/>
          </a:xfrm>
          <a:prstGeom prst="rect">
            <a:avLst/>
          </a:prstGeom>
          <a:noFill/>
          <a:ln w="76200" cap="flat" cmpd="sng">
            <a:solidFill>
              <a:srgbClr val="C7F46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4" name="Shape 154"/>
          <p:cNvSpPr/>
          <p:nvPr/>
        </p:nvSpPr>
        <p:spPr>
          <a:xfrm>
            <a:off x="4000000" y="1278050"/>
            <a:ext cx="1772400" cy="705300"/>
          </a:xfrm>
          <a:prstGeom prst="rect">
            <a:avLst/>
          </a:prstGeom>
          <a:noFill/>
          <a:ln w="76200" cap="flat" cmpd="sng">
            <a:solidFill>
              <a:srgbClr val="C7F46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5" name="Shape 155"/>
          <p:cNvSpPr/>
          <p:nvPr/>
        </p:nvSpPr>
        <p:spPr>
          <a:xfrm>
            <a:off x="5708375" y="1128450"/>
            <a:ext cx="2550000" cy="1022400"/>
          </a:xfrm>
          <a:prstGeom prst="rect">
            <a:avLst/>
          </a:prstGeom>
          <a:noFill/>
          <a:ln w="76200" cap="flat" cmpd="sng">
            <a:solidFill>
              <a:srgbClr val="C7F46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6" name="Shape 156"/>
          <p:cNvSpPr/>
          <p:nvPr/>
        </p:nvSpPr>
        <p:spPr>
          <a:xfrm>
            <a:off x="5143450" y="2195756"/>
            <a:ext cx="2550000" cy="785400"/>
          </a:xfrm>
          <a:prstGeom prst="rect">
            <a:avLst/>
          </a:prstGeom>
          <a:noFill/>
          <a:ln w="76200" cap="flat" cmpd="sng">
            <a:solidFill>
              <a:srgbClr val="C7F46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7" name="Shape 157"/>
          <p:cNvSpPr/>
          <p:nvPr/>
        </p:nvSpPr>
        <p:spPr>
          <a:xfrm>
            <a:off x="4045425" y="4122434"/>
            <a:ext cx="2123400" cy="657900"/>
          </a:xfrm>
          <a:prstGeom prst="rect">
            <a:avLst/>
          </a:prstGeom>
          <a:noFill/>
          <a:ln w="76200" cap="flat" cmpd="sng">
            <a:solidFill>
              <a:srgbClr val="C7F46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8" name="Shape 158"/>
          <p:cNvSpPr/>
          <p:nvPr/>
        </p:nvSpPr>
        <p:spPr>
          <a:xfrm>
            <a:off x="352525" y="4113175"/>
            <a:ext cx="3262200" cy="1497300"/>
          </a:xfrm>
          <a:prstGeom prst="rect">
            <a:avLst/>
          </a:prstGeom>
          <a:noFill/>
          <a:ln w="76200" cap="flat" cmpd="sng">
            <a:solidFill>
              <a:srgbClr val="C7F46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9" name="Shape 159"/>
          <p:cNvSpPr/>
          <p:nvPr/>
        </p:nvSpPr>
        <p:spPr>
          <a:xfrm>
            <a:off x="6940650" y="5084284"/>
            <a:ext cx="2123400" cy="657900"/>
          </a:xfrm>
          <a:prstGeom prst="rect">
            <a:avLst/>
          </a:prstGeom>
          <a:noFill/>
          <a:ln w="76200" cap="flat" cmpd="sng">
            <a:solidFill>
              <a:srgbClr val="C7F46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0" name="Shape 160"/>
          <p:cNvSpPr/>
          <p:nvPr/>
        </p:nvSpPr>
        <p:spPr>
          <a:xfrm>
            <a:off x="4647450" y="5272234"/>
            <a:ext cx="2123400" cy="657900"/>
          </a:xfrm>
          <a:prstGeom prst="rect">
            <a:avLst/>
          </a:prstGeom>
          <a:noFill/>
          <a:ln w="76200" cap="flat" cmpd="sng">
            <a:solidFill>
              <a:srgbClr val="C7F46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1" name="Shape 161"/>
          <p:cNvSpPr/>
          <p:nvPr/>
        </p:nvSpPr>
        <p:spPr>
          <a:xfrm>
            <a:off x="2907725" y="4580884"/>
            <a:ext cx="2123400" cy="657900"/>
          </a:xfrm>
          <a:prstGeom prst="rect">
            <a:avLst/>
          </a:prstGeom>
          <a:noFill/>
          <a:ln w="76200" cap="flat" cmpd="sng">
            <a:solidFill>
              <a:srgbClr val="C7F46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62" name="Shape 162"/>
          <p:cNvPicPr preferRelativeResize="0"/>
          <p:nvPr/>
        </p:nvPicPr>
        <p:blipFill>
          <a:blip r:embed="rId26">
            <a:alphaModFix/>
          </a:blip>
          <a:stretch>
            <a:fillRect/>
          </a:stretch>
        </p:blipFill>
        <p:spPr>
          <a:xfrm>
            <a:off x="5227350" y="2344126"/>
            <a:ext cx="1231875" cy="479190"/>
          </a:xfrm>
          <a:prstGeom prst="rect">
            <a:avLst/>
          </a:prstGeom>
          <a:noFill/>
          <a:ln>
            <a:noFill/>
          </a:ln>
        </p:spPr>
      </p:pic>
      <p:sp>
        <p:nvSpPr>
          <p:cNvPr id="163" name="Shape 163"/>
          <p:cNvSpPr/>
          <p:nvPr/>
        </p:nvSpPr>
        <p:spPr>
          <a:xfrm>
            <a:off x="7281925" y="2289900"/>
            <a:ext cx="1691100" cy="1940400"/>
          </a:xfrm>
          <a:prstGeom prst="rect">
            <a:avLst/>
          </a:prstGeom>
          <a:noFill/>
          <a:ln w="76200" cap="flat" cmpd="sng">
            <a:solidFill>
              <a:srgbClr val="C7F46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2" name="Shape 842"/>
          <p:cNvSpPr txBox="1">
            <a:spLocks noGrp="1"/>
          </p:cNvSpPr>
          <p:nvPr>
            <p:ph type="title"/>
          </p:nvPr>
        </p:nvSpPr>
        <p:spPr>
          <a:xfrm>
            <a:off x="691200" y="0"/>
            <a:ext cx="7761600" cy="657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Node.js Architecture</a:t>
            </a:r>
            <a:endParaRPr/>
          </a:p>
        </p:txBody>
      </p:sp>
      <p:pic>
        <p:nvPicPr>
          <p:cNvPr id="843" name="Shape 84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91200" y="657900"/>
            <a:ext cx="1888500" cy="305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44" name="Shape 84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50825" y="1367125"/>
            <a:ext cx="1628775" cy="342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45" name="Shape 845"/>
          <p:cNvPicPr preferRelativeResize="0"/>
          <p:nvPr/>
        </p:nvPicPr>
        <p:blipFill rotWithShape="1">
          <a:blip r:embed="rId5">
            <a:alphaModFix/>
          </a:blip>
          <a:srcRect t="11808"/>
          <a:stretch/>
        </p:blipFill>
        <p:spPr>
          <a:xfrm>
            <a:off x="1401950" y="1027100"/>
            <a:ext cx="6880125" cy="5428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0" name="Shape 850"/>
          <p:cNvSpPr txBox="1">
            <a:spLocks noGrp="1"/>
          </p:cNvSpPr>
          <p:nvPr>
            <p:ph type="title"/>
          </p:nvPr>
        </p:nvSpPr>
        <p:spPr>
          <a:xfrm>
            <a:off x="691200" y="0"/>
            <a:ext cx="7761600" cy="657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 typical Node Web app</a:t>
            </a:r>
            <a:endParaRPr/>
          </a:p>
        </p:txBody>
      </p:sp>
      <p:pic>
        <p:nvPicPr>
          <p:cNvPr id="851" name="Shape 85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91200" y="657900"/>
            <a:ext cx="1888500" cy="305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52" name="Shape 85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50825" y="1367125"/>
            <a:ext cx="1628775" cy="342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53" name="Shape 85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70350" y="2211125"/>
            <a:ext cx="8551025" cy="2795700"/>
          </a:xfrm>
          <a:prstGeom prst="rect">
            <a:avLst/>
          </a:prstGeom>
          <a:noFill/>
          <a:ln>
            <a:noFill/>
          </a:ln>
        </p:spPr>
      </p:pic>
      <p:sp>
        <p:nvSpPr>
          <p:cNvPr id="854" name="Shape 854"/>
          <p:cNvSpPr txBox="1"/>
          <p:nvPr/>
        </p:nvSpPr>
        <p:spPr>
          <a:xfrm>
            <a:off x="691200" y="5116475"/>
            <a:ext cx="8452800" cy="174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" sz="2000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rPr>
              <a:t>We need to install packages to add functionality</a:t>
            </a:r>
            <a:endParaRPr sz="2000">
              <a:solidFill>
                <a:srgbClr val="454F5B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9" name="Shape 859"/>
          <p:cNvSpPr txBox="1">
            <a:spLocks noGrp="1"/>
          </p:cNvSpPr>
          <p:nvPr>
            <p:ph type="title"/>
          </p:nvPr>
        </p:nvSpPr>
        <p:spPr>
          <a:xfrm>
            <a:off x="691200" y="0"/>
            <a:ext cx="7761600" cy="657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Install</a:t>
            </a:r>
            <a:endParaRPr/>
          </a:p>
        </p:txBody>
      </p:sp>
      <p:pic>
        <p:nvPicPr>
          <p:cNvPr id="860" name="Shape 86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91200" y="657900"/>
            <a:ext cx="1888500" cy="305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61" name="Shape 86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50825" y="1367125"/>
            <a:ext cx="1628775" cy="342900"/>
          </a:xfrm>
          <a:prstGeom prst="rect">
            <a:avLst/>
          </a:prstGeom>
          <a:noFill/>
          <a:ln>
            <a:noFill/>
          </a:ln>
        </p:spPr>
      </p:pic>
      <p:sp>
        <p:nvSpPr>
          <p:cNvPr id="862" name="Shape 862"/>
          <p:cNvSpPr txBox="1"/>
          <p:nvPr/>
        </p:nvSpPr>
        <p:spPr>
          <a:xfrm>
            <a:off x="691200" y="5116475"/>
            <a:ext cx="8452800" cy="174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" sz="2000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rPr>
              <a:t>https://nodejs.org</a:t>
            </a:r>
            <a:endParaRPr sz="2000">
              <a:solidFill>
                <a:srgbClr val="454F5B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863" name="Shape 86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214975" y="1028250"/>
            <a:ext cx="6714050" cy="44420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8" name="Shape 868"/>
          <p:cNvSpPr txBox="1">
            <a:spLocks noGrp="1"/>
          </p:cNvSpPr>
          <p:nvPr>
            <p:ph type="title"/>
          </p:nvPr>
        </p:nvSpPr>
        <p:spPr>
          <a:xfrm>
            <a:off x="691200" y="0"/>
            <a:ext cx="7761600" cy="657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Install</a:t>
            </a:r>
            <a:endParaRPr/>
          </a:p>
        </p:txBody>
      </p:sp>
      <p:pic>
        <p:nvPicPr>
          <p:cNvPr id="869" name="Shape 86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91200" y="657900"/>
            <a:ext cx="1888500" cy="305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70" name="Shape 87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50825" y="1367125"/>
            <a:ext cx="1628775" cy="342900"/>
          </a:xfrm>
          <a:prstGeom prst="rect">
            <a:avLst/>
          </a:prstGeom>
          <a:noFill/>
          <a:ln>
            <a:noFill/>
          </a:ln>
        </p:spPr>
      </p:pic>
      <p:sp>
        <p:nvSpPr>
          <p:cNvPr id="871" name="Shape 871"/>
          <p:cNvSpPr txBox="1"/>
          <p:nvPr/>
        </p:nvSpPr>
        <p:spPr>
          <a:xfrm>
            <a:off x="691200" y="5116475"/>
            <a:ext cx="8452800" cy="174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" sz="2000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rPr>
              <a:t>https://nodejs.org</a:t>
            </a:r>
            <a:endParaRPr sz="2000">
              <a:solidFill>
                <a:srgbClr val="454F5B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872" name="Shape 87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50825" y="1179550"/>
            <a:ext cx="7035000" cy="13412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7" name="Shape 877"/>
          <p:cNvSpPr txBox="1">
            <a:spLocks noGrp="1"/>
          </p:cNvSpPr>
          <p:nvPr>
            <p:ph type="ctrTitle" idx="4294967295"/>
          </p:nvPr>
        </p:nvSpPr>
        <p:spPr>
          <a:xfrm>
            <a:off x="429975" y="3101725"/>
            <a:ext cx="8186100" cy="1546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0">
                <a:solidFill>
                  <a:srgbClr val="FFFFFF"/>
                </a:solidFill>
              </a:rPr>
              <a:t>Dependencies</a:t>
            </a:r>
            <a:endParaRPr sz="6000">
              <a:solidFill>
                <a:srgbClr val="FFFFFF"/>
              </a:solidFill>
            </a:endParaRPr>
          </a:p>
        </p:txBody>
      </p:sp>
      <p:sp>
        <p:nvSpPr>
          <p:cNvPr id="878" name="Shape 878"/>
          <p:cNvSpPr txBox="1">
            <a:spLocks noGrp="1"/>
          </p:cNvSpPr>
          <p:nvPr>
            <p:ph type="subTitle" idx="4294967295"/>
          </p:nvPr>
        </p:nvSpPr>
        <p:spPr>
          <a:xfrm>
            <a:off x="972900" y="4853546"/>
            <a:ext cx="7198200" cy="104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b="1"/>
              <a:t>Package manager</a:t>
            </a:r>
            <a:endParaRPr b="1"/>
          </a:p>
          <a:p>
            <a:pPr marL="0" lvl="0" indent="0" algn="ctr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"/>
              <a:t>.</a:t>
            </a:r>
            <a:endParaRPr/>
          </a:p>
        </p:txBody>
      </p:sp>
      <p:grpSp>
        <p:nvGrpSpPr>
          <p:cNvPr id="879" name="Shape 879"/>
          <p:cNvGrpSpPr/>
          <p:nvPr/>
        </p:nvGrpSpPr>
        <p:grpSpPr>
          <a:xfrm>
            <a:off x="3568956" y="1105062"/>
            <a:ext cx="2006085" cy="2006085"/>
            <a:chOff x="3782700" y="1538288"/>
            <a:chExt cx="1578600" cy="1578600"/>
          </a:xfrm>
        </p:grpSpPr>
        <p:sp>
          <p:nvSpPr>
            <p:cNvPr id="880" name="Shape 880"/>
            <p:cNvSpPr/>
            <p:nvPr/>
          </p:nvSpPr>
          <p:spPr>
            <a:xfrm>
              <a:off x="3782700" y="2757488"/>
              <a:ext cx="359400" cy="359400"/>
            </a:xfrm>
            <a:prstGeom prst="corner">
              <a:avLst>
                <a:gd name="adj1" fmla="val 50000"/>
                <a:gd name="adj2" fmla="val 50000"/>
              </a:avLst>
            </a:prstGeom>
            <a:solidFill>
              <a:srgbClr val="C7F46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1" name="Shape 881"/>
            <p:cNvSpPr/>
            <p:nvPr/>
          </p:nvSpPr>
          <p:spPr>
            <a:xfrm rot="-5400000">
              <a:off x="5001900" y="2757488"/>
              <a:ext cx="359400" cy="359400"/>
            </a:xfrm>
            <a:prstGeom prst="corner">
              <a:avLst>
                <a:gd name="adj1" fmla="val 50000"/>
                <a:gd name="adj2" fmla="val 50000"/>
              </a:avLst>
            </a:prstGeom>
            <a:solidFill>
              <a:srgbClr val="C7F46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2" name="Shape 882"/>
            <p:cNvSpPr/>
            <p:nvPr/>
          </p:nvSpPr>
          <p:spPr>
            <a:xfrm rot="5400000">
              <a:off x="3782700" y="1538288"/>
              <a:ext cx="359400" cy="359400"/>
            </a:xfrm>
            <a:prstGeom prst="corner">
              <a:avLst>
                <a:gd name="adj1" fmla="val 50000"/>
                <a:gd name="adj2" fmla="val 50000"/>
              </a:avLst>
            </a:prstGeom>
            <a:solidFill>
              <a:srgbClr val="C7F46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3" name="Shape 883"/>
            <p:cNvSpPr/>
            <p:nvPr/>
          </p:nvSpPr>
          <p:spPr>
            <a:xfrm rot="10800000">
              <a:off x="5001900" y="1538288"/>
              <a:ext cx="359400" cy="359400"/>
            </a:xfrm>
            <a:prstGeom prst="corner">
              <a:avLst>
                <a:gd name="adj1" fmla="val 50000"/>
                <a:gd name="adj2" fmla="val 50000"/>
              </a:avLst>
            </a:prstGeom>
            <a:solidFill>
              <a:srgbClr val="C7F46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84" name="Shape 884"/>
          <p:cNvGrpSpPr/>
          <p:nvPr/>
        </p:nvGrpSpPr>
        <p:grpSpPr>
          <a:xfrm>
            <a:off x="3912089" y="1619855"/>
            <a:ext cx="1319828" cy="976496"/>
            <a:chOff x="5255200" y="3006475"/>
            <a:chExt cx="511700" cy="378575"/>
          </a:xfrm>
        </p:grpSpPr>
        <p:sp>
          <p:nvSpPr>
            <p:cNvPr id="885" name="Shape 885"/>
            <p:cNvSpPr/>
            <p:nvPr/>
          </p:nvSpPr>
          <p:spPr>
            <a:xfrm>
              <a:off x="5255200" y="3006475"/>
              <a:ext cx="349900" cy="349875"/>
            </a:xfrm>
            <a:custGeom>
              <a:avLst/>
              <a:gdLst/>
              <a:ahLst/>
              <a:cxnLst/>
              <a:rect l="0" t="0" r="0" b="0"/>
              <a:pathLst>
                <a:path w="13996" h="13995" extrusionOk="0">
                  <a:moveTo>
                    <a:pt x="6986" y="4714"/>
                  </a:moveTo>
                  <a:lnTo>
                    <a:pt x="7206" y="4738"/>
                  </a:lnTo>
                  <a:lnTo>
                    <a:pt x="7425" y="4763"/>
                  </a:lnTo>
                  <a:lnTo>
                    <a:pt x="7645" y="4812"/>
                  </a:lnTo>
                  <a:lnTo>
                    <a:pt x="7841" y="4885"/>
                  </a:lnTo>
                  <a:lnTo>
                    <a:pt x="8060" y="4983"/>
                  </a:lnTo>
                  <a:lnTo>
                    <a:pt x="8256" y="5105"/>
                  </a:lnTo>
                  <a:lnTo>
                    <a:pt x="8427" y="5227"/>
                  </a:lnTo>
                  <a:lnTo>
                    <a:pt x="8598" y="5398"/>
                  </a:lnTo>
                  <a:lnTo>
                    <a:pt x="8769" y="5569"/>
                  </a:lnTo>
                  <a:lnTo>
                    <a:pt x="8891" y="5740"/>
                  </a:lnTo>
                  <a:lnTo>
                    <a:pt x="9013" y="5935"/>
                  </a:lnTo>
                  <a:lnTo>
                    <a:pt x="9111" y="6155"/>
                  </a:lnTo>
                  <a:lnTo>
                    <a:pt x="9184" y="6350"/>
                  </a:lnTo>
                  <a:lnTo>
                    <a:pt x="9233" y="6570"/>
                  </a:lnTo>
                  <a:lnTo>
                    <a:pt x="9257" y="6790"/>
                  </a:lnTo>
                  <a:lnTo>
                    <a:pt x="9257" y="7010"/>
                  </a:lnTo>
                  <a:lnTo>
                    <a:pt x="9257" y="7229"/>
                  </a:lnTo>
                  <a:lnTo>
                    <a:pt x="9233" y="7425"/>
                  </a:lnTo>
                  <a:lnTo>
                    <a:pt x="9184" y="7645"/>
                  </a:lnTo>
                  <a:lnTo>
                    <a:pt x="9111" y="7864"/>
                  </a:lnTo>
                  <a:lnTo>
                    <a:pt x="9013" y="8060"/>
                  </a:lnTo>
                  <a:lnTo>
                    <a:pt x="8891" y="8255"/>
                  </a:lnTo>
                  <a:lnTo>
                    <a:pt x="8769" y="8451"/>
                  </a:lnTo>
                  <a:lnTo>
                    <a:pt x="8598" y="8622"/>
                  </a:lnTo>
                  <a:lnTo>
                    <a:pt x="8427" y="8768"/>
                  </a:lnTo>
                  <a:lnTo>
                    <a:pt x="8256" y="8915"/>
                  </a:lnTo>
                  <a:lnTo>
                    <a:pt x="8060" y="9012"/>
                  </a:lnTo>
                  <a:lnTo>
                    <a:pt x="7841" y="9110"/>
                  </a:lnTo>
                  <a:lnTo>
                    <a:pt x="7645" y="9183"/>
                  </a:lnTo>
                  <a:lnTo>
                    <a:pt x="7425" y="9232"/>
                  </a:lnTo>
                  <a:lnTo>
                    <a:pt x="7206" y="9257"/>
                  </a:lnTo>
                  <a:lnTo>
                    <a:pt x="6986" y="9281"/>
                  </a:lnTo>
                  <a:lnTo>
                    <a:pt x="6766" y="9257"/>
                  </a:lnTo>
                  <a:lnTo>
                    <a:pt x="6546" y="9232"/>
                  </a:lnTo>
                  <a:lnTo>
                    <a:pt x="6351" y="9183"/>
                  </a:lnTo>
                  <a:lnTo>
                    <a:pt x="6131" y="9110"/>
                  </a:lnTo>
                  <a:lnTo>
                    <a:pt x="5936" y="9012"/>
                  </a:lnTo>
                  <a:lnTo>
                    <a:pt x="5740" y="8915"/>
                  </a:lnTo>
                  <a:lnTo>
                    <a:pt x="5545" y="8768"/>
                  </a:lnTo>
                  <a:lnTo>
                    <a:pt x="5374" y="8622"/>
                  </a:lnTo>
                  <a:lnTo>
                    <a:pt x="5227" y="8451"/>
                  </a:lnTo>
                  <a:lnTo>
                    <a:pt x="5081" y="8255"/>
                  </a:lnTo>
                  <a:lnTo>
                    <a:pt x="4983" y="8060"/>
                  </a:lnTo>
                  <a:lnTo>
                    <a:pt x="4885" y="7864"/>
                  </a:lnTo>
                  <a:lnTo>
                    <a:pt x="4812" y="7645"/>
                  </a:lnTo>
                  <a:lnTo>
                    <a:pt x="4763" y="7425"/>
                  </a:lnTo>
                  <a:lnTo>
                    <a:pt x="4714" y="7229"/>
                  </a:lnTo>
                  <a:lnTo>
                    <a:pt x="4714" y="7010"/>
                  </a:lnTo>
                  <a:lnTo>
                    <a:pt x="4714" y="6790"/>
                  </a:lnTo>
                  <a:lnTo>
                    <a:pt x="4763" y="6570"/>
                  </a:lnTo>
                  <a:lnTo>
                    <a:pt x="4812" y="6350"/>
                  </a:lnTo>
                  <a:lnTo>
                    <a:pt x="4885" y="6155"/>
                  </a:lnTo>
                  <a:lnTo>
                    <a:pt x="4983" y="5935"/>
                  </a:lnTo>
                  <a:lnTo>
                    <a:pt x="5081" y="5740"/>
                  </a:lnTo>
                  <a:lnTo>
                    <a:pt x="5227" y="5569"/>
                  </a:lnTo>
                  <a:lnTo>
                    <a:pt x="5374" y="5398"/>
                  </a:lnTo>
                  <a:lnTo>
                    <a:pt x="5545" y="5227"/>
                  </a:lnTo>
                  <a:lnTo>
                    <a:pt x="5740" y="5105"/>
                  </a:lnTo>
                  <a:lnTo>
                    <a:pt x="5936" y="4983"/>
                  </a:lnTo>
                  <a:lnTo>
                    <a:pt x="6131" y="4885"/>
                  </a:lnTo>
                  <a:lnTo>
                    <a:pt x="6351" y="4812"/>
                  </a:lnTo>
                  <a:lnTo>
                    <a:pt x="6546" y="4763"/>
                  </a:lnTo>
                  <a:lnTo>
                    <a:pt x="6766" y="4738"/>
                  </a:lnTo>
                  <a:lnTo>
                    <a:pt x="6986" y="4714"/>
                  </a:lnTo>
                  <a:close/>
                  <a:moveTo>
                    <a:pt x="6497" y="0"/>
                  </a:moveTo>
                  <a:lnTo>
                    <a:pt x="6375" y="25"/>
                  </a:lnTo>
                  <a:lnTo>
                    <a:pt x="6253" y="49"/>
                  </a:lnTo>
                  <a:lnTo>
                    <a:pt x="6131" y="122"/>
                  </a:lnTo>
                  <a:lnTo>
                    <a:pt x="6033" y="196"/>
                  </a:lnTo>
                  <a:lnTo>
                    <a:pt x="5936" y="293"/>
                  </a:lnTo>
                  <a:lnTo>
                    <a:pt x="5862" y="391"/>
                  </a:lnTo>
                  <a:lnTo>
                    <a:pt x="5813" y="513"/>
                  </a:lnTo>
                  <a:lnTo>
                    <a:pt x="5789" y="635"/>
                  </a:lnTo>
                  <a:lnTo>
                    <a:pt x="5618" y="2076"/>
                  </a:lnTo>
                  <a:lnTo>
                    <a:pt x="5325" y="2174"/>
                  </a:lnTo>
                  <a:lnTo>
                    <a:pt x="5032" y="2296"/>
                  </a:lnTo>
                  <a:lnTo>
                    <a:pt x="4763" y="2418"/>
                  </a:lnTo>
                  <a:lnTo>
                    <a:pt x="4495" y="2565"/>
                  </a:lnTo>
                  <a:lnTo>
                    <a:pt x="3347" y="1661"/>
                  </a:lnTo>
                  <a:lnTo>
                    <a:pt x="3225" y="1588"/>
                  </a:lnTo>
                  <a:lnTo>
                    <a:pt x="3103" y="1539"/>
                  </a:lnTo>
                  <a:lnTo>
                    <a:pt x="2980" y="1514"/>
                  </a:lnTo>
                  <a:lnTo>
                    <a:pt x="2736" y="1514"/>
                  </a:lnTo>
                  <a:lnTo>
                    <a:pt x="2590" y="1563"/>
                  </a:lnTo>
                  <a:lnTo>
                    <a:pt x="2492" y="1637"/>
                  </a:lnTo>
                  <a:lnTo>
                    <a:pt x="2394" y="1710"/>
                  </a:lnTo>
                  <a:lnTo>
                    <a:pt x="1710" y="2394"/>
                  </a:lnTo>
                  <a:lnTo>
                    <a:pt x="1613" y="2491"/>
                  </a:lnTo>
                  <a:lnTo>
                    <a:pt x="1564" y="2614"/>
                  </a:lnTo>
                  <a:lnTo>
                    <a:pt x="1515" y="2736"/>
                  </a:lnTo>
                  <a:lnTo>
                    <a:pt x="1491" y="2858"/>
                  </a:lnTo>
                  <a:lnTo>
                    <a:pt x="1491" y="3004"/>
                  </a:lnTo>
                  <a:lnTo>
                    <a:pt x="1515" y="3126"/>
                  </a:lnTo>
                  <a:lnTo>
                    <a:pt x="1564" y="3249"/>
                  </a:lnTo>
                  <a:lnTo>
                    <a:pt x="1637" y="3346"/>
                  </a:lnTo>
                  <a:lnTo>
                    <a:pt x="2541" y="4494"/>
                  </a:lnTo>
                  <a:lnTo>
                    <a:pt x="2394" y="4763"/>
                  </a:lnTo>
                  <a:lnTo>
                    <a:pt x="2272" y="5056"/>
                  </a:lnTo>
                  <a:lnTo>
                    <a:pt x="2174" y="5349"/>
                  </a:lnTo>
                  <a:lnTo>
                    <a:pt x="2077" y="5642"/>
                  </a:lnTo>
                  <a:lnTo>
                    <a:pt x="636" y="5789"/>
                  </a:lnTo>
                  <a:lnTo>
                    <a:pt x="514" y="5837"/>
                  </a:lnTo>
                  <a:lnTo>
                    <a:pt x="392" y="5886"/>
                  </a:lnTo>
                  <a:lnTo>
                    <a:pt x="269" y="5959"/>
                  </a:lnTo>
                  <a:lnTo>
                    <a:pt x="172" y="6033"/>
                  </a:lnTo>
                  <a:lnTo>
                    <a:pt x="99" y="6155"/>
                  </a:lnTo>
                  <a:lnTo>
                    <a:pt x="50" y="6253"/>
                  </a:lnTo>
                  <a:lnTo>
                    <a:pt x="1" y="6399"/>
                  </a:lnTo>
                  <a:lnTo>
                    <a:pt x="1" y="6521"/>
                  </a:lnTo>
                  <a:lnTo>
                    <a:pt x="1" y="7474"/>
                  </a:lnTo>
                  <a:lnTo>
                    <a:pt x="1" y="7620"/>
                  </a:lnTo>
                  <a:lnTo>
                    <a:pt x="50" y="7742"/>
                  </a:lnTo>
                  <a:lnTo>
                    <a:pt x="99" y="7864"/>
                  </a:lnTo>
                  <a:lnTo>
                    <a:pt x="172" y="7962"/>
                  </a:lnTo>
                  <a:lnTo>
                    <a:pt x="269" y="8060"/>
                  </a:lnTo>
                  <a:lnTo>
                    <a:pt x="392" y="8133"/>
                  </a:lnTo>
                  <a:lnTo>
                    <a:pt x="514" y="8182"/>
                  </a:lnTo>
                  <a:lnTo>
                    <a:pt x="636" y="8206"/>
                  </a:lnTo>
                  <a:lnTo>
                    <a:pt x="2077" y="8377"/>
                  </a:lnTo>
                  <a:lnTo>
                    <a:pt x="2174" y="8670"/>
                  </a:lnTo>
                  <a:lnTo>
                    <a:pt x="2272" y="8939"/>
                  </a:lnTo>
                  <a:lnTo>
                    <a:pt x="2394" y="9232"/>
                  </a:lnTo>
                  <a:lnTo>
                    <a:pt x="2541" y="9501"/>
                  </a:lnTo>
                  <a:lnTo>
                    <a:pt x="1637" y="10649"/>
                  </a:lnTo>
                  <a:lnTo>
                    <a:pt x="1564" y="10771"/>
                  </a:lnTo>
                  <a:lnTo>
                    <a:pt x="1515" y="10893"/>
                  </a:lnTo>
                  <a:lnTo>
                    <a:pt x="1491" y="11015"/>
                  </a:lnTo>
                  <a:lnTo>
                    <a:pt x="1491" y="11137"/>
                  </a:lnTo>
                  <a:lnTo>
                    <a:pt x="1515" y="11259"/>
                  </a:lnTo>
                  <a:lnTo>
                    <a:pt x="1564" y="11381"/>
                  </a:lnTo>
                  <a:lnTo>
                    <a:pt x="1613" y="11504"/>
                  </a:lnTo>
                  <a:lnTo>
                    <a:pt x="1710" y="11601"/>
                  </a:lnTo>
                  <a:lnTo>
                    <a:pt x="2394" y="12285"/>
                  </a:lnTo>
                  <a:lnTo>
                    <a:pt x="2492" y="12383"/>
                  </a:lnTo>
                  <a:lnTo>
                    <a:pt x="2590" y="12432"/>
                  </a:lnTo>
                  <a:lnTo>
                    <a:pt x="2736" y="12480"/>
                  </a:lnTo>
                  <a:lnTo>
                    <a:pt x="2858" y="12505"/>
                  </a:lnTo>
                  <a:lnTo>
                    <a:pt x="2980" y="12505"/>
                  </a:lnTo>
                  <a:lnTo>
                    <a:pt x="3103" y="12456"/>
                  </a:lnTo>
                  <a:lnTo>
                    <a:pt x="3225" y="12407"/>
                  </a:lnTo>
                  <a:lnTo>
                    <a:pt x="3347" y="12358"/>
                  </a:lnTo>
                  <a:lnTo>
                    <a:pt x="4495" y="11455"/>
                  </a:lnTo>
                  <a:lnTo>
                    <a:pt x="4763" y="11577"/>
                  </a:lnTo>
                  <a:lnTo>
                    <a:pt x="5032" y="11723"/>
                  </a:lnTo>
                  <a:lnTo>
                    <a:pt x="5325" y="11821"/>
                  </a:lnTo>
                  <a:lnTo>
                    <a:pt x="5618" y="11919"/>
                  </a:lnTo>
                  <a:lnTo>
                    <a:pt x="5789" y="13360"/>
                  </a:lnTo>
                  <a:lnTo>
                    <a:pt x="5813" y="13482"/>
                  </a:lnTo>
                  <a:lnTo>
                    <a:pt x="5862" y="13604"/>
                  </a:lnTo>
                  <a:lnTo>
                    <a:pt x="5936" y="13726"/>
                  </a:lnTo>
                  <a:lnTo>
                    <a:pt x="6033" y="13824"/>
                  </a:lnTo>
                  <a:lnTo>
                    <a:pt x="6131" y="13897"/>
                  </a:lnTo>
                  <a:lnTo>
                    <a:pt x="6253" y="13946"/>
                  </a:lnTo>
                  <a:lnTo>
                    <a:pt x="6375" y="13995"/>
                  </a:lnTo>
                  <a:lnTo>
                    <a:pt x="7596" y="13995"/>
                  </a:lnTo>
                  <a:lnTo>
                    <a:pt x="7743" y="13946"/>
                  </a:lnTo>
                  <a:lnTo>
                    <a:pt x="7841" y="13897"/>
                  </a:lnTo>
                  <a:lnTo>
                    <a:pt x="7963" y="13824"/>
                  </a:lnTo>
                  <a:lnTo>
                    <a:pt x="8036" y="13726"/>
                  </a:lnTo>
                  <a:lnTo>
                    <a:pt x="8109" y="13604"/>
                  </a:lnTo>
                  <a:lnTo>
                    <a:pt x="8158" y="13482"/>
                  </a:lnTo>
                  <a:lnTo>
                    <a:pt x="8183" y="13360"/>
                  </a:lnTo>
                  <a:lnTo>
                    <a:pt x="8353" y="11919"/>
                  </a:lnTo>
                  <a:lnTo>
                    <a:pt x="8647" y="11821"/>
                  </a:lnTo>
                  <a:lnTo>
                    <a:pt x="8940" y="11723"/>
                  </a:lnTo>
                  <a:lnTo>
                    <a:pt x="9233" y="11577"/>
                  </a:lnTo>
                  <a:lnTo>
                    <a:pt x="9501" y="11455"/>
                  </a:lnTo>
                  <a:lnTo>
                    <a:pt x="10649" y="12358"/>
                  </a:lnTo>
                  <a:lnTo>
                    <a:pt x="10747" y="12407"/>
                  </a:lnTo>
                  <a:lnTo>
                    <a:pt x="10869" y="12456"/>
                  </a:lnTo>
                  <a:lnTo>
                    <a:pt x="10991" y="12505"/>
                  </a:lnTo>
                  <a:lnTo>
                    <a:pt x="11138" y="12505"/>
                  </a:lnTo>
                  <a:lnTo>
                    <a:pt x="11260" y="12480"/>
                  </a:lnTo>
                  <a:lnTo>
                    <a:pt x="11382" y="12432"/>
                  </a:lnTo>
                  <a:lnTo>
                    <a:pt x="11504" y="12383"/>
                  </a:lnTo>
                  <a:lnTo>
                    <a:pt x="11602" y="12285"/>
                  </a:lnTo>
                  <a:lnTo>
                    <a:pt x="12286" y="11601"/>
                  </a:lnTo>
                  <a:lnTo>
                    <a:pt x="12359" y="11504"/>
                  </a:lnTo>
                  <a:lnTo>
                    <a:pt x="12432" y="11381"/>
                  </a:lnTo>
                  <a:lnTo>
                    <a:pt x="12457" y="11259"/>
                  </a:lnTo>
                  <a:lnTo>
                    <a:pt x="12481" y="11137"/>
                  </a:lnTo>
                  <a:lnTo>
                    <a:pt x="12481" y="11015"/>
                  </a:lnTo>
                  <a:lnTo>
                    <a:pt x="12457" y="10893"/>
                  </a:lnTo>
                  <a:lnTo>
                    <a:pt x="12408" y="10771"/>
                  </a:lnTo>
                  <a:lnTo>
                    <a:pt x="12334" y="10649"/>
                  </a:lnTo>
                  <a:lnTo>
                    <a:pt x="11431" y="9501"/>
                  </a:lnTo>
                  <a:lnTo>
                    <a:pt x="11577" y="9232"/>
                  </a:lnTo>
                  <a:lnTo>
                    <a:pt x="11699" y="8939"/>
                  </a:lnTo>
                  <a:lnTo>
                    <a:pt x="11822" y="8670"/>
                  </a:lnTo>
                  <a:lnTo>
                    <a:pt x="11895" y="8377"/>
                  </a:lnTo>
                  <a:lnTo>
                    <a:pt x="13360" y="8206"/>
                  </a:lnTo>
                  <a:lnTo>
                    <a:pt x="13482" y="8182"/>
                  </a:lnTo>
                  <a:lnTo>
                    <a:pt x="13604" y="8133"/>
                  </a:lnTo>
                  <a:lnTo>
                    <a:pt x="13702" y="8060"/>
                  </a:lnTo>
                  <a:lnTo>
                    <a:pt x="13800" y="7962"/>
                  </a:lnTo>
                  <a:lnTo>
                    <a:pt x="13873" y="7864"/>
                  </a:lnTo>
                  <a:lnTo>
                    <a:pt x="13946" y="7742"/>
                  </a:lnTo>
                  <a:lnTo>
                    <a:pt x="13971" y="7620"/>
                  </a:lnTo>
                  <a:lnTo>
                    <a:pt x="13995" y="7474"/>
                  </a:lnTo>
                  <a:lnTo>
                    <a:pt x="13995" y="6521"/>
                  </a:lnTo>
                  <a:lnTo>
                    <a:pt x="13971" y="6399"/>
                  </a:lnTo>
                  <a:lnTo>
                    <a:pt x="13946" y="6253"/>
                  </a:lnTo>
                  <a:lnTo>
                    <a:pt x="13873" y="6155"/>
                  </a:lnTo>
                  <a:lnTo>
                    <a:pt x="13800" y="6033"/>
                  </a:lnTo>
                  <a:lnTo>
                    <a:pt x="13702" y="5959"/>
                  </a:lnTo>
                  <a:lnTo>
                    <a:pt x="13604" y="5886"/>
                  </a:lnTo>
                  <a:lnTo>
                    <a:pt x="13482" y="5837"/>
                  </a:lnTo>
                  <a:lnTo>
                    <a:pt x="13360" y="5789"/>
                  </a:lnTo>
                  <a:lnTo>
                    <a:pt x="11895" y="5642"/>
                  </a:lnTo>
                  <a:lnTo>
                    <a:pt x="11822" y="5349"/>
                  </a:lnTo>
                  <a:lnTo>
                    <a:pt x="11699" y="5056"/>
                  </a:lnTo>
                  <a:lnTo>
                    <a:pt x="11577" y="4763"/>
                  </a:lnTo>
                  <a:lnTo>
                    <a:pt x="11431" y="4494"/>
                  </a:lnTo>
                  <a:lnTo>
                    <a:pt x="12334" y="3346"/>
                  </a:lnTo>
                  <a:lnTo>
                    <a:pt x="12408" y="3249"/>
                  </a:lnTo>
                  <a:lnTo>
                    <a:pt x="12457" y="3126"/>
                  </a:lnTo>
                  <a:lnTo>
                    <a:pt x="12481" y="3004"/>
                  </a:lnTo>
                  <a:lnTo>
                    <a:pt x="12481" y="2858"/>
                  </a:lnTo>
                  <a:lnTo>
                    <a:pt x="12457" y="2736"/>
                  </a:lnTo>
                  <a:lnTo>
                    <a:pt x="12432" y="2614"/>
                  </a:lnTo>
                  <a:lnTo>
                    <a:pt x="12359" y="2491"/>
                  </a:lnTo>
                  <a:lnTo>
                    <a:pt x="12286" y="2394"/>
                  </a:lnTo>
                  <a:lnTo>
                    <a:pt x="11602" y="1710"/>
                  </a:lnTo>
                  <a:lnTo>
                    <a:pt x="11504" y="1637"/>
                  </a:lnTo>
                  <a:lnTo>
                    <a:pt x="11382" y="1563"/>
                  </a:lnTo>
                  <a:lnTo>
                    <a:pt x="11260" y="1514"/>
                  </a:lnTo>
                  <a:lnTo>
                    <a:pt x="10991" y="1514"/>
                  </a:lnTo>
                  <a:lnTo>
                    <a:pt x="10869" y="1539"/>
                  </a:lnTo>
                  <a:lnTo>
                    <a:pt x="10747" y="1588"/>
                  </a:lnTo>
                  <a:lnTo>
                    <a:pt x="10649" y="1661"/>
                  </a:lnTo>
                  <a:lnTo>
                    <a:pt x="9501" y="2565"/>
                  </a:lnTo>
                  <a:lnTo>
                    <a:pt x="9233" y="2418"/>
                  </a:lnTo>
                  <a:lnTo>
                    <a:pt x="8940" y="2296"/>
                  </a:lnTo>
                  <a:lnTo>
                    <a:pt x="8647" y="2174"/>
                  </a:lnTo>
                  <a:lnTo>
                    <a:pt x="8353" y="2076"/>
                  </a:lnTo>
                  <a:lnTo>
                    <a:pt x="8183" y="635"/>
                  </a:lnTo>
                  <a:lnTo>
                    <a:pt x="8158" y="513"/>
                  </a:lnTo>
                  <a:lnTo>
                    <a:pt x="8109" y="391"/>
                  </a:lnTo>
                  <a:lnTo>
                    <a:pt x="8036" y="293"/>
                  </a:lnTo>
                  <a:lnTo>
                    <a:pt x="7963" y="196"/>
                  </a:lnTo>
                  <a:lnTo>
                    <a:pt x="7841" y="122"/>
                  </a:lnTo>
                  <a:lnTo>
                    <a:pt x="7743" y="49"/>
                  </a:lnTo>
                  <a:lnTo>
                    <a:pt x="7596" y="25"/>
                  </a:lnTo>
                  <a:lnTo>
                    <a:pt x="7474" y="0"/>
                  </a:lnTo>
                  <a:close/>
                </a:path>
              </a:pathLst>
            </a:custGeom>
            <a:solidFill>
              <a:srgbClr val="454F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6" name="Shape 886"/>
            <p:cNvSpPr/>
            <p:nvPr/>
          </p:nvSpPr>
          <p:spPr>
            <a:xfrm>
              <a:off x="5567825" y="3185975"/>
              <a:ext cx="199075" cy="199075"/>
            </a:xfrm>
            <a:custGeom>
              <a:avLst/>
              <a:gdLst/>
              <a:ahLst/>
              <a:cxnLst/>
              <a:rect l="0" t="0" r="0" b="0"/>
              <a:pathLst>
                <a:path w="7963" h="7963" extrusionOk="0">
                  <a:moveTo>
                    <a:pt x="3933" y="2296"/>
                  </a:moveTo>
                  <a:lnTo>
                    <a:pt x="4103" y="2321"/>
                  </a:lnTo>
                  <a:lnTo>
                    <a:pt x="4274" y="2321"/>
                  </a:lnTo>
                  <a:lnTo>
                    <a:pt x="4421" y="2370"/>
                  </a:lnTo>
                  <a:lnTo>
                    <a:pt x="4592" y="2419"/>
                  </a:lnTo>
                  <a:lnTo>
                    <a:pt x="4738" y="2492"/>
                  </a:lnTo>
                  <a:lnTo>
                    <a:pt x="4885" y="2565"/>
                  </a:lnTo>
                  <a:lnTo>
                    <a:pt x="5032" y="2663"/>
                  </a:lnTo>
                  <a:lnTo>
                    <a:pt x="5154" y="2785"/>
                  </a:lnTo>
                  <a:lnTo>
                    <a:pt x="5276" y="2883"/>
                  </a:lnTo>
                  <a:lnTo>
                    <a:pt x="5373" y="3029"/>
                  </a:lnTo>
                  <a:lnTo>
                    <a:pt x="5447" y="3151"/>
                  </a:lnTo>
                  <a:lnTo>
                    <a:pt x="5520" y="3298"/>
                  </a:lnTo>
                  <a:lnTo>
                    <a:pt x="5593" y="3444"/>
                  </a:lnTo>
                  <a:lnTo>
                    <a:pt x="5618" y="3615"/>
                  </a:lnTo>
                  <a:lnTo>
                    <a:pt x="5642" y="3762"/>
                  </a:lnTo>
                  <a:lnTo>
                    <a:pt x="5667" y="3933"/>
                  </a:lnTo>
                  <a:lnTo>
                    <a:pt x="5667" y="4079"/>
                  </a:lnTo>
                  <a:lnTo>
                    <a:pt x="5642" y="4250"/>
                  </a:lnTo>
                  <a:lnTo>
                    <a:pt x="5618" y="4421"/>
                  </a:lnTo>
                  <a:lnTo>
                    <a:pt x="5569" y="4568"/>
                  </a:lnTo>
                  <a:lnTo>
                    <a:pt x="5496" y="4739"/>
                  </a:lnTo>
                  <a:lnTo>
                    <a:pt x="5398" y="4885"/>
                  </a:lnTo>
                  <a:lnTo>
                    <a:pt x="5300" y="5007"/>
                  </a:lnTo>
                  <a:lnTo>
                    <a:pt x="5203" y="5154"/>
                  </a:lnTo>
                  <a:lnTo>
                    <a:pt x="5080" y="5252"/>
                  </a:lnTo>
                  <a:lnTo>
                    <a:pt x="4958" y="5349"/>
                  </a:lnTo>
                  <a:lnTo>
                    <a:pt x="4812" y="5447"/>
                  </a:lnTo>
                  <a:lnTo>
                    <a:pt x="4665" y="5520"/>
                  </a:lnTo>
                  <a:lnTo>
                    <a:pt x="4519" y="5569"/>
                  </a:lnTo>
                  <a:lnTo>
                    <a:pt x="4372" y="5618"/>
                  </a:lnTo>
                  <a:lnTo>
                    <a:pt x="4201" y="5642"/>
                  </a:lnTo>
                  <a:lnTo>
                    <a:pt x="4055" y="5667"/>
                  </a:lnTo>
                  <a:lnTo>
                    <a:pt x="3884" y="5642"/>
                  </a:lnTo>
                  <a:lnTo>
                    <a:pt x="3713" y="5642"/>
                  </a:lnTo>
                  <a:lnTo>
                    <a:pt x="3566" y="5594"/>
                  </a:lnTo>
                  <a:lnTo>
                    <a:pt x="3395" y="5545"/>
                  </a:lnTo>
                  <a:lnTo>
                    <a:pt x="3249" y="5471"/>
                  </a:lnTo>
                  <a:lnTo>
                    <a:pt x="3102" y="5398"/>
                  </a:lnTo>
                  <a:lnTo>
                    <a:pt x="2956" y="5300"/>
                  </a:lnTo>
                  <a:lnTo>
                    <a:pt x="2833" y="5178"/>
                  </a:lnTo>
                  <a:lnTo>
                    <a:pt x="2711" y="5081"/>
                  </a:lnTo>
                  <a:lnTo>
                    <a:pt x="2614" y="4934"/>
                  </a:lnTo>
                  <a:lnTo>
                    <a:pt x="2540" y="4812"/>
                  </a:lnTo>
                  <a:lnTo>
                    <a:pt x="2467" y="4665"/>
                  </a:lnTo>
                  <a:lnTo>
                    <a:pt x="2394" y="4519"/>
                  </a:lnTo>
                  <a:lnTo>
                    <a:pt x="2369" y="4348"/>
                  </a:lnTo>
                  <a:lnTo>
                    <a:pt x="2321" y="4201"/>
                  </a:lnTo>
                  <a:lnTo>
                    <a:pt x="2321" y="4030"/>
                  </a:lnTo>
                  <a:lnTo>
                    <a:pt x="2321" y="3884"/>
                  </a:lnTo>
                  <a:lnTo>
                    <a:pt x="2345" y="3713"/>
                  </a:lnTo>
                  <a:lnTo>
                    <a:pt x="2369" y="3542"/>
                  </a:lnTo>
                  <a:lnTo>
                    <a:pt x="2418" y="3395"/>
                  </a:lnTo>
                  <a:lnTo>
                    <a:pt x="2492" y="3224"/>
                  </a:lnTo>
                  <a:lnTo>
                    <a:pt x="2589" y="3078"/>
                  </a:lnTo>
                  <a:lnTo>
                    <a:pt x="2687" y="2956"/>
                  </a:lnTo>
                  <a:lnTo>
                    <a:pt x="2785" y="2809"/>
                  </a:lnTo>
                  <a:lnTo>
                    <a:pt x="2907" y="2712"/>
                  </a:lnTo>
                  <a:lnTo>
                    <a:pt x="3029" y="2614"/>
                  </a:lnTo>
                  <a:lnTo>
                    <a:pt x="3175" y="2516"/>
                  </a:lnTo>
                  <a:lnTo>
                    <a:pt x="3322" y="2443"/>
                  </a:lnTo>
                  <a:lnTo>
                    <a:pt x="3468" y="2394"/>
                  </a:lnTo>
                  <a:lnTo>
                    <a:pt x="3615" y="2345"/>
                  </a:lnTo>
                  <a:lnTo>
                    <a:pt x="3786" y="2321"/>
                  </a:lnTo>
                  <a:lnTo>
                    <a:pt x="3933" y="2296"/>
                  </a:lnTo>
                  <a:close/>
                  <a:moveTo>
                    <a:pt x="3053" y="1"/>
                  </a:moveTo>
                  <a:lnTo>
                    <a:pt x="2980" y="25"/>
                  </a:lnTo>
                  <a:lnTo>
                    <a:pt x="2443" y="196"/>
                  </a:lnTo>
                  <a:lnTo>
                    <a:pt x="2369" y="220"/>
                  </a:lnTo>
                  <a:lnTo>
                    <a:pt x="2296" y="269"/>
                  </a:lnTo>
                  <a:lnTo>
                    <a:pt x="2198" y="391"/>
                  </a:lnTo>
                  <a:lnTo>
                    <a:pt x="2150" y="538"/>
                  </a:lnTo>
                  <a:lnTo>
                    <a:pt x="2150" y="611"/>
                  </a:lnTo>
                  <a:lnTo>
                    <a:pt x="2150" y="684"/>
                  </a:lnTo>
                  <a:lnTo>
                    <a:pt x="2394" y="1832"/>
                  </a:lnTo>
                  <a:lnTo>
                    <a:pt x="2223" y="1954"/>
                  </a:lnTo>
                  <a:lnTo>
                    <a:pt x="2076" y="2101"/>
                  </a:lnTo>
                  <a:lnTo>
                    <a:pt x="1002" y="1686"/>
                  </a:lnTo>
                  <a:lnTo>
                    <a:pt x="928" y="1686"/>
                  </a:lnTo>
                  <a:lnTo>
                    <a:pt x="831" y="1661"/>
                  </a:lnTo>
                  <a:lnTo>
                    <a:pt x="684" y="1710"/>
                  </a:lnTo>
                  <a:lnTo>
                    <a:pt x="562" y="1784"/>
                  </a:lnTo>
                  <a:lnTo>
                    <a:pt x="513" y="1832"/>
                  </a:lnTo>
                  <a:lnTo>
                    <a:pt x="464" y="1906"/>
                  </a:lnTo>
                  <a:lnTo>
                    <a:pt x="220" y="2394"/>
                  </a:lnTo>
                  <a:lnTo>
                    <a:pt x="196" y="2467"/>
                  </a:lnTo>
                  <a:lnTo>
                    <a:pt x="171" y="2541"/>
                  </a:lnTo>
                  <a:lnTo>
                    <a:pt x="196" y="2712"/>
                  </a:lnTo>
                  <a:lnTo>
                    <a:pt x="245" y="2834"/>
                  </a:lnTo>
                  <a:lnTo>
                    <a:pt x="293" y="2907"/>
                  </a:lnTo>
                  <a:lnTo>
                    <a:pt x="367" y="2956"/>
                  </a:lnTo>
                  <a:lnTo>
                    <a:pt x="1344" y="3591"/>
                  </a:lnTo>
                  <a:lnTo>
                    <a:pt x="1319" y="3786"/>
                  </a:lnTo>
                  <a:lnTo>
                    <a:pt x="1295" y="4006"/>
                  </a:lnTo>
                  <a:lnTo>
                    <a:pt x="245" y="4494"/>
                  </a:lnTo>
                  <a:lnTo>
                    <a:pt x="196" y="4519"/>
                  </a:lnTo>
                  <a:lnTo>
                    <a:pt x="123" y="4568"/>
                  </a:lnTo>
                  <a:lnTo>
                    <a:pt x="49" y="4714"/>
                  </a:lnTo>
                  <a:lnTo>
                    <a:pt x="0" y="4861"/>
                  </a:lnTo>
                  <a:lnTo>
                    <a:pt x="25" y="4934"/>
                  </a:lnTo>
                  <a:lnTo>
                    <a:pt x="25" y="5007"/>
                  </a:lnTo>
                  <a:lnTo>
                    <a:pt x="220" y="5545"/>
                  </a:lnTo>
                  <a:lnTo>
                    <a:pt x="245" y="5594"/>
                  </a:lnTo>
                  <a:lnTo>
                    <a:pt x="293" y="5667"/>
                  </a:lnTo>
                  <a:lnTo>
                    <a:pt x="391" y="5764"/>
                  </a:lnTo>
                  <a:lnTo>
                    <a:pt x="538" y="5813"/>
                  </a:lnTo>
                  <a:lnTo>
                    <a:pt x="684" y="5813"/>
                  </a:lnTo>
                  <a:lnTo>
                    <a:pt x="1832" y="5569"/>
                  </a:lnTo>
                  <a:lnTo>
                    <a:pt x="1954" y="5740"/>
                  </a:lnTo>
                  <a:lnTo>
                    <a:pt x="2101" y="5887"/>
                  </a:lnTo>
                  <a:lnTo>
                    <a:pt x="1710" y="6986"/>
                  </a:lnTo>
                  <a:lnTo>
                    <a:pt x="1686" y="7059"/>
                  </a:lnTo>
                  <a:lnTo>
                    <a:pt x="1686" y="7132"/>
                  </a:lnTo>
                  <a:lnTo>
                    <a:pt x="1710" y="7279"/>
                  </a:lnTo>
                  <a:lnTo>
                    <a:pt x="1783" y="7401"/>
                  </a:lnTo>
                  <a:lnTo>
                    <a:pt x="1857" y="7450"/>
                  </a:lnTo>
                  <a:lnTo>
                    <a:pt x="1905" y="7499"/>
                  </a:lnTo>
                  <a:lnTo>
                    <a:pt x="2418" y="7743"/>
                  </a:lnTo>
                  <a:lnTo>
                    <a:pt x="2492" y="7792"/>
                  </a:lnTo>
                  <a:lnTo>
                    <a:pt x="2711" y="7792"/>
                  </a:lnTo>
                  <a:lnTo>
                    <a:pt x="2858" y="7718"/>
                  </a:lnTo>
                  <a:lnTo>
                    <a:pt x="2907" y="7669"/>
                  </a:lnTo>
                  <a:lnTo>
                    <a:pt x="2956" y="7621"/>
                  </a:lnTo>
                  <a:lnTo>
                    <a:pt x="3591" y="6644"/>
                  </a:lnTo>
                  <a:lnTo>
                    <a:pt x="3810" y="6668"/>
                  </a:lnTo>
                  <a:lnTo>
                    <a:pt x="4006" y="6668"/>
                  </a:lnTo>
                  <a:lnTo>
                    <a:pt x="4494" y="7718"/>
                  </a:lnTo>
                  <a:lnTo>
                    <a:pt x="4543" y="7792"/>
                  </a:lnTo>
                  <a:lnTo>
                    <a:pt x="4592" y="7840"/>
                  </a:lnTo>
                  <a:lnTo>
                    <a:pt x="4714" y="7914"/>
                  </a:lnTo>
                  <a:lnTo>
                    <a:pt x="4861" y="7963"/>
                  </a:lnTo>
                  <a:lnTo>
                    <a:pt x="4934" y="7963"/>
                  </a:lnTo>
                  <a:lnTo>
                    <a:pt x="5007" y="7938"/>
                  </a:lnTo>
                  <a:lnTo>
                    <a:pt x="5544" y="7767"/>
                  </a:lnTo>
                  <a:lnTo>
                    <a:pt x="5618" y="7743"/>
                  </a:lnTo>
                  <a:lnTo>
                    <a:pt x="5667" y="7694"/>
                  </a:lnTo>
                  <a:lnTo>
                    <a:pt x="5764" y="7572"/>
                  </a:lnTo>
                  <a:lnTo>
                    <a:pt x="5838" y="7425"/>
                  </a:lnTo>
                  <a:lnTo>
                    <a:pt x="5838" y="7352"/>
                  </a:lnTo>
                  <a:lnTo>
                    <a:pt x="5838" y="7279"/>
                  </a:lnTo>
                  <a:lnTo>
                    <a:pt x="5593" y="6131"/>
                  </a:lnTo>
                  <a:lnTo>
                    <a:pt x="5740" y="6009"/>
                  </a:lnTo>
                  <a:lnTo>
                    <a:pt x="5911" y="5862"/>
                  </a:lnTo>
                  <a:lnTo>
                    <a:pt x="6985" y="6277"/>
                  </a:lnTo>
                  <a:lnTo>
                    <a:pt x="7059" y="6277"/>
                  </a:lnTo>
                  <a:lnTo>
                    <a:pt x="7132" y="6302"/>
                  </a:lnTo>
                  <a:lnTo>
                    <a:pt x="7278" y="6253"/>
                  </a:lnTo>
                  <a:lnTo>
                    <a:pt x="7425" y="6180"/>
                  </a:lnTo>
                  <a:lnTo>
                    <a:pt x="7474" y="6131"/>
                  </a:lnTo>
                  <a:lnTo>
                    <a:pt x="7523" y="6058"/>
                  </a:lnTo>
                  <a:lnTo>
                    <a:pt x="7767" y="5545"/>
                  </a:lnTo>
                  <a:lnTo>
                    <a:pt x="7791" y="5496"/>
                  </a:lnTo>
                  <a:lnTo>
                    <a:pt x="7816" y="5398"/>
                  </a:lnTo>
                  <a:lnTo>
                    <a:pt x="7791" y="5252"/>
                  </a:lnTo>
                  <a:lnTo>
                    <a:pt x="7718" y="5129"/>
                  </a:lnTo>
                  <a:lnTo>
                    <a:pt x="7669" y="5056"/>
                  </a:lnTo>
                  <a:lnTo>
                    <a:pt x="7620" y="5007"/>
                  </a:lnTo>
                  <a:lnTo>
                    <a:pt x="6643" y="4372"/>
                  </a:lnTo>
                  <a:lnTo>
                    <a:pt x="6668" y="4177"/>
                  </a:lnTo>
                  <a:lnTo>
                    <a:pt x="6668" y="3957"/>
                  </a:lnTo>
                  <a:lnTo>
                    <a:pt x="7718" y="3469"/>
                  </a:lnTo>
                  <a:lnTo>
                    <a:pt x="7791" y="3444"/>
                  </a:lnTo>
                  <a:lnTo>
                    <a:pt x="7865" y="3395"/>
                  </a:lnTo>
                  <a:lnTo>
                    <a:pt x="7938" y="3249"/>
                  </a:lnTo>
                  <a:lnTo>
                    <a:pt x="7962" y="3102"/>
                  </a:lnTo>
                  <a:lnTo>
                    <a:pt x="7962" y="3029"/>
                  </a:lnTo>
                  <a:lnTo>
                    <a:pt x="7962" y="2956"/>
                  </a:lnTo>
                  <a:lnTo>
                    <a:pt x="7767" y="2419"/>
                  </a:lnTo>
                  <a:lnTo>
                    <a:pt x="7743" y="2345"/>
                  </a:lnTo>
                  <a:lnTo>
                    <a:pt x="7694" y="2296"/>
                  </a:lnTo>
                  <a:lnTo>
                    <a:pt x="7572" y="2199"/>
                  </a:lnTo>
                  <a:lnTo>
                    <a:pt x="7449" y="2150"/>
                  </a:lnTo>
                  <a:lnTo>
                    <a:pt x="7278" y="2150"/>
                  </a:lnTo>
                  <a:lnTo>
                    <a:pt x="6155" y="2394"/>
                  </a:lnTo>
                  <a:lnTo>
                    <a:pt x="6033" y="2223"/>
                  </a:lnTo>
                  <a:lnTo>
                    <a:pt x="5886" y="2077"/>
                  </a:lnTo>
                  <a:lnTo>
                    <a:pt x="6277" y="978"/>
                  </a:lnTo>
                  <a:lnTo>
                    <a:pt x="6302" y="904"/>
                  </a:lnTo>
                  <a:lnTo>
                    <a:pt x="6302" y="831"/>
                  </a:lnTo>
                  <a:lnTo>
                    <a:pt x="6277" y="684"/>
                  </a:lnTo>
                  <a:lnTo>
                    <a:pt x="6179" y="562"/>
                  </a:lnTo>
                  <a:lnTo>
                    <a:pt x="6131" y="489"/>
                  </a:lnTo>
                  <a:lnTo>
                    <a:pt x="6082" y="465"/>
                  </a:lnTo>
                  <a:lnTo>
                    <a:pt x="5569" y="196"/>
                  </a:lnTo>
                  <a:lnTo>
                    <a:pt x="5496" y="172"/>
                  </a:lnTo>
                  <a:lnTo>
                    <a:pt x="5276" y="172"/>
                  </a:lnTo>
                  <a:lnTo>
                    <a:pt x="5129" y="245"/>
                  </a:lnTo>
                  <a:lnTo>
                    <a:pt x="5080" y="294"/>
                  </a:lnTo>
                  <a:lnTo>
                    <a:pt x="5032" y="343"/>
                  </a:lnTo>
                  <a:lnTo>
                    <a:pt x="4397" y="1319"/>
                  </a:lnTo>
                  <a:lnTo>
                    <a:pt x="4177" y="1295"/>
                  </a:lnTo>
                  <a:lnTo>
                    <a:pt x="3981" y="1295"/>
                  </a:lnTo>
                  <a:lnTo>
                    <a:pt x="3493" y="245"/>
                  </a:lnTo>
                  <a:lnTo>
                    <a:pt x="3444" y="172"/>
                  </a:lnTo>
                  <a:lnTo>
                    <a:pt x="3395" y="123"/>
                  </a:lnTo>
                  <a:lnTo>
                    <a:pt x="3273" y="49"/>
                  </a:lnTo>
                  <a:lnTo>
                    <a:pt x="3127" y="1"/>
                  </a:lnTo>
                  <a:close/>
                </a:path>
              </a:pathLst>
            </a:custGeom>
            <a:solidFill>
              <a:srgbClr val="454F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1" name="Shape 891"/>
          <p:cNvSpPr txBox="1">
            <a:spLocks noGrp="1"/>
          </p:cNvSpPr>
          <p:nvPr>
            <p:ph type="title"/>
          </p:nvPr>
        </p:nvSpPr>
        <p:spPr>
          <a:xfrm>
            <a:off x="691200" y="0"/>
            <a:ext cx="7761600" cy="657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Some pre-processors</a:t>
            </a:r>
            <a:endParaRPr/>
          </a:p>
        </p:txBody>
      </p:sp>
      <p:pic>
        <p:nvPicPr>
          <p:cNvPr id="892" name="Shape 89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91200" y="657900"/>
            <a:ext cx="1888500" cy="305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93" name="Shape 89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91195" y="1363667"/>
            <a:ext cx="1466611" cy="315234"/>
          </a:xfrm>
          <a:prstGeom prst="rect">
            <a:avLst/>
          </a:prstGeom>
          <a:noFill/>
          <a:ln>
            <a:noFill/>
          </a:ln>
        </p:spPr>
      </p:pic>
      <p:pic>
        <p:nvPicPr>
          <p:cNvPr id="894" name="Shape 89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588267" y="3011040"/>
            <a:ext cx="1619212" cy="949770"/>
          </a:xfrm>
          <a:prstGeom prst="rect">
            <a:avLst/>
          </a:prstGeom>
          <a:noFill/>
          <a:ln>
            <a:noFill/>
          </a:ln>
        </p:spPr>
      </p:pic>
      <p:pic>
        <p:nvPicPr>
          <p:cNvPr id="895" name="Shape 895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43878" y="4157674"/>
            <a:ext cx="1971500" cy="604819"/>
          </a:xfrm>
          <a:prstGeom prst="rect">
            <a:avLst/>
          </a:prstGeom>
          <a:noFill/>
          <a:ln>
            <a:noFill/>
          </a:ln>
        </p:spPr>
      </p:pic>
      <p:pic>
        <p:nvPicPr>
          <p:cNvPr id="896" name="Shape 896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1854107" y="5149030"/>
            <a:ext cx="1832841" cy="528424"/>
          </a:xfrm>
          <a:prstGeom prst="rect">
            <a:avLst/>
          </a:prstGeom>
          <a:noFill/>
          <a:ln>
            <a:noFill/>
          </a:ln>
        </p:spPr>
      </p:pic>
      <p:pic>
        <p:nvPicPr>
          <p:cNvPr id="897" name="Shape 897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4373827" y="2583282"/>
            <a:ext cx="1466610" cy="1497363"/>
          </a:xfrm>
          <a:prstGeom prst="rect">
            <a:avLst/>
          </a:prstGeom>
          <a:noFill/>
          <a:ln>
            <a:noFill/>
          </a:ln>
        </p:spPr>
      </p:pic>
      <p:pic>
        <p:nvPicPr>
          <p:cNvPr id="898" name="Shape 898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1093825" y="4959360"/>
            <a:ext cx="553162" cy="470106"/>
          </a:xfrm>
          <a:prstGeom prst="rect">
            <a:avLst/>
          </a:prstGeom>
          <a:noFill/>
          <a:ln>
            <a:noFill/>
          </a:ln>
        </p:spPr>
      </p:pic>
      <p:pic>
        <p:nvPicPr>
          <p:cNvPr id="899" name="Shape 899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2615227" y="1128461"/>
            <a:ext cx="1384288" cy="694361"/>
          </a:xfrm>
          <a:prstGeom prst="rect">
            <a:avLst/>
          </a:prstGeom>
          <a:noFill/>
          <a:ln>
            <a:noFill/>
          </a:ln>
        </p:spPr>
      </p:pic>
      <p:pic>
        <p:nvPicPr>
          <p:cNvPr id="900" name="Shape 900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1646986" y="1227494"/>
            <a:ext cx="868398" cy="705255"/>
          </a:xfrm>
          <a:prstGeom prst="rect">
            <a:avLst/>
          </a:prstGeom>
          <a:noFill/>
          <a:ln>
            <a:noFill/>
          </a:ln>
        </p:spPr>
      </p:pic>
      <p:pic>
        <p:nvPicPr>
          <p:cNvPr id="901" name="Shape 901"/>
          <p:cNvPicPr preferRelativeResize="0"/>
          <p:nvPr/>
        </p:nvPicPr>
        <p:blipFill>
          <a:blip r:embed="rId12">
            <a:alphaModFix/>
          </a:blip>
          <a:stretch>
            <a:fillRect/>
          </a:stretch>
        </p:blipFill>
        <p:spPr>
          <a:xfrm>
            <a:off x="5772207" y="1278045"/>
            <a:ext cx="1231875" cy="705255"/>
          </a:xfrm>
          <a:prstGeom prst="rect">
            <a:avLst/>
          </a:prstGeom>
          <a:noFill/>
          <a:ln>
            <a:noFill/>
          </a:ln>
        </p:spPr>
      </p:pic>
      <p:pic>
        <p:nvPicPr>
          <p:cNvPr id="902" name="Shape 902"/>
          <p:cNvPicPr preferRelativeResize="0"/>
          <p:nvPr/>
        </p:nvPicPr>
        <p:blipFill>
          <a:blip r:embed="rId13">
            <a:alphaModFix/>
          </a:blip>
          <a:stretch>
            <a:fillRect/>
          </a:stretch>
        </p:blipFill>
        <p:spPr>
          <a:xfrm>
            <a:off x="7046213" y="1043849"/>
            <a:ext cx="1050517" cy="1072546"/>
          </a:xfrm>
          <a:prstGeom prst="rect">
            <a:avLst/>
          </a:prstGeom>
          <a:noFill/>
          <a:ln>
            <a:noFill/>
          </a:ln>
        </p:spPr>
      </p:pic>
      <p:pic>
        <p:nvPicPr>
          <p:cNvPr id="903" name="Shape 903"/>
          <p:cNvPicPr preferRelativeResize="0"/>
          <p:nvPr/>
        </p:nvPicPr>
        <p:blipFill>
          <a:blip r:embed="rId14">
            <a:alphaModFix/>
          </a:blip>
          <a:stretch>
            <a:fillRect/>
          </a:stretch>
        </p:blipFill>
        <p:spPr>
          <a:xfrm>
            <a:off x="6770860" y="2344137"/>
            <a:ext cx="868405" cy="811892"/>
          </a:xfrm>
          <a:prstGeom prst="rect">
            <a:avLst/>
          </a:prstGeom>
          <a:noFill/>
          <a:ln>
            <a:noFill/>
          </a:ln>
        </p:spPr>
      </p:pic>
      <p:pic>
        <p:nvPicPr>
          <p:cNvPr id="904" name="Shape 904"/>
          <p:cNvPicPr preferRelativeResize="0"/>
          <p:nvPr/>
        </p:nvPicPr>
        <p:blipFill>
          <a:blip r:embed="rId15">
            <a:alphaModFix/>
          </a:blip>
          <a:stretch>
            <a:fillRect/>
          </a:stretch>
        </p:blipFill>
        <p:spPr>
          <a:xfrm>
            <a:off x="7208270" y="3349384"/>
            <a:ext cx="795222" cy="811896"/>
          </a:xfrm>
          <a:prstGeom prst="rect">
            <a:avLst/>
          </a:prstGeom>
          <a:noFill/>
          <a:ln>
            <a:noFill/>
          </a:ln>
        </p:spPr>
      </p:pic>
      <p:pic>
        <p:nvPicPr>
          <p:cNvPr id="905" name="Shape 905"/>
          <p:cNvPicPr preferRelativeResize="0"/>
          <p:nvPr/>
        </p:nvPicPr>
        <p:blipFill>
          <a:blip r:embed="rId16">
            <a:alphaModFix/>
          </a:blip>
          <a:stretch>
            <a:fillRect/>
          </a:stretch>
        </p:blipFill>
        <p:spPr>
          <a:xfrm>
            <a:off x="8074311" y="2289893"/>
            <a:ext cx="553161" cy="1263259"/>
          </a:xfrm>
          <a:prstGeom prst="rect">
            <a:avLst/>
          </a:prstGeom>
          <a:noFill/>
          <a:ln>
            <a:noFill/>
          </a:ln>
        </p:spPr>
      </p:pic>
      <p:pic>
        <p:nvPicPr>
          <p:cNvPr id="906" name="Shape 906"/>
          <p:cNvPicPr preferRelativeResize="0"/>
          <p:nvPr/>
        </p:nvPicPr>
        <p:blipFill>
          <a:blip r:embed="rId17">
            <a:alphaModFix/>
          </a:blip>
          <a:stretch>
            <a:fillRect/>
          </a:stretch>
        </p:blipFill>
        <p:spPr>
          <a:xfrm>
            <a:off x="4358429" y="3960805"/>
            <a:ext cx="1772557" cy="904862"/>
          </a:xfrm>
          <a:prstGeom prst="rect">
            <a:avLst/>
          </a:prstGeom>
          <a:noFill/>
          <a:ln>
            <a:noFill/>
          </a:ln>
        </p:spPr>
      </p:pic>
      <p:pic>
        <p:nvPicPr>
          <p:cNvPr id="907" name="Shape 907"/>
          <p:cNvPicPr preferRelativeResize="0"/>
          <p:nvPr/>
        </p:nvPicPr>
        <p:blipFill>
          <a:blip r:embed="rId18">
            <a:alphaModFix/>
          </a:blip>
          <a:stretch>
            <a:fillRect/>
          </a:stretch>
        </p:blipFill>
        <p:spPr>
          <a:xfrm>
            <a:off x="7046213" y="4025444"/>
            <a:ext cx="1619212" cy="1073483"/>
          </a:xfrm>
          <a:prstGeom prst="rect">
            <a:avLst/>
          </a:prstGeom>
          <a:noFill/>
          <a:ln>
            <a:noFill/>
          </a:ln>
        </p:spPr>
      </p:pic>
      <p:pic>
        <p:nvPicPr>
          <p:cNvPr id="908" name="Shape 908"/>
          <p:cNvPicPr preferRelativeResize="0"/>
          <p:nvPr/>
        </p:nvPicPr>
        <p:blipFill>
          <a:blip r:embed="rId19">
            <a:alphaModFix/>
          </a:blip>
          <a:stretch>
            <a:fillRect/>
          </a:stretch>
        </p:blipFill>
        <p:spPr>
          <a:xfrm>
            <a:off x="7116069" y="5119211"/>
            <a:ext cx="1772559" cy="588043"/>
          </a:xfrm>
          <a:prstGeom prst="rect">
            <a:avLst/>
          </a:prstGeom>
          <a:noFill/>
          <a:ln>
            <a:noFill/>
          </a:ln>
        </p:spPr>
      </p:pic>
      <p:pic>
        <p:nvPicPr>
          <p:cNvPr id="909" name="Shape 909"/>
          <p:cNvPicPr preferRelativeResize="0"/>
          <p:nvPr/>
        </p:nvPicPr>
        <p:blipFill>
          <a:blip r:embed="rId20">
            <a:alphaModFix/>
          </a:blip>
          <a:stretch>
            <a:fillRect/>
          </a:stretch>
        </p:blipFill>
        <p:spPr>
          <a:xfrm>
            <a:off x="4047495" y="1358328"/>
            <a:ext cx="1466611" cy="524518"/>
          </a:xfrm>
          <a:prstGeom prst="rect">
            <a:avLst/>
          </a:prstGeom>
          <a:noFill/>
          <a:ln>
            <a:noFill/>
          </a:ln>
        </p:spPr>
      </p:pic>
      <p:pic>
        <p:nvPicPr>
          <p:cNvPr id="910" name="Shape 910"/>
          <p:cNvPicPr preferRelativeResize="0"/>
          <p:nvPr/>
        </p:nvPicPr>
        <p:blipFill>
          <a:blip r:embed="rId21">
            <a:alphaModFix/>
          </a:blip>
          <a:stretch>
            <a:fillRect/>
          </a:stretch>
        </p:blipFill>
        <p:spPr>
          <a:xfrm>
            <a:off x="2421746" y="2152719"/>
            <a:ext cx="473574" cy="528424"/>
          </a:xfrm>
          <a:prstGeom prst="rect">
            <a:avLst/>
          </a:prstGeom>
          <a:noFill/>
          <a:ln>
            <a:noFill/>
          </a:ln>
        </p:spPr>
      </p:pic>
      <p:pic>
        <p:nvPicPr>
          <p:cNvPr id="911" name="Shape 911"/>
          <p:cNvPicPr preferRelativeResize="0"/>
          <p:nvPr/>
        </p:nvPicPr>
        <p:blipFill>
          <a:blip r:embed="rId22">
            <a:alphaModFix/>
          </a:blip>
          <a:stretch>
            <a:fillRect/>
          </a:stretch>
        </p:blipFill>
        <p:spPr>
          <a:xfrm>
            <a:off x="1370642" y="2079171"/>
            <a:ext cx="769311" cy="785443"/>
          </a:xfrm>
          <a:prstGeom prst="rect">
            <a:avLst/>
          </a:prstGeom>
          <a:noFill/>
          <a:ln>
            <a:noFill/>
          </a:ln>
        </p:spPr>
      </p:pic>
      <p:pic>
        <p:nvPicPr>
          <p:cNvPr id="912" name="Shape 912"/>
          <p:cNvPicPr preferRelativeResize="0"/>
          <p:nvPr/>
        </p:nvPicPr>
        <p:blipFill>
          <a:blip r:embed="rId23">
            <a:alphaModFix/>
          </a:blip>
          <a:stretch>
            <a:fillRect/>
          </a:stretch>
        </p:blipFill>
        <p:spPr>
          <a:xfrm>
            <a:off x="5200901" y="4822120"/>
            <a:ext cx="1569967" cy="528424"/>
          </a:xfrm>
          <a:prstGeom prst="rect">
            <a:avLst/>
          </a:prstGeom>
          <a:noFill/>
          <a:ln>
            <a:noFill/>
          </a:ln>
        </p:spPr>
      </p:pic>
      <p:pic>
        <p:nvPicPr>
          <p:cNvPr id="913" name="Shape 913"/>
          <p:cNvPicPr preferRelativeResize="0"/>
          <p:nvPr/>
        </p:nvPicPr>
        <p:blipFill>
          <a:blip r:embed="rId24">
            <a:alphaModFix/>
          </a:blip>
          <a:stretch>
            <a:fillRect/>
          </a:stretch>
        </p:blipFill>
        <p:spPr>
          <a:xfrm>
            <a:off x="4779974" y="5350537"/>
            <a:ext cx="1619213" cy="501282"/>
          </a:xfrm>
          <a:prstGeom prst="rect">
            <a:avLst/>
          </a:prstGeom>
          <a:noFill/>
          <a:ln>
            <a:noFill/>
          </a:ln>
        </p:spPr>
      </p:pic>
      <p:pic>
        <p:nvPicPr>
          <p:cNvPr id="914" name="Shape 914"/>
          <p:cNvPicPr preferRelativeResize="0"/>
          <p:nvPr/>
        </p:nvPicPr>
        <p:blipFill>
          <a:blip r:embed="rId25">
            <a:alphaModFix/>
          </a:blip>
          <a:stretch>
            <a:fillRect/>
          </a:stretch>
        </p:blipFill>
        <p:spPr>
          <a:xfrm>
            <a:off x="2959714" y="4670182"/>
            <a:ext cx="2123384" cy="588042"/>
          </a:xfrm>
          <a:prstGeom prst="rect">
            <a:avLst/>
          </a:prstGeom>
          <a:noFill/>
          <a:ln>
            <a:noFill/>
          </a:ln>
        </p:spPr>
      </p:pic>
      <p:sp>
        <p:nvSpPr>
          <p:cNvPr id="915" name="Shape 915"/>
          <p:cNvSpPr txBox="1"/>
          <p:nvPr/>
        </p:nvSpPr>
        <p:spPr>
          <a:xfrm>
            <a:off x="691200" y="5739000"/>
            <a:ext cx="8452800" cy="111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" sz="2000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rPr>
              <a:t>We need to approach these technologies </a:t>
            </a:r>
            <a:r>
              <a:rPr lang="en" sz="2000" b="1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rPr>
              <a:t>in parts</a:t>
            </a:r>
            <a:r>
              <a:rPr lang="en" sz="2000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rPr>
              <a:t> to have a global vision</a:t>
            </a:r>
            <a:endParaRPr sz="2000">
              <a:solidFill>
                <a:srgbClr val="454F5B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916" name="Shape 916"/>
          <p:cNvSpPr/>
          <p:nvPr/>
        </p:nvSpPr>
        <p:spPr>
          <a:xfrm>
            <a:off x="5143450" y="2195756"/>
            <a:ext cx="2550000" cy="785400"/>
          </a:xfrm>
          <a:prstGeom prst="rect">
            <a:avLst/>
          </a:prstGeom>
          <a:noFill/>
          <a:ln w="76200" cap="flat" cmpd="sng">
            <a:solidFill>
              <a:srgbClr val="C7F46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917" name="Shape 917"/>
          <p:cNvPicPr preferRelativeResize="0"/>
          <p:nvPr/>
        </p:nvPicPr>
        <p:blipFill>
          <a:blip r:embed="rId26">
            <a:alphaModFix/>
          </a:blip>
          <a:stretch>
            <a:fillRect/>
          </a:stretch>
        </p:blipFill>
        <p:spPr>
          <a:xfrm>
            <a:off x="5227350" y="2344126"/>
            <a:ext cx="1231875" cy="47919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" name="Shape 922"/>
          <p:cNvSpPr txBox="1">
            <a:spLocks noGrp="1"/>
          </p:cNvSpPr>
          <p:nvPr>
            <p:ph type="title"/>
          </p:nvPr>
        </p:nvSpPr>
        <p:spPr>
          <a:xfrm>
            <a:off x="691200" y="0"/>
            <a:ext cx="7761600" cy="657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Characteristics and Advantages</a:t>
            </a:r>
            <a:endParaRPr/>
          </a:p>
        </p:txBody>
      </p:sp>
      <p:pic>
        <p:nvPicPr>
          <p:cNvPr id="923" name="Shape 9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91200" y="657900"/>
            <a:ext cx="1888500" cy="305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24" name="Shape 92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50825" y="1367125"/>
            <a:ext cx="1628775" cy="342900"/>
          </a:xfrm>
          <a:prstGeom prst="rect">
            <a:avLst/>
          </a:prstGeom>
          <a:noFill/>
          <a:ln>
            <a:noFill/>
          </a:ln>
        </p:spPr>
      </p:pic>
      <p:sp>
        <p:nvSpPr>
          <p:cNvPr id="925" name="Shape 925"/>
          <p:cNvSpPr txBox="1"/>
          <p:nvPr/>
        </p:nvSpPr>
        <p:spPr>
          <a:xfrm>
            <a:off x="691200" y="1118975"/>
            <a:ext cx="8103000" cy="518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457200" marR="0" lvl="0" indent="-355600" algn="l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454F5B"/>
              </a:buClr>
              <a:buSzPts val="2000"/>
              <a:buFont typeface="Montserrat"/>
              <a:buChar char="●"/>
            </a:pPr>
            <a:r>
              <a:rPr lang="en" sz="2000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rPr>
              <a:t>Package Manager</a:t>
            </a:r>
            <a:endParaRPr sz="2000">
              <a:solidFill>
                <a:srgbClr val="454F5B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457200" marR="0" lvl="0" indent="-3556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54F5B"/>
              </a:buClr>
              <a:buSzPts val="2000"/>
              <a:buFont typeface="Montserrat"/>
              <a:buChar char="●"/>
            </a:pPr>
            <a:r>
              <a:rPr lang="en" sz="2000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rPr>
              <a:t>NPM: Use npm to install, share, and distribute code; manage dependencies in your projects; and share &amp; receive feedback with others.</a:t>
            </a:r>
            <a:endParaRPr sz="2000">
              <a:solidFill>
                <a:srgbClr val="454F5B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0" name="Shape 930"/>
          <p:cNvSpPr txBox="1">
            <a:spLocks noGrp="1"/>
          </p:cNvSpPr>
          <p:nvPr>
            <p:ph type="ctrTitle" idx="4294967295"/>
          </p:nvPr>
        </p:nvSpPr>
        <p:spPr>
          <a:xfrm>
            <a:off x="429975" y="3101725"/>
            <a:ext cx="8186100" cy="1546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0">
                <a:solidFill>
                  <a:srgbClr val="FFFFFF"/>
                </a:solidFill>
              </a:rPr>
              <a:t>Editor / IDEs</a:t>
            </a:r>
            <a:endParaRPr sz="6000">
              <a:solidFill>
                <a:srgbClr val="FFFFFF"/>
              </a:solidFill>
            </a:endParaRPr>
          </a:p>
        </p:txBody>
      </p:sp>
      <p:sp>
        <p:nvSpPr>
          <p:cNvPr id="931" name="Shape 931"/>
          <p:cNvSpPr txBox="1">
            <a:spLocks noGrp="1"/>
          </p:cNvSpPr>
          <p:nvPr>
            <p:ph type="subTitle" idx="4294967295"/>
          </p:nvPr>
        </p:nvSpPr>
        <p:spPr>
          <a:xfrm>
            <a:off x="972900" y="4853546"/>
            <a:ext cx="7198200" cy="104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b="1"/>
              <a:t>Tools for edit</a:t>
            </a:r>
            <a:endParaRPr b="1"/>
          </a:p>
          <a:p>
            <a:pPr marL="0" lvl="0" indent="0" algn="ctr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"/>
              <a:t>.</a:t>
            </a:r>
            <a:endParaRPr/>
          </a:p>
        </p:txBody>
      </p:sp>
      <p:grpSp>
        <p:nvGrpSpPr>
          <p:cNvPr id="932" name="Shape 932"/>
          <p:cNvGrpSpPr/>
          <p:nvPr/>
        </p:nvGrpSpPr>
        <p:grpSpPr>
          <a:xfrm>
            <a:off x="3568956" y="1105062"/>
            <a:ext cx="2006085" cy="2006085"/>
            <a:chOff x="3782700" y="1538288"/>
            <a:chExt cx="1578600" cy="1578600"/>
          </a:xfrm>
        </p:grpSpPr>
        <p:sp>
          <p:nvSpPr>
            <p:cNvPr id="933" name="Shape 933"/>
            <p:cNvSpPr/>
            <p:nvPr/>
          </p:nvSpPr>
          <p:spPr>
            <a:xfrm>
              <a:off x="3782700" y="2757488"/>
              <a:ext cx="359400" cy="359400"/>
            </a:xfrm>
            <a:prstGeom prst="corner">
              <a:avLst>
                <a:gd name="adj1" fmla="val 50000"/>
                <a:gd name="adj2" fmla="val 50000"/>
              </a:avLst>
            </a:prstGeom>
            <a:solidFill>
              <a:srgbClr val="C7F46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4" name="Shape 934"/>
            <p:cNvSpPr/>
            <p:nvPr/>
          </p:nvSpPr>
          <p:spPr>
            <a:xfrm rot="-5400000">
              <a:off x="5001900" y="2757488"/>
              <a:ext cx="359400" cy="359400"/>
            </a:xfrm>
            <a:prstGeom prst="corner">
              <a:avLst>
                <a:gd name="adj1" fmla="val 50000"/>
                <a:gd name="adj2" fmla="val 50000"/>
              </a:avLst>
            </a:prstGeom>
            <a:solidFill>
              <a:srgbClr val="C7F46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5" name="Shape 935"/>
            <p:cNvSpPr/>
            <p:nvPr/>
          </p:nvSpPr>
          <p:spPr>
            <a:xfrm rot="5400000">
              <a:off x="3782700" y="1538288"/>
              <a:ext cx="359400" cy="359400"/>
            </a:xfrm>
            <a:prstGeom prst="corner">
              <a:avLst>
                <a:gd name="adj1" fmla="val 50000"/>
                <a:gd name="adj2" fmla="val 50000"/>
              </a:avLst>
            </a:prstGeom>
            <a:solidFill>
              <a:srgbClr val="C7F46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6" name="Shape 936"/>
            <p:cNvSpPr/>
            <p:nvPr/>
          </p:nvSpPr>
          <p:spPr>
            <a:xfrm rot="10800000">
              <a:off x="5001900" y="1538288"/>
              <a:ext cx="359400" cy="359400"/>
            </a:xfrm>
            <a:prstGeom prst="corner">
              <a:avLst>
                <a:gd name="adj1" fmla="val 50000"/>
                <a:gd name="adj2" fmla="val 50000"/>
              </a:avLst>
            </a:prstGeom>
            <a:solidFill>
              <a:srgbClr val="C7F46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37" name="Shape 937"/>
          <p:cNvGrpSpPr/>
          <p:nvPr/>
        </p:nvGrpSpPr>
        <p:grpSpPr>
          <a:xfrm>
            <a:off x="3912089" y="1619855"/>
            <a:ext cx="1319828" cy="976496"/>
            <a:chOff x="5255200" y="3006475"/>
            <a:chExt cx="511700" cy="378575"/>
          </a:xfrm>
        </p:grpSpPr>
        <p:sp>
          <p:nvSpPr>
            <p:cNvPr id="938" name="Shape 938"/>
            <p:cNvSpPr/>
            <p:nvPr/>
          </p:nvSpPr>
          <p:spPr>
            <a:xfrm>
              <a:off x="5255200" y="3006475"/>
              <a:ext cx="349900" cy="349875"/>
            </a:xfrm>
            <a:custGeom>
              <a:avLst/>
              <a:gdLst/>
              <a:ahLst/>
              <a:cxnLst/>
              <a:rect l="0" t="0" r="0" b="0"/>
              <a:pathLst>
                <a:path w="13996" h="13995" extrusionOk="0">
                  <a:moveTo>
                    <a:pt x="6986" y="4714"/>
                  </a:moveTo>
                  <a:lnTo>
                    <a:pt x="7206" y="4738"/>
                  </a:lnTo>
                  <a:lnTo>
                    <a:pt x="7425" y="4763"/>
                  </a:lnTo>
                  <a:lnTo>
                    <a:pt x="7645" y="4812"/>
                  </a:lnTo>
                  <a:lnTo>
                    <a:pt x="7841" y="4885"/>
                  </a:lnTo>
                  <a:lnTo>
                    <a:pt x="8060" y="4983"/>
                  </a:lnTo>
                  <a:lnTo>
                    <a:pt x="8256" y="5105"/>
                  </a:lnTo>
                  <a:lnTo>
                    <a:pt x="8427" y="5227"/>
                  </a:lnTo>
                  <a:lnTo>
                    <a:pt x="8598" y="5398"/>
                  </a:lnTo>
                  <a:lnTo>
                    <a:pt x="8769" y="5569"/>
                  </a:lnTo>
                  <a:lnTo>
                    <a:pt x="8891" y="5740"/>
                  </a:lnTo>
                  <a:lnTo>
                    <a:pt x="9013" y="5935"/>
                  </a:lnTo>
                  <a:lnTo>
                    <a:pt x="9111" y="6155"/>
                  </a:lnTo>
                  <a:lnTo>
                    <a:pt x="9184" y="6350"/>
                  </a:lnTo>
                  <a:lnTo>
                    <a:pt x="9233" y="6570"/>
                  </a:lnTo>
                  <a:lnTo>
                    <a:pt x="9257" y="6790"/>
                  </a:lnTo>
                  <a:lnTo>
                    <a:pt x="9257" y="7010"/>
                  </a:lnTo>
                  <a:lnTo>
                    <a:pt x="9257" y="7229"/>
                  </a:lnTo>
                  <a:lnTo>
                    <a:pt x="9233" y="7425"/>
                  </a:lnTo>
                  <a:lnTo>
                    <a:pt x="9184" y="7645"/>
                  </a:lnTo>
                  <a:lnTo>
                    <a:pt x="9111" y="7864"/>
                  </a:lnTo>
                  <a:lnTo>
                    <a:pt x="9013" y="8060"/>
                  </a:lnTo>
                  <a:lnTo>
                    <a:pt x="8891" y="8255"/>
                  </a:lnTo>
                  <a:lnTo>
                    <a:pt x="8769" y="8451"/>
                  </a:lnTo>
                  <a:lnTo>
                    <a:pt x="8598" y="8622"/>
                  </a:lnTo>
                  <a:lnTo>
                    <a:pt x="8427" y="8768"/>
                  </a:lnTo>
                  <a:lnTo>
                    <a:pt x="8256" y="8915"/>
                  </a:lnTo>
                  <a:lnTo>
                    <a:pt x="8060" y="9012"/>
                  </a:lnTo>
                  <a:lnTo>
                    <a:pt x="7841" y="9110"/>
                  </a:lnTo>
                  <a:lnTo>
                    <a:pt x="7645" y="9183"/>
                  </a:lnTo>
                  <a:lnTo>
                    <a:pt x="7425" y="9232"/>
                  </a:lnTo>
                  <a:lnTo>
                    <a:pt x="7206" y="9257"/>
                  </a:lnTo>
                  <a:lnTo>
                    <a:pt x="6986" y="9281"/>
                  </a:lnTo>
                  <a:lnTo>
                    <a:pt x="6766" y="9257"/>
                  </a:lnTo>
                  <a:lnTo>
                    <a:pt x="6546" y="9232"/>
                  </a:lnTo>
                  <a:lnTo>
                    <a:pt x="6351" y="9183"/>
                  </a:lnTo>
                  <a:lnTo>
                    <a:pt x="6131" y="9110"/>
                  </a:lnTo>
                  <a:lnTo>
                    <a:pt x="5936" y="9012"/>
                  </a:lnTo>
                  <a:lnTo>
                    <a:pt x="5740" y="8915"/>
                  </a:lnTo>
                  <a:lnTo>
                    <a:pt x="5545" y="8768"/>
                  </a:lnTo>
                  <a:lnTo>
                    <a:pt x="5374" y="8622"/>
                  </a:lnTo>
                  <a:lnTo>
                    <a:pt x="5227" y="8451"/>
                  </a:lnTo>
                  <a:lnTo>
                    <a:pt x="5081" y="8255"/>
                  </a:lnTo>
                  <a:lnTo>
                    <a:pt x="4983" y="8060"/>
                  </a:lnTo>
                  <a:lnTo>
                    <a:pt x="4885" y="7864"/>
                  </a:lnTo>
                  <a:lnTo>
                    <a:pt x="4812" y="7645"/>
                  </a:lnTo>
                  <a:lnTo>
                    <a:pt x="4763" y="7425"/>
                  </a:lnTo>
                  <a:lnTo>
                    <a:pt x="4714" y="7229"/>
                  </a:lnTo>
                  <a:lnTo>
                    <a:pt x="4714" y="7010"/>
                  </a:lnTo>
                  <a:lnTo>
                    <a:pt x="4714" y="6790"/>
                  </a:lnTo>
                  <a:lnTo>
                    <a:pt x="4763" y="6570"/>
                  </a:lnTo>
                  <a:lnTo>
                    <a:pt x="4812" y="6350"/>
                  </a:lnTo>
                  <a:lnTo>
                    <a:pt x="4885" y="6155"/>
                  </a:lnTo>
                  <a:lnTo>
                    <a:pt x="4983" y="5935"/>
                  </a:lnTo>
                  <a:lnTo>
                    <a:pt x="5081" y="5740"/>
                  </a:lnTo>
                  <a:lnTo>
                    <a:pt x="5227" y="5569"/>
                  </a:lnTo>
                  <a:lnTo>
                    <a:pt x="5374" y="5398"/>
                  </a:lnTo>
                  <a:lnTo>
                    <a:pt x="5545" y="5227"/>
                  </a:lnTo>
                  <a:lnTo>
                    <a:pt x="5740" y="5105"/>
                  </a:lnTo>
                  <a:lnTo>
                    <a:pt x="5936" y="4983"/>
                  </a:lnTo>
                  <a:lnTo>
                    <a:pt x="6131" y="4885"/>
                  </a:lnTo>
                  <a:lnTo>
                    <a:pt x="6351" y="4812"/>
                  </a:lnTo>
                  <a:lnTo>
                    <a:pt x="6546" y="4763"/>
                  </a:lnTo>
                  <a:lnTo>
                    <a:pt x="6766" y="4738"/>
                  </a:lnTo>
                  <a:lnTo>
                    <a:pt x="6986" y="4714"/>
                  </a:lnTo>
                  <a:close/>
                  <a:moveTo>
                    <a:pt x="6497" y="0"/>
                  </a:moveTo>
                  <a:lnTo>
                    <a:pt x="6375" y="25"/>
                  </a:lnTo>
                  <a:lnTo>
                    <a:pt x="6253" y="49"/>
                  </a:lnTo>
                  <a:lnTo>
                    <a:pt x="6131" y="122"/>
                  </a:lnTo>
                  <a:lnTo>
                    <a:pt x="6033" y="196"/>
                  </a:lnTo>
                  <a:lnTo>
                    <a:pt x="5936" y="293"/>
                  </a:lnTo>
                  <a:lnTo>
                    <a:pt x="5862" y="391"/>
                  </a:lnTo>
                  <a:lnTo>
                    <a:pt x="5813" y="513"/>
                  </a:lnTo>
                  <a:lnTo>
                    <a:pt x="5789" y="635"/>
                  </a:lnTo>
                  <a:lnTo>
                    <a:pt x="5618" y="2076"/>
                  </a:lnTo>
                  <a:lnTo>
                    <a:pt x="5325" y="2174"/>
                  </a:lnTo>
                  <a:lnTo>
                    <a:pt x="5032" y="2296"/>
                  </a:lnTo>
                  <a:lnTo>
                    <a:pt x="4763" y="2418"/>
                  </a:lnTo>
                  <a:lnTo>
                    <a:pt x="4495" y="2565"/>
                  </a:lnTo>
                  <a:lnTo>
                    <a:pt x="3347" y="1661"/>
                  </a:lnTo>
                  <a:lnTo>
                    <a:pt x="3225" y="1588"/>
                  </a:lnTo>
                  <a:lnTo>
                    <a:pt x="3103" y="1539"/>
                  </a:lnTo>
                  <a:lnTo>
                    <a:pt x="2980" y="1514"/>
                  </a:lnTo>
                  <a:lnTo>
                    <a:pt x="2736" y="1514"/>
                  </a:lnTo>
                  <a:lnTo>
                    <a:pt x="2590" y="1563"/>
                  </a:lnTo>
                  <a:lnTo>
                    <a:pt x="2492" y="1637"/>
                  </a:lnTo>
                  <a:lnTo>
                    <a:pt x="2394" y="1710"/>
                  </a:lnTo>
                  <a:lnTo>
                    <a:pt x="1710" y="2394"/>
                  </a:lnTo>
                  <a:lnTo>
                    <a:pt x="1613" y="2491"/>
                  </a:lnTo>
                  <a:lnTo>
                    <a:pt x="1564" y="2614"/>
                  </a:lnTo>
                  <a:lnTo>
                    <a:pt x="1515" y="2736"/>
                  </a:lnTo>
                  <a:lnTo>
                    <a:pt x="1491" y="2858"/>
                  </a:lnTo>
                  <a:lnTo>
                    <a:pt x="1491" y="3004"/>
                  </a:lnTo>
                  <a:lnTo>
                    <a:pt x="1515" y="3126"/>
                  </a:lnTo>
                  <a:lnTo>
                    <a:pt x="1564" y="3249"/>
                  </a:lnTo>
                  <a:lnTo>
                    <a:pt x="1637" y="3346"/>
                  </a:lnTo>
                  <a:lnTo>
                    <a:pt x="2541" y="4494"/>
                  </a:lnTo>
                  <a:lnTo>
                    <a:pt x="2394" y="4763"/>
                  </a:lnTo>
                  <a:lnTo>
                    <a:pt x="2272" y="5056"/>
                  </a:lnTo>
                  <a:lnTo>
                    <a:pt x="2174" y="5349"/>
                  </a:lnTo>
                  <a:lnTo>
                    <a:pt x="2077" y="5642"/>
                  </a:lnTo>
                  <a:lnTo>
                    <a:pt x="636" y="5789"/>
                  </a:lnTo>
                  <a:lnTo>
                    <a:pt x="514" y="5837"/>
                  </a:lnTo>
                  <a:lnTo>
                    <a:pt x="392" y="5886"/>
                  </a:lnTo>
                  <a:lnTo>
                    <a:pt x="269" y="5959"/>
                  </a:lnTo>
                  <a:lnTo>
                    <a:pt x="172" y="6033"/>
                  </a:lnTo>
                  <a:lnTo>
                    <a:pt x="99" y="6155"/>
                  </a:lnTo>
                  <a:lnTo>
                    <a:pt x="50" y="6253"/>
                  </a:lnTo>
                  <a:lnTo>
                    <a:pt x="1" y="6399"/>
                  </a:lnTo>
                  <a:lnTo>
                    <a:pt x="1" y="6521"/>
                  </a:lnTo>
                  <a:lnTo>
                    <a:pt x="1" y="7474"/>
                  </a:lnTo>
                  <a:lnTo>
                    <a:pt x="1" y="7620"/>
                  </a:lnTo>
                  <a:lnTo>
                    <a:pt x="50" y="7742"/>
                  </a:lnTo>
                  <a:lnTo>
                    <a:pt x="99" y="7864"/>
                  </a:lnTo>
                  <a:lnTo>
                    <a:pt x="172" y="7962"/>
                  </a:lnTo>
                  <a:lnTo>
                    <a:pt x="269" y="8060"/>
                  </a:lnTo>
                  <a:lnTo>
                    <a:pt x="392" y="8133"/>
                  </a:lnTo>
                  <a:lnTo>
                    <a:pt x="514" y="8182"/>
                  </a:lnTo>
                  <a:lnTo>
                    <a:pt x="636" y="8206"/>
                  </a:lnTo>
                  <a:lnTo>
                    <a:pt x="2077" y="8377"/>
                  </a:lnTo>
                  <a:lnTo>
                    <a:pt x="2174" y="8670"/>
                  </a:lnTo>
                  <a:lnTo>
                    <a:pt x="2272" y="8939"/>
                  </a:lnTo>
                  <a:lnTo>
                    <a:pt x="2394" y="9232"/>
                  </a:lnTo>
                  <a:lnTo>
                    <a:pt x="2541" y="9501"/>
                  </a:lnTo>
                  <a:lnTo>
                    <a:pt x="1637" y="10649"/>
                  </a:lnTo>
                  <a:lnTo>
                    <a:pt x="1564" y="10771"/>
                  </a:lnTo>
                  <a:lnTo>
                    <a:pt x="1515" y="10893"/>
                  </a:lnTo>
                  <a:lnTo>
                    <a:pt x="1491" y="11015"/>
                  </a:lnTo>
                  <a:lnTo>
                    <a:pt x="1491" y="11137"/>
                  </a:lnTo>
                  <a:lnTo>
                    <a:pt x="1515" y="11259"/>
                  </a:lnTo>
                  <a:lnTo>
                    <a:pt x="1564" y="11381"/>
                  </a:lnTo>
                  <a:lnTo>
                    <a:pt x="1613" y="11504"/>
                  </a:lnTo>
                  <a:lnTo>
                    <a:pt x="1710" y="11601"/>
                  </a:lnTo>
                  <a:lnTo>
                    <a:pt x="2394" y="12285"/>
                  </a:lnTo>
                  <a:lnTo>
                    <a:pt x="2492" y="12383"/>
                  </a:lnTo>
                  <a:lnTo>
                    <a:pt x="2590" y="12432"/>
                  </a:lnTo>
                  <a:lnTo>
                    <a:pt x="2736" y="12480"/>
                  </a:lnTo>
                  <a:lnTo>
                    <a:pt x="2858" y="12505"/>
                  </a:lnTo>
                  <a:lnTo>
                    <a:pt x="2980" y="12505"/>
                  </a:lnTo>
                  <a:lnTo>
                    <a:pt x="3103" y="12456"/>
                  </a:lnTo>
                  <a:lnTo>
                    <a:pt x="3225" y="12407"/>
                  </a:lnTo>
                  <a:lnTo>
                    <a:pt x="3347" y="12358"/>
                  </a:lnTo>
                  <a:lnTo>
                    <a:pt x="4495" y="11455"/>
                  </a:lnTo>
                  <a:lnTo>
                    <a:pt x="4763" y="11577"/>
                  </a:lnTo>
                  <a:lnTo>
                    <a:pt x="5032" y="11723"/>
                  </a:lnTo>
                  <a:lnTo>
                    <a:pt x="5325" y="11821"/>
                  </a:lnTo>
                  <a:lnTo>
                    <a:pt x="5618" y="11919"/>
                  </a:lnTo>
                  <a:lnTo>
                    <a:pt x="5789" y="13360"/>
                  </a:lnTo>
                  <a:lnTo>
                    <a:pt x="5813" y="13482"/>
                  </a:lnTo>
                  <a:lnTo>
                    <a:pt x="5862" y="13604"/>
                  </a:lnTo>
                  <a:lnTo>
                    <a:pt x="5936" y="13726"/>
                  </a:lnTo>
                  <a:lnTo>
                    <a:pt x="6033" y="13824"/>
                  </a:lnTo>
                  <a:lnTo>
                    <a:pt x="6131" y="13897"/>
                  </a:lnTo>
                  <a:lnTo>
                    <a:pt x="6253" y="13946"/>
                  </a:lnTo>
                  <a:lnTo>
                    <a:pt x="6375" y="13995"/>
                  </a:lnTo>
                  <a:lnTo>
                    <a:pt x="7596" y="13995"/>
                  </a:lnTo>
                  <a:lnTo>
                    <a:pt x="7743" y="13946"/>
                  </a:lnTo>
                  <a:lnTo>
                    <a:pt x="7841" y="13897"/>
                  </a:lnTo>
                  <a:lnTo>
                    <a:pt x="7963" y="13824"/>
                  </a:lnTo>
                  <a:lnTo>
                    <a:pt x="8036" y="13726"/>
                  </a:lnTo>
                  <a:lnTo>
                    <a:pt x="8109" y="13604"/>
                  </a:lnTo>
                  <a:lnTo>
                    <a:pt x="8158" y="13482"/>
                  </a:lnTo>
                  <a:lnTo>
                    <a:pt x="8183" y="13360"/>
                  </a:lnTo>
                  <a:lnTo>
                    <a:pt x="8353" y="11919"/>
                  </a:lnTo>
                  <a:lnTo>
                    <a:pt x="8647" y="11821"/>
                  </a:lnTo>
                  <a:lnTo>
                    <a:pt x="8940" y="11723"/>
                  </a:lnTo>
                  <a:lnTo>
                    <a:pt x="9233" y="11577"/>
                  </a:lnTo>
                  <a:lnTo>
                    <a:pt x="9501" y="11455"/>
                  </a:lnTo>
                  <a:lnTo>
                    <a:pt x="10649" y="12358"/>
                  </a:lnTo>
                  <a:lnTo>
                    <a:pt x="10747" y="12407"/>
                  </a:lnTo>
                  <a:lnTo>
                    <a:pt x="10869" y="12456"/>
                  </a:lnTo>
                  <a:lnTo>
                    <a:pt x="10991" y="12505"/>
                  </a:lnTo>
                  <a:lnTo>
                    <a:pt x="11138" y="12505"/>
                  </a:lnTo>
                  <a:lnTo>
                    <a:pt x="11260" y="12480"/>
                  </a:lnTo>
                  <a:lnTo>
                    <a:pt x="11382" y="12432"/>
                  </a:lnTo>
                  <a:lnTo>
                    <a:pt x="11504" y="12383"/>
                  </a:lnTo>
                  <a:lnTo>
                    <a:pt x="11602" y="12285"/>
                  </a:lnTo>
                  <a:lnTo>
                    <a:pt x="12286" y="11601"/>
                  </a:lnTo>
                  <a:lnTo>
                    <a:pt x="12359" y="11504"/>
                  </a:lnTo>
                  <a:lnTo>
                    <a:pt x="12432" y="11381"/>
                  </a:lnTo>
                  <a:lnTo>
                    <a:pt x="12457" y="11259"/>
                  </a:lnTo>
                  <a:lnTo>
                    <a:pt x="12481" y="11137"/>
                  </a:lnTo>
                  <a:lnTo>
                    <a:pt x="12481" y="11015"/>
                  </a:lnTo>
                  <a:lnTo>
                    <a:pt x="12457" y="10893"/>
                  </a:lnTo>
                  <a:lnTo>
                    <a:pt x="12408" y="10771"/>
                  </a:lnTo>
                  <a:lnTo>
                    <a:pt x="12334" y="10649"/>
                  </a:lnTo>
                  <a:lnTo>
                    <a:pt x="11431" y="9501"/>
                  </a:lnTo>
                  <a:lnTo>
                    <a:pt x="11577" y="9232"/>
                  </a:lnTo>
                  <a:lnTo>
                    <a:pt x="11699" y="8939"/>
                  </a:lnTo>
                  <a:lnTo>
                    <a:pt x="11822" y="8670"/>
                  </a:lnTo>
                  <a:lnTo>
                    <a:pt x="11895" y="8377"/>
                  </a:lnTo>
                  <a:lnTo>
                    <a:pt x="13360" y="8206"/>
                  </a:lnTo>
                  <a:lnTo>
                    <a:pt x="13482" y="8182"/>
                  </a:lnTo>
                  <a:lnTo>
                    <a:pt x="13604" y="8133"/>
                  </a:lnTo>
                  <a:lnTo>
                    <a:pt x="13702" y="8060"/>
                  </a:lnTo>
                  <a:lnTo>
                    <a:pt x="13800" y="7962"/>
                  </a:lnTo>
                  <a:lnTo>
                    <a:pt x="13873" y="7864"/>
                  </a:lnTo>
                  <a:lnTo>
                    <a:pt x="13946" y="7742"/>
                  </a:lnTo>
                  <a:lnTo>
                    <a:pt x="13971" y="7620"/>
                  </a:lnTo>
                  <a:lnTo>
                    <a:pt x="13995" y="7474"/>
                  </a:lnTo>
                  <a:lnTo>
                    <a:pt x="13995" y="6521"/>
                  </a:lnTo>
                  <a:lnTo>
                    <a:pt x="13971" y="6399"/>
                  </a:lnTo>
                  <a:lnTo>
                    <a:pt x="13946" y="6253"/>
                  </a:lnTo>
                  <a:lnTo>
                    <a:pt x="13873" y="6155"/>
                  </a:lnTo>
                  <a:lnTo>
                    <a:pt x="13800" y="6033"/>
                  </a:lnTo>
                  <a:lnTo>
                    <a:pt x="13702" y="5959"/>
                  </a:lnTo>
                  <a:lnTo>
                    <a:pt x="13604" y="5886"/>
                  </a:lnTo>
                  <a:lnTo>
                    <a:pt x="13482" y="5837"/>
                  </a:lnTo>
                  <a:lnTo>
                    <a:pt x="13360" y="5789"/>
                  </a:lnTo>
                  <a:lnTo>
                    <a:pt x="11895" y="5642"/>
                  </a:lnTo>
                  <a:lnTo>
                    <a:pt x="11822" y="5349"/>
                  </a:lnTo>
                  <a:lnTo>
                    <a:pt x="11699" y="5056"/>
                  </a:lnTo>
                  <a:lnTo>
                    <a:pt x="11577" y="4763"/>
                  </a:lnTo>
                  <a:lnTo>
                    <a:pt x="11431" y="4494"/>
                  </a:lnTo>
                  <a:lnTo>
                    <a:pt x="12334" y="3346"/>
                  </a:lnTo>
                  <a:lnTo>
                    <a:pt x="12408" y="3249"/>
                  </a:lnTo>
                  <a:lnTo>
                    <a:pt x="12457" y="3126"/>
                  </a:lnTo>
                  <a:lnTo>
                    <a:pt x="12481" y="3004"/>
                  </a:lnTo>
                  <a:lnTo>
                    <a:pt x="12481" y="2858"/>
                  </a:lnTo>
                  <a:lnTo>
                    <a:pt x="12457" y="2736"/>
                  </a:lnTo>
                  <a:lnTo>
                    <a:pt x="12432" y="2614"/>
                  </a:lnTo>
                  <a:lnTo>
                    <a:pt x="12359" y="2491"/>
                  </a:lnTo>
                  <a:lnTo>
                    <a:pt x="12286" y="2394"/>
                  </a:lnTo>
                  <a:lnTo>
                    <a:pt x="11602" y="1710"/>
                  </a:lnTo>
                  <a:lnTo>
                    <a:pt x="11504" y="1637"/>
                  </a:lnTo>
                  <a:lnTo>
                    <a:pt x="11382" y="1563"/>
                  </a:lnTo>
                  <a:lnTo>
                    <a:pt x="11260" y="1514"/>
                  </a:lnTo>
                  <a:lnTo>
                    <a:pt x="10991" y="1514"/>
                  </a:lnTo>
                  <a:lnTo>
                    <a:pt x="10869" y="1539"/>
                  </a:lnTo>
                  <a:lnTo>
                    <a:pt x="10747" y="1588"/>
                  </a:lnTo>
                  <a:lnTo>
                    <a:pt x="10649" y="1661"/>
                  </a:lnTo>
                  <a:lnTo>
                    <a:pt x="9501" y="2565"/>
                  </a:lnTo>
                  <a:lnTo>
                    <a:pt x="9233" y="2418"/>
                  </a:lnTo>
                  <a:lnTo>
                    <a:pt x="8940" y="2296"/>
                  </a:lnTo>
                  <a:lnTo>
                    <a:pt x="8647" y="2174"/>
                  </a:lnTo>
                  <a:lnTo>
                    <a:pt x="8353" y="2076"/>
                  </a:lnTo>
                  <a:lnTo>
                    <a:pt x="8183" y="635"/>
                  </a:lnTo>
                  <a:lnTo>
                    <a:pt x="8158" y="513"/>
                  </a:lnTo>
                  <a:lnTo>
                    <a:pt x="8109" y="391"/>
                  </a:lnTo>
                  <a:lnTo>
                    <a:pt x="8036" y="293"/>
                  </a:lnTo>
                  <a:lnTo>
                    <a:pt x="7963" y="196"/>
                  </a:lnTo>
                  <a:lnTo>
                    <a:pt x="7841" y="122"/>
                  </a:lnTo>
                  <a:lnTo>
                    <a:pt x="7743" y="49"/>
                  </a:lnTo>
                  <a:lnTo>
                    <a:pt x="7596" y="25"/>
                  </a:lnTo>
                  <a:lnTo>
                    <a:pt x="7474" y="0"/>
                  </a:lnTo>
                  <a:close/>
                </a:path>
              </a:pathLst>
            </a:custGeom>
            <a:solidFill>
              <a:srgbClr val="454F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9" name="Shape 939"/>
            <p:cNvSpPr/>
            <p:nvPr/>
          </p:nvSpPr>
          <p:spPr>
            <a:xfrm>
              <a:off x="5567825" y="3185975"/>
              <a:ext cx="199075" cy="199075"/>
            </a:xfrm>
            <a:custGeom>
              <a:avLst/>
              <a:gdLst/>
              <a:ahLst/>
              <a:cxnLst/>
              <a:rect l="0" t="0" r="0" b="0"/>
              <a:pathLst>
                <a:path w="7963" h="7963" extrusionOk="0">
                  <a:moveTo>
                    <a:pt x="3933" y="2296"/>
                  </a:moveTo>
                  <a:lnTo>
                    <a:pt x="4103" y="2321"/>
                  </a:lnTo>
                  <a:lnTo>
                    <a:pt x="4274" y="2321"/>
                  </a:lnTo>
                  <a:lnTo>
                    <a:pt x="4421" y="2370"/>
                  </a:lnTo>
                  <a:lnTo>
                    <a:pt x="4592" y="2419"/>
                  </a:lnTo>
                  <a:lnTo>
                    <a:pt x="4738" y="2492"/>
                  </a:lnTo>
                  <a:lnTo>
                    <a:pt x="4885" y="2565"/>
                  </a:lnTo>
                  <a:lnTo>
                    <a:pt x="5032" y="2663"/>
                  </a:lnTo>
                  <a:lnTo>
                    <a:pt x="5154" y="2785"/>
                  </a:lnTo>
                  <a:lnTo>
                    <a:pt x="5276" y="2883"/>
                  </a:lnTo>
                  <a:lnTo>
                    <a:pt x="5373" y="3029"/>
                  </a:lnTo>
                  <a:lnTo>
                    <a:pt x="5447" y="3151"/>
                  </a:lnTo>
                  <a:lnTo>
                    <a:pt x="5520" y="3298"/>
                  </a:lnTo>
                  <a:lnTo>
                    <a:pt x="5593" y="3444"/>
                  </a:lnTo>
                  <a:lnTo>
                    <a:pt x="5618" y="3615"/>
                  </a:lnTo>
                  <a:lnTo>
                    <a:pt x="5642" y="3762"/>
                  </a:lnTo>
                  <a:lnTo>
                    <a:pt x="5667" y="3933"/>
                  </a:lnTo>
                  <a:lnTo>
                    <a:pt x="5667" y="4079"/>
                  </a:lnTo>
                  <a:lnTo>
                    <a:pt x="5642" y="4250"/>
                  </a:lnTo>
                  <a:lnTo>
                    <a:pt x="5618" y="4421"/>
                  </a:lnTo>
                  <a:lnTo>
                    <a:pt x="5569" y="4568"/>
                  </a:lnTo>
                  <a:lnTo>
                    <a:pt x="5496" y="4739"/>
                  </a:lnTo>
                  <a:lnTo>
                    <a:pt x="5398" y="4885"/>
                  </a:lnTo>
                  <a:lnTo>
                    <a:pt x="5300" y="5007"/>
                  </a:lnTo>
                  <a:lnTo>
                    <a:pt x="5203" y="5154"/>
                  </a:lnTo>
                  <a:lnTo>
                    <a:pt x="5080" y="5252"/>
                  </a:lnTo>
                  <a:lnTo>
                    <a:pt x="4958" y="5349"/>
                  </a:lnTo>
                  <a:lnTo>
                    <a:pt x="4812" y="5447"/>
                  </a:lnTo>
                  <a:lnTo>
                    <a:pt x="4665" y="5520"/>
                  </a:lnTo>
                  <a:lnTo>
                    <a:pt x="4519" y="5569"/>
                  </a:lnTo>
                  <a:lnTo>
                    <a:pt x="4372" y="5618"/>
                  </a:lnTo>
                  <a:lnTo>
                    <a:pt x="4201" y="5642"/>
                  </a:lnTo>
                  <a:lnTo>
                    <a:pt x="4055" y="5667"/>
                  </a:lnTo>
                  <a:lnTo>
                    <a:pt x="3884" y="5642"/>
                  </a:lnTo>
                  <a:lnTo>
                    <a:pt x="3713" y="5642"/>
                  </a:lnTo>
                  <a:lnTo>
                    <a:pt x="3566" y="5594"/>
                  </a:lnTo>
                  <a:lnTo>
                    <a:pt x="3395" y="5545"/>
                  </a:lnTo>
                  <a:lnTo>
                    <a:pt x="3249" y="5471"/>
                  </a:lnTo>
                  <a:lnTo>
                    <a:pt x="3102" y="5398"/>
                  </a:lnTo>
                  <a:lnTo>
                    <a:pt x="2956" y="5300"/>
                  </a:lnTo>
                  <a:lnTo>
                    <a:pt x="2833" y="5178"/>
                  </a:lnTo>
                  <a:lnTo>
                    <a:pt x="2711" y="5081"/>
                  </a:lnTo>
                  <a:lnTo>
                    <a:pt x="2614" y="4934"/>
                  </a:lnTo>
                  <a:lnTo>
                    <a:pt x="2540" y="4812"/>
                  </a:lnTo>
                  <a:lnTo>
                    <a:pt x="2467" y="4665"/>
                  </a:lnTo>
                  <a:lnTo>
                    <a:pt x="2394" y="4519"/>
                  </a:lnTo>
                  <a:lnTo>
                    <a:pt x="2369" y="4348"/>
                  </a:lnTo>
                  <a:lnTo>
                    <a:pt x="2321" y="4201"/>
                  </a:lnTo>
                  <a:lnTo>
                    <a:pt x="2321" y="4030"/>
                  </a:lnTo>
                  <a:lnTo>
                    <a:pt x="2321" y="3884"/>
                  </a:lnTo>
                  <a:lnTo>
                    <a:pt x="2345" y="3713"/>
                  </a:lnTo>
                  <a:lnTo>
                    <a:pt x="2369" y="3542"/>
                  </a:lnTo>
                  <a:lnTo>
                    <a:pt x="2418" y="3395"/>
                  </a:lnTo>
                  <a:lnTo>
                    <a:pt x="2492" y="3224"/>
                  </a:lnTo>
                  <a:lnTo>
                    <a:pt x="2589" y="3078"/>
                  </a:lnTo>
                  <a:lnTo>
                    <a:pt x="2687" y="2956"/>
                  </a:lnTo>
                  <a:lnTo>
                    <a:pt x="2785" y="2809"/>
                  </a:lnTo>
                  <a:lnTo>
                    <a:pt x="2907" y="2712"/>
                  </a:lnTo>
                  <a:lnTo>
                    <a:pt x="3029" y="2614"/>
                  </a:lnTo>
                  <a:lnTo>
                    <a:pt x="3175" y="2516"/>
                  </a:lnTo>
                  <a:lnTo>
                    <a:pt x="3322" y="2443"/>
                  </a:lnTo>
                  <a:lnTo>
                    <a:pt x="3468" y="2394"/>
                  </a:lnTo>
                  <a:lnTo>
                    <a:pt x="3615" y="2345"/>
                  </a:lnTo>
                  <a:lnTo>
                    <a:pt x="3786" y="2321"/>
                  </a:lnTo>
                  <a:lnTo>
                    <a:pt x="3933" y="2296"/>
                  </a:lnTo>
                  <a:close/>
                  <a:moveTo>
                    <a:pt x="3053" y="1"/>
                  </a:moveTo>
                  <a:lnTo>
                    <a:pt x="2980" y="25"/>
                  </a:lnTo>
                  <a:lnTo>
                    <a:pt x="2443" y="196"/>
                  </a:lnTo>
                  <a:lnTo>
                    <a:pt x="2369" y="220"/>
                  </a:lnTo>
                  <a:lnTo>
                    <a:pt x="2296" y="269"/>
                  </a:lnTo>
                  <a:lnTo>
                    <a:pt x="2198" y="391"/>
                  </a:lnTo>
                  <a:lnTo>
                    <a:pt x="2150" y="538"/>
                  </a:lnTo>
                  <a:lnTo>
                    <a:pt x="2150" y="611"/>
                  </a:lnTo>
                  <a:lnTo>
                    <a:pt x="2150" y="684"/>
                  </a:lnTo>
                  <a:lnTo>
                    <a:pt x="2394" y="1832"/>
                  </a:lnTo>
                  <a:lnTo>
                    <a:pt x="2223" y="1954"/>
                  </a:lnTo>
                  <a:lnTo>
                    <a:pt x="2076" y="2101"/>
                  </a:lnTo>
                  <a:lnTo>
                    <a:pt x="1002" y="1686"/>
                  </a:lnTo>
                  <a:lnTo>
                    <a:pt x="928" y="1686"/>
                  </a:lnTo>
                  <a:lnTo>
                    <a:pt x="831" y="1661"/>
                  </a:lnTo>
                  <a:lnTo>
                    <a:pt x="684" y="1710"/>
                  </a:lnTo>
                  <a:lnTo>
                    <a:pt x="562" y="1784"/>
                  </a:lnTo>
                  <a:lnTo>
                    <a:pt x="513" y="1832"/>
                  </a:lnTo>
                  <a:lnTo>
                    <a:pt x="464" y="1906"/>
                  </a:lnTo>
                  <a:lnTo>
                    <a:pt x="220" y="2394"/>
                  </a:lnTo>
                  <a:lnTo>
                    <a:pt x="196" y="2467"/>
                  </a:lnTo>
                  <a:lnTo>
                    <a:pt x="171" y="2541"/>
                  </a:lnTo>
                  <a:lnTo>
                    <a:pt x="196" y="2712"/>
                  </a:lnTo>
                  <a:lnTo>
                    <a:pt x="245" y="2834"/>
                  </a:lnTo>
                  <a:lnTo>
                    <a:pt x="293" y="2907"/>
                  </a:lnTo>
                  <a:lnTo>
                    <a:pt x="367" y="2956"/>
                  </a:lnTo>
                  <a:lnTo>
                    <a:pt x="1344" y="3591"/>
                  </a:lnTo>
                  <a:lnTo>
                    <a:pt x="1319" y="3786"/>
                  </a:lnTo>
                  <a:lnTo>
                    <a:pt x="1295" y="4006"/>
                  </a:lnTo>
                  <a:lnTo>
                    <a:pt x="245" y="4494"/>
                  </a:lnTo>
                  <a:lnTo>
                    <a:pt x="196" y="4519"/>
                  </a:lnTo>
                  <a:lnTo>
                    <a:pt x="123" y="4568"/>
                  </a:lnTo>
                  <a:lnTo>
                    <a:pt x="49" y="4714"/>
                  </a:lnTo>
                  <a:lnTo>
                    <a:pt x="0" y="4861"/>
                  </a:lnTo>
                  <a:lnTo>
                    <a:pt x="25" y="4934"/>
                  </a:lnTo>
                  <a:lnTo>
                    <a:pt x="25" y="5007"/>
                  </a:lnTo>
                  <a:lnTo>
                    <a:pt x="220" y="5545"/>
                  </a:lnTo>
                  <a:lnTo>
                    <a:pt x="245" y="5594"/>
                  </a:lnTo>
                  <a:lnTo>
                    <a:pt x="293" y="5667"/>
                  </a:lnTo>
                  <a:lnTo>
                    <a:pt x="391" y="5764"/>
                  </a:lnTo>
                  <a:lnTo>
                    <a:pt x="538" y="5813"/>
                  </a:lnTo>
                  <a:lnTo>
                    <a:pt x="684" y="5813"/>
                  </a:lnTo>
                  <a:lnTo>
                    <a:pt x="1832" y="5569"/>
                  </a:lnTo>
                  <a:lnTo>
                    <a:pt x="1954" y="5740"/>
                  </a:lnTo>
                  <a:lnTo>
                    <a:pt x="2101" y="5887"/>
                  </a:lnTo>
                  <a:lnTo>
                    <a:pt x="1710" y="6986"/>
                  </a:lnTo>
                  <a:lnTo>
                    <a:pt x="1686" y="7059"/>
                  </a:lnTo>
                  <a:lnTo>
                    <a:pt x="1686" y="7132"/>
                  </a:lnTo>
                  <a:lnTo>
                    <a:pt x="1710" y="7279"/>
                  </a:lnTo>
                  <a:lnTo>
                    <a:pt x="1783" y="7401"/>
                  </a:lnTo>
                  <a:lnTo>
                    <a:pt x="1857" y="7450"/>
                  </a:lnTo>
                  <a:lnTo>
                    <a:pt x="1905" y="7499"/>
                  </a:lnTo>
                  <a:lnTo>
                    <a:pt x="2418" y="7743"/>
                  </a:lnTo>
                  <a:lnTo>
                    <a:pt x="2492" y="7792"/>
                  </a:lnTo>
                  <a:lnTo>
                    <a:pt x="2711" y="7792"/>
                  </a:lnTo>
                  <a:lnTo>
                    <a:pt x="2858" y="7718"/>
                  </a:lnTo>
                  <a:lnTo>
                    <a:pt x="2907" y="7669"/>
                  </a:lnTo>
                  <a:lnTo>
                    <a:pt x="2956" y="7621"/>
                  </a:lnTo>
                  <a:lnTo>
                    <a:pt x="3591" y="6644"/>
                  </a:lnTo>
                  <a:lnTo>
                    <a:pt x="3810" y="6668"/>
                  </a:lnTo>
                  <a:lnTo>
                    <a:pt x="4006" y="6668"/>
                  </a:lnTo>
                  <a:lnTo>
                    <a:pt x="4494" y="7718"/>
                  </a:lnTo>
                  <a:lnTo>
                    <a:pt x="4543" y="7792"/>
                  </a:lnTo>
                  <a:lnTo>
                    <a:pt x="4592" y="7840"/>
                  </a:lnTo>
                  <a:lnTo>
                    <a:pt x="4714" y="7914"/>
                  </a:lnTo>
                  <a:lnTo>
                    <a:pt x="4861" y="7963"/>
                  </a:lnTo>
                  <a:lnTo>
                    <a:pt x="4934" y="7963"/>
                  </a:lnTo>
                  <a:lnTo>
                    <a:pt x="5007" y="7938"/>
                  </a:lnTo>
                  <a:lnTo>
                    <a:pt x="5544" y="7767"/>
                  </a:lnTo>
                  <a:lnTo>
                    <a:pt x="5618" y="7743"/>
                  </a:lnTo>
                  <a:lnTo>
                    <a:pt x="5667" y="7694"/>
                  </a:lnTo>
                  <a:lnTo>
                    <a:pt x="5764" y="7572"/>
                  </a:lnTo>
                  <a:lnTo>
                    <a:pt x="5838" y="7425"/>
                  </a:lnTo>
                  <a:lnTo>
                    <a:pt x="5838" y="7352"/>
                  </a:lnTo>
                  <a:lnTo>
                    <a:pt x="5838" y="7279"/>
                  </a:lnTo>
                  <a:lnTo>
                    <a:pt x="5593" y="6131"/>
                  </a:lnTo>
                  <a:lnTo>
                    <a:pt x="5740" y="6009"/>
                  </a:lnTo>
                  <a:lnTo>
                    <a:pt x="5911" y="5862"/>
                  </a:lnTo>
                  <a:lnTo>
                    <a:pt x="6985" y="6277"/>
                  </a:lnTo>
                  <a:lnTo>
                    <a:pt x="7059" y="6277"/>
                  </a:lnTo>
                  <a:lnTo>
                    <a:pt x="7132" y="6302"/>
                  </a:lnTo>
                  <a:lnTo>
                    <a:pt x="7278" y="6253"/>
                  </a:lnTo>
                  <a:lnTo>
                    <a:pt x="7425" y="6180"/>
                  </a:lnTo>
                  <a:lnTo>
                    <a:pt x="7474" y="6131"/>
                  </a:lnTo>
                  <a:lnTo>
                    <a:pt x="7523" y="6058"/>
                  </a:lnTo>
                  <a:lnTo>
                    <a:pt x="7767" y="5545"/>
                  </a:lnTo>
                  <a:lnTo>
                    <a:pt x="7791" y="5496"/>
                  </a:lnTo>
                  <a:lnTo>
                    <a:pt x="7816" y="5398"/>
                  </a:lnTo>
                  <a:lnTo>
                    <a:pt x="7791" y="5252"/>
                  </a:lnTo>
                  <a:lnTo>
                    <a:pt x="7718" y="5129"/>
                  </a:lnTo>
                  <a:lnTo>
                    <a:pt x="7669" y="5056"/>
                  </a:lnTo>
                  <a:lnTo>
                    <a:pt x="7620" y="5007"/>
                  </a:lnTo>
                  <a:lnTo>
                    <a:pt x="6643" y="4372"/>
                  </a:lnTo>
                  <a:lnTo>
                    <a:pt x="6668" y="4177"/>
                  </a:lnTo>
                  <a:lnTo>
                    <a:pt x="6668" y="3957"/>
                  </a:lnTo>
                  <a:lnTo>
                    <a:pt x="7718" y="3469"/>
                  </a:lnTo>
                  <a:lnTo>
                    <a:pt x="7791" y="3444"/>
                  </a:lnTo>
                  <a:lnTo>
                    <a:pt x="7865" y="3395"/>
                  </a:lnTo>
                  <a:lnTo>
                    <a:pt x="7938" y="3249"/>
                  </a:lnTo>
                  <a:lnTo>
                    <a:pt x="7962" y="3102"/>
                  </a:lnTo>
                  <a:lnTo>
                    <a:pt x="7962" y="3029"/>
                  </a:lnTo>
                  <a:lnTo>
                    <a:pt x="7962" y="2956"/>
                  </a:lnTo>
                  <a:lnTo>
                    <a:pt x="7767" y="2419"/>
                  </a:lnTo>
                  <a:lnTo>
                    <a:pt x="7743" y="2345"/>
                  </a:lnTo>
                  <a:lnTo>
                    <a:pt x="7694" y="2296"/>
                  </a:lnTo>
                  <a:lnTo>
                    <a:pt x="7572" y="2199"/>
                  </a:lnTo>
                  <a:lnTo>
                    <a:pt x="7449" y="2150"/>
                  </a:lnTo>
                  <a:lnTo>
                    <a:pt x="7278" y="2150"/>
                  </a:lnTo>
                  <a:lnTo>
                    <a:pt x="6155" y="2394"/>
                  </a:lnTo>
                  <a:lnTo>
                    <a:pt x="6033" y="2223"/>
                  </a:lnTo>
                  <a:lnTo>
                    <a:pt x="5886" y="2077"/>
                  </a:lnTo>
                  <a:lnTo>
                    <a:pt x="6277" y="978"/>
                  </a:lnTo>
                  <a:lnTo>
                    <a:pt x="6302" y="904"/>
                  </a:lnTo>
                  <a:lnTo>
                    <a:pt x="6302" y="831"/>
                  </a:lnTo>
                  <a:lnTo>
                    <a:pt x="6277" y="684"/>
                  </a:lnTo>
                  <a:lnTo>
                    <a:pt x="6179" y="562"/>
                  </a:lnTo>
                  <a:lnTo>
                    <a:pt x="6131" y="489"/>
                  </a:lnTo>
                  <a:lnTo>
                    <a:pt x="6082" y="465"/>
                  </a:lnTo>
                  <a:lnTo>
                    <a:pt x="5569" y="196"/>
                  </a:lnTo>
                  <a:lnTo>
                    <a:pt x="5496" y="172"/>
                  </a:lnTo>
                  <a:lnTo>
                    <a:pt x="5276" y="172"/>
                  </a:lnTo>
                  <a:lnTo>
                    <a:pt x="5129" y="245"/>
                  </a:lnTo>
                  <a:lnTo>
                    <a:pt x="5080" y="294"/>
                  </a:lnTo>
                  <a:lnTo>
                    <a:pt x="5032" y="343"/>
                  </a:lnTo>
                  <a:lnTo>
                    <a:pt x="4397" y="1319"/>
                  </a:lnTo>
                  <a:lnTo>
                    <a:pt x="4177" y="1295"/>
                  </a:lnTo>
                  <a:lnTo>
                    <a:pt x="3981" y="1295"/>
                  </a:lnTo>
                  <a:lnTo>
                    <a:pt x="3493" y="245"/>
                  </a:lnTo>
                  <a:lnTo>
                    <a:pt x="3444" y="172"/>
                  </a:lnTo>
                  <a:lnTo>
                    <a:pt x="3395" y="123"/>
                  </a:lnTo>
                  <a:lnTo>
                    <a:pt x="3273" y="49"/>
                  </a:lnTo>
                  <a:lnTo>
                    <a:pt x="3127" y="1"/>
                  </a:lnTo>
                  <a:close/>
                </a:path>
              </a:pathLst>
            </a:custGeom>
            <a:solidFill>
              <a:srgbClr val="454F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4" name="Shape 944"/>
          <p:cNvSpPr txBox="1">
            <a:spLocks noGrp="1"/>
          </p:cNvSpPr>
          <p:nvPr>
            <p:ph type="title"/>
          </p:nvPr>
        </p:nvSpPr>
        <p:spPr>
          <a:xfrm>
            <a:off x="691200" y="0"/>
            <a:ext cx="7761600" cy="657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Options</a:t>
            </a:r>
            <a:endParaRPr/>
          </a:p>
        </p:txBody>
      </p:sp>
      <p:pic>
        <p:nvPicPr>
          <p:cNvPr id="945" name="Shape 94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91200" y="657900"/>
            <a:ext cx="1888500" cy="305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46" name="Shape 94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50825" y="1367125"/>
            <a:ext cx="1628775" cy="342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47" name="Shape 94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91200" y="1935075"/>
            <a:ext cx="8362950" cy="38004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" name="Shape 952"/>
          <p:cNvSpPr txBox="1">
            <a:spLocks noGrp="1"/>
          </p:cNvSpPr>
          <p:nvPr>
            <p:ph type="ctrTitle" idx="4294967295"/>
          </p:nvPr>
        </p:nvSpPr>
        <p:spPr>
          <a:xfrm>
            <a:off x="0" y="3612175"/>
            <a:ext cx="9144000" cy="1546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0">
                <a:solidFill>
                  <a:srgbClr val="FFFFFF"/>
                </a:solidFill>
              </a:rPr>
              <a:t>Programming language</a:t>
            </a:r>
            <a:endParaRPr sz="6000">
              <a:solidFill>
                <a:srgbClr val="FFFFFF"/>
              </a:solidFill>
            </a:endParaRPr>
          </a:p>
        </p:txBody>
      </p:sp>
      <p:grpSp>
        <p:nvGrpSpPr>
          <p:cNvPr id="953" name="Shape 953"/>
          <p:cNvGrpSpPr/>
          <p:nvPr/>
        </p:nvGrpSpPr>
        <p:grpSpPr>
          <a:xfrm>
            <a:off x="3568956" y="1105062"/>
            <a:ext cx="2006085" cy="2006085"/>
            <a:chOff x="3782700" y="1538288"/>
            <a:chExt cx="1578600" cy="1578600"/>
          </a:xfrm>
        </p:grpSpPr>
        <p:sp>
          <p:nvSpPr>
            <p:cNvPr id="954" name="Shape 954"/>
            <p:cNvSpPr/>
            <p:nvPr/>
          </p:nvSpPr>
          <p:spPr>
            <a:xfrm>
              <a:off x="3782700" y="2757488"/>
              <a:ext cx="359400" cy="359400"/>
            </a:xfrm>
            <a:prstGeom prst="corner">
              <a:avLst>
                <a:gd name="adj1" fmla="val 50000"/>
                <a:gd name="adj2" fmla="val 50000"/>
              </a:avLst>
            </a:prstGeom>
            <a:solidFill>
              <a:srgbClr val="C7F46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5" name="Shape 955"/>
            <p:cNvSpPr/>
            <p:nvPr/>
          </p:nvSpPr>
          <p:spPr>
            <a:xfrm rot="-5400000">
              <a:off x="5001900" y="2757488"/>
              <a:ext cx="359400" cy="359400"/>
            </a:xfrm>
            <a:prstGeom prst="corner">
              <a:avLst>
                <a:gd name="adj1" fmla="val 50000"/>
                <a:gd name="adj2" fmla="val 50000"/>
              </a:avLst>
            </a:prstGeom>
            <a:solidFill>
              <a:srgbClr val="C7F46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6" name="Shape 956"/>
            <p:cNvSpPr/>
            <p:nvPr/>
          </p:nvSpPr>
          <p:spPr>
            <a:xfrm rot="5400000">
              <a:off x="3782700" y="1538288"/>
              <a:ext cx="359400" cy="359400"/>
            </a:xfrm>
            <a:prstGeom prst="corner">
              <a:avLst>
                <a:gd name="adj1" fmla="val 50000"/>
                <a:gd name="adj2" fmla="val 50000"/>
              </a:avLst>
            </a:prstGeom>
            <a:solidFill>
              <a:srgbClr val="C7F46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7" name="Shape 957"/>
            <p:cNvSpPr/>
            <p:nvPr/>
          </p:nvSpPr>
          <p:spPr>
            <a:xfrm rot="10800000">
              <a:off x="5001900" y="1538288"/>
              <a:ext cx="359400" cy="359400"/>
            </a:xfrm>
            <a:prstGeom prst="corner">
              <a:avLst>
                <a:gd name="adj1" fmla="val 50000"/>
                <a:gd name="adj2" fmla="val 50000"/>
              </a:avLst>
            </a:prstGeom>
            <a:solidFill>
              <a:srgbClr val="C7F46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58" name="Shape 958"/>
          <p:cNvGrpSpPr/>
          <p:nvPr/>
        </p:nvGrpSpPr>
        <p:grpSpPr>
          <a:xfrm>
            <a:off x="3912089" y="1619855"/>
            <a:ext cx="1319828" cy="976496"/>
            <a:chOff x="5255200" y="3006475"/>
            <a:chExt cx="511700" cy="378575"/>
          </a:xfrm>
        </p:grpSpPr>
        <p:sp>
          <p:nvSpPr>
            <p:cNvPr id="959" name="Shape 959"/>
            <p:cNvSpPr/>
            <p:nvPr/>
          </p:nvSpPr>
          <p:spPr>
            <a:xfrm>
              <a:off x="5255200" y="3006475"/>
              <a:ext cx="349900" cy="349875"/>
            </a:xfrm>
            <a:custGeom>
              <a:avLst/>
              <a:gdLst/>
              <a:ahLst/>
              <a:cxnLst/>
              <a:rect l="0" t="0" r="0" b="0"/>
              <a:pathLst>
                <a:path w="13996" h="13995" extrusionOk="0">
                  <a:moveTo>
                    <a:pt x="6986" y="4714"/>
                  </a:moveTo>
                  <a:lnTo>
                    <a:pt x="7206" y="4738"/>
                  </a:lnTo>
                  <a:lnTo>
                    <a:pt x="7425" y="4763"/>
                  </a:lnTo>
                  <a:lnTo>
                    <a:pt x="7645" y="4812"/>
                  </a:lnTo>
                  <a:lnTo>
                    <a:pt x="7841" y="4885"/>
                  </a:lnTo>
                  <a:lnTo>
                    <a:pt x="8060" y="4983"/>
                  </a:lnTo>
                  <a:lnTo>
                    <a:pt x="8256" y="5105"/>
                  </a:lnTo>
                  <a:lnTo>
                    <a:pt x="8427" y="5227"/>
                  </a:lnTo>
                  <a:lnTo>
                    <a:pt x="8598" y="5398"/>
                  </a:lnTo>
                  <a:lnTo>
                    <a:pt x="8769" y="5569"/>
                  </a:lnTo>
                  <a:lnTo>
                    <a:pt x="8891" y="5740"/>
                  </a:lnTo>
                  <a:lnTo>
                    <a:pt x="9013" y="5935"/>
                  </a:lnTo>
                  <a:lnTo>
                    <a:pt x="9111" y="6155"/>
                  </a:lnTo>
                  <a:lnTo>
                    <a:pt x="9184" y="6350"/>
                  </a:lnTo>
                  <a:lnTo>
                    <a:pt x="9233" y="6570"/>
                  </a:lnTo>
                  <a:lnTo>
                    <a:pt x="9257" y="6790"/>
                  </a:lnTo>
                  <a:lnTo>
                    <a:pt x="9257" y="7010"/>
                  </a:lnTo>
                  <a:lnTo>
                    <a:pt x="9257" y="7229"/>
                  </a:lnTo>
                  <a:lnTo>
                    <a:pt x="9233" y="7425"/>
                  </a:lnTo>
                  <a:lnTo>
                    <a:pt x="9184" y="7645"/>
                  </a:lnTo>
                  <a:lnTo>
                    <a:pt x="9111" y="7864"/>
                  </a:lnTo>
                  <a:lnTo>
                    <a:pt x="9013" y="8060"/>
                  </a:lnTo>
                  <a:lnTo>
                    <a:pt x="8891" y="8255"/>
                  </a:lnTo>
                  <a:lnTo>
                    <a:pt x="8769" y="8451"/>
                  </a:lnTo>
                  <a:lnTo>
                    <a:pt x="8598" y="8622"/>
                  </a:lnTo>
                  <a:lnTo>
                    <a:pt x="8427" y="8768"/>
                  </a:lnTo>
                  <a:lnTo>
                    <a:pt x="8256" y="8915"/>
                  </a:lnTo>
                  <a:lnTo>
                    <a:pt x="8060" y="9012"/>
                  </a:lnTo>
                  <a:lnTo>
                    <a:pt x="7841" y="9110"/>
                  </a:lnTo>
                  <a:lnTo>
                    <a:pt x="7645" y="9183"/>
                  </a:lnTo>
                  <a:lnTo>
                    <a:pt x="7425" y="9232"/>
                  </a:lnTo>
                  <a:lnTo>
                    <a:pt x="7206" y="9257"/>
                  </a:lnTo>
                  <a:lnTo>
                    <a:pt x="6986" y="9281"/>
                  </a:lnTo>
                  <a:lnTo>
                    <a:pt x="6766" y="9257"/>
                  </a:lnTo>
                  <a:lnTo>
                    <a:pt x="6546" y="9232"/>
                  </a:lnTo>
                  <a:lnTo>
                    <a:pt x="6351" y="9183"/>
                  </a:lnTo>
                  <a:lnTo>
                    <a:pt x="6131" y="9110"/>
                  </a:lnTo>
                  <a:lnTo>
                    <a:pt x="5936" y="9012"/>
                  </a:lnTo>
                  <a:lnTo>
                    <a:pt x="5740" y="8915"/>
                  </a:lnTo>
                  <a:lnTo>
                    <a:pt x="5545" y="8768"/>
                  </a:lnTo>
                  <a:lnTo>
                    <a:pt x="5374" y="8622"/>
                  </a:lnTo>
                  <a:lnTo>
                    <a:pt x="5227" y="8451"/>
                  </a:lnTo>
                  <a:lnTo>
                    <a:pt x="5081" y="8255"/>
                  </a:lnTo>
                  <a:lnTo>
                    <a:pt x="4983" y="8060"/>
                  </a:lnTo>
                  <a:lnTo>
                    <a:pt x="4885" y="7864"/>
                  </a:lnTo>
                  <a:lnTo>
                    <a:pt x="4812" y="7645"/>
                  </a:lnTo>
                  <a:lnTo>
                    <a:pt x="4763" y="7425"/>
                  </a:lnTo>
                  <a:lnTo>
                    <a:pt x="4714" y="7229"/>
                  </a:lnTo>
                  <a:lnTo>
                    <a:pt x="4714" y="7010"/>
                  </a:lnTo>
                  <a:lnTo>
                    <a:pt x="4714" y="6790"/>
                  </a:lnTo>
                  <a:lnTo>
                    <a:pt x="4763" y="6570"/>
                  </a:lnTo>
                  <a:lnTo>
                    <a:pt x="4812" y="6350"/>
                  </a:lnTo>
                  <a:lnTo>
                    <a:pt x="4885" y="6155"/>
                  </a:lnTo>
                  <a:lnTo>
                    <a:pt x="4983" y="5935"/>
                  </a:lnTo>
                  <a:lnTo>
                    <a:pt x="5081" y="5740"/>
                  </a:lnTo>
                  <a:lnTo>
                    <a:pt x="5227" y="5569"/>
                  </a:lnTo>
                  <a:lnTo>
                    <a:pt x="5374" y="5398"/>
                  </a:lnTo>
                  <a:lnTo>
                    <a:pt x="5545" y="5227"/>
                  </a:lnTo>
                  <a:lnTo>
                    <a:pt x="5740" y="5105"/>
                  </a:lnTo>
                  <a:lnTo>
                    <a:pt x="5936" y="4983"/>
                  </a:lnTo>
                  <a:lnTo>
                    <a:pt x="6131" y="4885"/>
                  </a:lnTo>
                  <a:lnTo>
                    <a:pt x="6351" y="4812"/>
                  </a:lnTo>
                  <a:lnTo>
                    <a:pt x="6546" y="4763"/>
                  </a:lnTo>
                  <a:lnTo>
                    <a:pt x="6766" y="4738"/>
                  </a:lnTo>
                  <a:lnTo>
                    <a:pt x="6986" y="4714"/>
                  </a:lnTo>
                  <a:close/>
                  <a:moveTo>
                    <a:pt x="6497" y="0"/>
                  </a:moveTo>
                  <a:lnTo>
                    <a:pt x="6375" y="25"/>
                  </a:lnTo>
                  <a:lnTo>
                    <a:pt x="6253" y="49"/>
                  </a:lnTo>
                  <a:lnTo>
                    <a:pt x="6131" y="122"/>
                  </a:lnTo>
                  <a:lnTo>
                    <a:pt x="6033" y="196"/>
                  </a:lnTo>
                  <a:lnTo>
                    <a:pt x="5936" y="293"/>
                  </a:lnTo>
                  <a:lnTo>
                    <a:pt x="5862" y="391"/>
                  </a:lnTo>
                  <a:lnTo>
                    <a:pt x="5813" y="513"/>
                  </a:lnTo>
                  <a:lnTo>
                    <a:pt x="5789" y="635"/>
                  </a:lnTo>
                  <a:lnTo>
                    <a:pt x="5618" y="2076"/>
                  </a:lnTo>
                  <a:lnTo>
                    <a:pt x="5325" y="2174"/>
                  </a:lnTo>
                  <a:lnTo>
                    <a:pt x="5032" y="2296"/>
                  </a:lnTo>
                  <a:lnTo>
                    <a:pt x="4763" y="2418"/>
                  </a:lnTo>
                  <a:lnTo>
                    <a:pt x="4495" y="2565"/>
                  </a:lnTo>
                  <a:lnTo>
                    <a:pt x="3347" y="1661"/>
                  </a:lnTo>
                  <a:lnTo>
                    <a:pt x="3225" y="1588"/>
                  </a:lnTo>
                  <a:lnTo>
                    <a:pt x="3103" y="1539"/>
                  </a:lnTo>
                  <a:lnTo>
                    <a:pt x="2980" y="1514"/>
                  </a:lnTo>
                  <a:lnTo>
                    <a:pt x="2736" y="1514"/>
                  </a:lnTo>
                  <a:lnTo>
                    <a:pt x="2590" y="1563"/>
                  </a:lnTo>
                  <a:lnTo>
                    <a:pt x="2492" y="1637"/>
                  </a:lnTo>
                  <a:lnTo>
                    <a:pt x="2394" y="1710"/>
                  </a:lnTo>
                  <a:lnTo>
                    <a:pt x="1710" y="2394"/>
                  </a:lnTo>
                  <a:lnTo>
                    <a:pt x="1613" y="2491"/>
                  </a:lnTo>
                  <a:lnTo>
                    <a:pt x="1564" y="2614"/>
                  </a:lnTo>
                  <a:lnTo>
                    <a:pt x="1515" y="2736"/>
                  </a:lnTo>
                  <a:lnTo>
                    <a:pt x="1491" y="2858"/>
                  </a:lnTo>
                  <a:lnTo>
                    <a:pt x="1491" y="3004"/>
                  </a:lnTo>
                  <a:lnTo>
                    <a:pt x="1515" y="3126"/>
                  </a:lnTo>
                  <a:lnTo>
                    <a:pt x="1564" y="3249"/>
                  </a:lnTo>
                  <a:lnTo>
                    <a:pt x="1637" y="3346"/>
                  </a:lnTo>
                  <a:lnTo>
                    <a:pt x="2541" y="4494"/>
                  </a:lnTo>
                  <a:lnTo>
                    <a:pt x="2394" y="4763"/>
                  </a:lnTo>
                  <a:lnTo>
                    <a:pt x="2272" y="5056"/>
                  </a:lnTo>
                  <a:lnTo>
                    <a:pt x="2174" y="5349"/>
                  </a:lnTo>
                  <a:lnTo>
                    <a:pt x="2077" y="5642"/>
                  </a:lnTo>
                  <a:lnTo>
                    <a:pt x="636" y="5789"/>
                  </a:lnTo>
                  <a:lnTo>
                    <a:pt x="514" y="5837"/>
                  </a:lnTo>
                  <a:lnTo>
                    <a:pt x="392" y="5886"/>
                  </a:lnTo>
                  <a:lnTo>
                    <a:pt x="269" y="5959"/>
                  </a:lnTo>
                  <a:lnTo>
                    <a:pt x="172" y="6033"/>
                  </a:lnTo>
                  <a:lnTo>
                    <a:pt x="99" y="6155"/>
                  </a:lnTo>
                  <a:lnTo>
                    <a:pt x="50" y="6253"/>
                  </a:lnTo>
                  <a:lnTo>
                    <a:pt x="1" y="6399"/>
                  </a:lnTo>
                  <a:lnTo>
                    <a:pt x="1" y="6521"/>
                  </a:lnTo>
                  <a:lnTo>
                    <a:pt x="1" y="7474"/>
                  </a:lnTo>
                  <a:lnTo>
                    <a:pt x="1" y="7620"/>
                  </a:lnTo>
                  <a:lnTo>
                    <a:pt x="50" y="7742"/>
                  </a:lnTo>
                  <a:lnTo>
                    <a:pt x="99" y="7864"/>
                  </a:lnTo>
                  <a:lnTo>
                    <a:pt x="172" y="7962"/>
                  </a:lnTo>
                  <a:lnTo>
                    <a:pt x="269" y="8060"/>
                  </a:lnTo>
                  <a:lnTo>
                    <a:pt x="392" y="8133"/>
                  </a:lnTo>
                  <a:lnTo>
                    <a:pt x="514" y="8182"/>
                  </a:lnTo>
                  <a:lnTo>
                    <a:pt x="636" y="8206"/>
                  </a:lnTo>
                  <a:lnTo>
                    <a:pt x="2077" y="8377"/>
                  </a:lnTo>
                  <a:lnTo>
                    <a:pt x="2174" y="8670"/>
                  </a:lnTo>
                  <a:lnTo>
                    <a:pt x="2272" y="8939"/>
                  </a:lnTo>
                  <a:lnTo>
                    <a:pt x="2394" y="9232"/>
                  </a:lnTo>
                  <a:lnTo>
                    <a:pt x="2541" y="9501"/>
                  </a:lnTo>
                  <a:lnTo>
                    <a:pt x="1637" y="10649"/>
                  </a:lnTo>
                  <a:lnTo>
                    <a:pt x="1564" y="10771"/>
                  </a:lnTo>
                  <a:lnTo>
                    <a:pt x="1515" y="10893"/>
                  </a:lnTo>
                  <a:lnTo>
                    <a:pt x="1491" y="11015"/>
                  </a:lnTo>
                  <a:lnTo>
                    <a:pt x="1491" y="11137"/>
                  </a:lnTo>
                  <a:lnTo>
                    <a:pt x="1515" y="11259"/>
                  </a:lnTo>
                  <a:lnTo>
                    <a:pt x="1564" y="11381"/>
                  </a:lnTo>
                  <a:lnTo>
                    <a:pt x="1613" y="11504"/>
                  </a:lnTo>
                  <a:lnTo>
                    <a:pt x="1710" y="11601"/>
                  </a:lnTo>
                  <a:lnTo>
                    <a:pt x="2394" y="12285"/>
                  </a:lnTo>
                  <a:lnTo>
                    <a:pt x="2492" y="12383"/>
                  </a:lnTo>
                  <a:lnTo>
                    <a:pt x="2590" y="12432"/>
                  </a:lnTo>
                  <a:lnTo>
                    <a:pt x="2736" y="12480"/>
                  </a:lnTo>
                  <a:lnTo>
                    <a:pt x="2858" y="12505"/>
                  </a:lnTo>
                  <a:lnTo>
                    <a:pt x="2980" y="12505"/>
                  </a:lnTo>
                  <a:lnTo>
                    <a:pt x="3103" y="12456"/>
                  </a:lnTo>
                  <a:lnTo>
                    <a:pt x="3225" y="12407"/>
                  </a:lnTo>
                  <a:lnTo>
                    <a:pt x="3347" y="12358"/>
                  </a:lnTo>
                  <a:lnTo>
                    <a:pt x="4495" y="11455"/>
                  </a:lnTo>
                  <a:lnTo>
                    <a:pt x="4763" y="11577"/>
                  </a:lnTo>
                  <a:lnTo>
                    <a:pt x="5032" y="11723"/>
                  </a:lnTo>
                  <a:lnTo>
                    <a:pt x="5325" y="11821"/>
                  </a:lnTo>
                  <a:lnTo>
                    <a:pt x="5618" y="11919"/>
                  </a:lnTo>
                  <a:lnTo>
                    <a:pt x="5789" y="13360"/>
                  </a:lnTo>
                  <a:lnTo>
                    <a:pt x="5813" y="13482"/>
                  </a:lnTo>
                  <a:lnTo>
                    <a:pt x="5862" y="13604"/>
                  </a:lnTo>
                  <a:lnTo>
                    <a:pt x="5936" y="13726"/>
                  </a:lnTo>
                  <a:lnTo>
                    <a:pt x="6033" y="13824"/>
                  </a:lnTo>
                  <a:lnTo>
                    <a:pt x="6131" y="13897"/>
                  </a:lnTo>
                  <a:lnTo>
                    <a:pt x="6253" y="13946"/>
                  </a:lnTo>
                  <a:lnTo>
                    <a:pt x="6375" y="13995"/>
                  </a:lnTo>
                  <a:lnTo>
                    <a:pt x="7596" y="13995"/>
                  </a:lnTo>
                  <a:lnTo>
                    <a:pt x="7743" y="13946"/>
                  </a:lnTo>
                  <a:lnTo>
                    <a:pt x="7841" y="13897"/>
                  </a:lnTo>
                  <a:lnTo>
                    <a:pt x="7963" y="13824"/>
                  </a:lnTo>
                  <a:lnTo>
                    <a:pt x="8036" y="13726"/>
                  </a:lnTo>
                  <a:lnTo>
                    <a:pt x="8109" y="13604"/>
                  </a:lnTo>
                  <a:lnTo>
                    <a:pt x="8158" y="13482"/>
                  </a:lnTo>
                  <a:lnTo>
                    <a:pt x="8183" y="13360"/>
                  </a:lnTo>
                  <a:lnTo>
                    <a:pt x="8353" y="11919"/>
                  </a:lnTo>
                  <a:lnTo>
                    <a:pt x="8647" y="11821"/>
                  </a:lnTo>
                  <a:lnTo>
                    <a:pt x="8940" y="11723"/>
                  </a:lnTo>
                  <a:lnTo>
                    <a:pt x="9233" y="11577"/>
                  </a:lnTo>
                  <a:lnTo>
                    <a:pt x="9501" y="11455"/>
                  </a:lnTo>
                  <a:lnTo>
                    <a:pt x="10649" y="12358"/>
                  </a:lnTo>
                  <a:lnTo>
                    <a:pt x="10747" y="12407"/>
                  </a:lnTo>
                  <a:lnTo>
                    <a:pt x="10869" y="12456"/>
                  </a:lnTo>
                  <a:lnTo>
                    <a:pt x="10991" y="12505"/>
                  </a:lnTo>
                  <a:lnTo>
                    <a:pt x="11138" y="12505"/>
                  </a:lnTo>
                  <a:lnTo>
                    <a:pt x="11260" y="12480"/>
                  </a:lnTo>
                  <a:lnTo>
                    <a:pt x="11382" y="12432"/>
                  </a:lnTo>
                  <a:lnTo>
                    <a:pt x="11504" y="12383"/>
                  </a:lnTo>
                  <a:lnTo>
                    <a:pt x="11602" y="12285"/>
                  </a:lnTo>
                  <a:lnTo>
                    <a:pt x="12286" y="11601"/>
                  </a:lnTo>
                  <a:lnTo>
                    <a:pt x="12359" y="11504"/>
                  </a:lnTo>
                  <a:lnTo>
                    <a:pt x="12432" y="11381"/>
                  </a:lnTo>
                  <a:lnTo>
                    <a:pt x="12457" y="11259"/>
                  </a:lnTo>
                  <a:lnTo>
                    <a:pt x="12481" y="11137"/>
                  </a:lnTo>
                  <a:lnTo>
                    <a:pt x="12481" y="11015"/>
                  </a:lnTo>
                  <a:lnTo>
                    <a:pt x="12457" y="10893"/>
                  </a:lnTo>
                  <a:lnTo>
                    <a:pt x="12408" y="10771"/>
                  </a:lnTo>
                  <a:lnTo>
                    <a:pt x="12334" y="10649"/>
                  </a:lnTo>
                  <a:lnTo>
                    <a:pt x="11431" y="9501"/>
                  </a:lnTo>
                  <a:lnTo>
                    <a:pt x="11577" y="9232"/>
                  </a:lnTo>
                  <a:lnTo>
                    <a:pt x="11699" y="8939"/>
                  </a:lnTo>
                  <a:lnTo>
                    <a:pt x="11822" y="8670"/>
                  </a:lnTo>
                  <a:lnTo>
                    <a:pt x="11895" y="8377"/>
                  </a:lnTo>
                  <a:lnTo>
                    <a:pt x="13360" y="8206"/>
                  </a:lnTo>
                  <a:lnTo>
                    <a:pt x="13482" y="8182"/>
                  </a:lnTo>
                  <a:lnTo>
                    <a:pt x="13604" y="8133"/>
                  </a:lnTo>
                  <a:lnTo>
                    <a:pt x="13702" y="8060"/>
                  </a:lnTo>
                  <a:lnTo>
                    <a:pt x="13800" y="7962"/>
                  </a:lnTo>
                  <a:lnTo>
                    <a:pt x="13873" y="7864"/>
                  </a:lnTo>
                  <a:lnTo>
                    <a:pt x="13946" y="7742"/>
                  </a:lnTo>
                  <a:lnTo>
                    <a:pt x="13971" y="7620"/>
                  </a:lnTo>
                  <a:lnTo>
                    <a:pt x="13995" y="7474"/>
                  </a:lnTo>
                  <a:lnTo>
                    <a:pt x="13995" y="6521"/>
                  </a:lnTo>
                  <a:lnTo>
                    <a:pt x="13971" y="6399"/>
                  </a:lnTo>
                  <a:lnTo>
                    <a:pt x="13946" y="6253"/>
                  </a:lnTo>
                  <a:lnTo>
                    <a:pt x="13873" y="6155"/>
                  </a:lnTo>
                  <a:lnTo>
                    <a:pt x="13800" y="6033"/>
                  </a:lnTo>
                  <a:lnTo>
                    <a:pt x="13702" y="5959"/>
                  </a:lnTo>
                  <a:lnTo>
                    <a:pt x="13604" y="5886"/>
                  </a:lnTo>
                  <a:lnTo>
                    <a:pt x="13482" y="5837"/>
                  </a:lnTo>
                  <a:lnTo>
                    <a:pt x="13360" y="5789"/>
                  </a:lnTo>
                  <a:lnTo>
                    <a:pt x="11895" y="5642"/>
                  </a:lnTo>
                  <a:lnTo>
                    <a:pt x="11822" y="5349"/>
                  </a:lnTo>
                  <a:lnTo>
                    <a:pt x="11699" y="5056"/>
                  </a:lnTo>
                  <a:lnTo>
                    <a:pt x="11577" y="4763"/>
                  </a:lnTo>
                  <a:lnTo>
                    <a:pt x="11431" y="4494"/>
                  </a:lnTo>
                  <a:lnTo>
                    <a:pt x="12334" y="3346"/>
                  </a:lnTo>
                  <a:lnTo>
                    <a:pt x="12408" y="3249"/>
                  </a:lnTo>
                  <a:lnTo>
                    <a:pt x="12457" y="3126"/>
                  </a:lnTo>
                  <a:lnTo>
                    <a:pt x="12481" y="3004"/>
                  </a:lnTo>
                  <a:lnTo>
                    <a:pt x="12481" y="2858"/>
                  </a:lnTo>
                  <a:lnTo>
                    <a:pt x="12457" y="2736"/>
                  </a:lnTo>
                  <a:lnTo>
                    <a:pt x="12432" y="2614"/>
                  </a:lnTo>
                  <a:lnTo>
                    <a:pt x="12359" y="2491"/>
                  </a:lnTo>
                  <a:lnTo>
                    <a:pt x="12286" y="2394"/>
                  </a:lnTo>
                  <a:lnTo>
                    <a:pt x="11602" y="1710"/>
                  </a:lnTo>
                  <a:lnTo>
                    <a:pt x="11504" y="1637"/>
                  </a:lnTo>
                  <a:lnTo>
                    <a:pt x="11382" y="1563"/>
                  </a:lnTo>
                  <a:lnTo>
                    <a:pt x="11260" y="1514"/>
                  </a:lnTo>
                  <a:lnTo>
                    <a:pt x="10991" y="1514"/>
                  </a:lnTo>
                  <a:lnTo>
                    <a:pt x="10869" y="1539"/>
                  </a:lnTo>
                  <a:lnTo>
                    <a:pt x="10747" y="1588"/>
                  </a:lnTo>
                  <a:lnTo>
                    <a:pt x="10649" y="1661"/>
                  </a:lnTo>
                  <a:lnTo>
                    <a:pt x="9501" y="2565"/>
                  </a:lnTo>
                  <a:lnTo>
                    <a:pt x="9233" y="2418"/>
                  </a:lnTo>
                  <a:lnTo>
                    <a:pt x="8940" y="2296"/>
                  </a:lnTo>
                  <a:lnTo>
                    <a:pt x="8647" y="2174"/>
                  </a:lnTo>
                  <a:lnTo>
                    <a:pt x="8353" y="2076"/>
                  </a:lnTo>
                  <a:lnTo>
                    <a:pt x="8183" y="635"/>
                  </a:lnTo>
                  <a:lnTo>
                    <a:pt x="8158" y="513"/>
                  </a:lnTo>
                  <a:lnTo>
                    <a:pt x="8109" y="391"/>
                  </a:lnTo>
                  <a:lnTo>
                    <a:pt x="8036" y="293"/>
                  </a:lnTo>
                  <a:lnTo>
                    <a:pt x="7963" y="196"/>
                  </a:lnTo>
                  <a:lnTo>
                    <a:pt x="7841" y="122"/>
                  </a:lnTo>
                  <a:lnTo>
                    <a:pt x="7743" y="49"/>
                  </a:lnTo>
                  <a:lnTo>
                    <a:pt x="7596" y="25"/>
                  </a:lnTo>
                  <a:lnTo>
                    <a:pt x="7474" y="0"/>
                  </a:lnTo>
                  <a:close/>
                </a:path>
              </a:pathLst>
            </a:custGeom>
            <a:solidFill>
              <a:srgbClr val="454F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0" name="Shape 960"/>
            <p:cNvSpPr/>
            <p:nvPr/>
          </p:nvSpPr>
          <p:spPr>
            <a:xfrm>
              <a:off x="5567825" y="3185975"/>
              <a:ext cx="199075" cy="199075"/>
            </a:xfrm>
            <a:custGeom>
              <a:avLst/>
              <a:gdLst/>
              <a:ahLst/>
              <a:cxnLst/>
              <a:rect l="0" t="0" r="0" b="0"/>
              <a:pathLst>
                <a:path w="7963" h="7963" extrusionOk="0">
                  <a:moveTo>
                    <a:pt x="3933" y="2296"/>
                  </a:moveTo>
                  <a:lnTo>
                    <a:pt x="4103" y="2321"/>
                  </a:lnTo>
                  <a:lnTo>
                    <a:pt x="4274" y="2321"/>
                  </a:lnTo>
                  <a:lnTo>
                    <a:pt x="4421" y="2370"/>
                  </a:lnTo>
                  <a:lnTo>
                    <a:pt x="4592" y="2419"/>
                  </a:lnTo>
                  <a:lnTo>
                    <a:pt x="4738" y="2492"/>
                  </a:lnTo>
                  <a:lnTo>
                    <a:pt x="4885" y="2565"/>
                  </a:lnTo>
                  <a:lnTo>
                    <a:pt x="5032" y="2663"/>
                  </a:lnTo>
                  <a:lnTo>
                    <a:pt x="5154" y="2785"/>
                  </a:lnTo>
                  <a:lnTo>
                    <a:pt x="5276" y="2883"/>
                  </a:lnTo>
                  <a:lnTo>
                    <a:pt x="5373" y="3029"/>
                  </a:lnTo>
                  <a:lnTo>
                    <a:pt x="5447" y="3151"/>
                  </a:lnTo>
                  <a:lnTo>
                    <a:pt x="5520" y="3298"/>
                  </a:lnTo>
                  <a:lnTo>
                    <a:pt x="5593" y="3444"/>
                  </a:lnTo>
                  <a:lnTo>
                    <a:pt x="5618" y="3615"/>
                  </a:lnTo>
                  <a:lnTo>
                    <a:pt x="5642" y="3762"/>
                  </a:lnTo>
                  <a:lnTo>
                    <a:pt x="5667" y="3933"/>
                  </a:lnTo>
                  <a:lnTo>
                    <a:pt x="5667" y="4079"/>
                  </a:lnTo>
                  <a:lnTo>
                    <a:pt x="5642" y="4250"/>
                  </a:lnTo>
                  <a:lnTo>
                    <a:pt x="5618" y="4421"/>
                  </a:lnTo>
                  <a:lnTo>
                    <a:pt x="5569" y="4568"/>
                  </a:lnTo>
                  <a:lnTo>
                    <a:pt x="5496" y="4739"/>
                  </a:lnTo>
                  <a:lnTo>
                    <a:pt x="5398" y="4885"/>
                  </a:lnTo>
                  <a:lnTo>
                    <a:pt x="5300" y="5007"/>
                  </a:lnTo>
                  <a:lnTo>
                    <a:pt x="5203" y="5154"/>
                  </a:lnTo>
                  <a:lnTo>
                    <a:pt x="5080" y="5252"/>
                  </a:lnTo>
                  <a:lnTo>
                    <a:pt x="4958" y="5349"/>
                  </a:lnTo>
                  <a:lnTo>
                    <a:pt x="4812" y="5447"/>
                  </a:lnTo>
                  <a:lnTo>
                    <a:pt x="4665" y="5520"/>
                  </a:lnTo>
                  <a:lnTo>
                    <a:pt x="4519" y="5569"/>
                  </a:lnTo>
                  <a:lnTo>
                    <a:pt x="4372" y="5618"/>
                  </a:lnTo>
                  <a:lnTo>
                    <a:pt x="4201" y="5642"/>
                  </a:lnTo>
                  <a:lnTo>
                    <a:pt x="4055" y="5667"/>
                  </a:lnTo>
                  <a:lnTo>
                    <a:pt x="3884" y="5642"/>
                  </a:lnTo>
                  <a:lnTo>
                    <a:pt x="3713" y="5642"/>
                  </a:lnTo>
                  <a:lnTo>
                    <a:pt x="3566" y="5594"/>
                  </a:lnTo>
                  <a:lnTo>
                    <a:pt x="3395" y="5545"/>
                  </a:lnTo>
                  <a:lnTo>
                    <a:pt x="3249" y="5471"/>
                  </a:lnTo>
                  <a:lnTo>
                    <a:pt x="3102" y="5398"/>
                  </a:lnTo>
                  <a:lnTo>
                    <a:pt x="2956" y="5300"/>
                  </a:lnTo>
                  <a:lnTo>
                    <a:pt x="2833" y="5178"/>
                  </a:lnTo>
                  <a:lnTo>
                    <a:pt x="2711" y="5081"/>
                  </a:lnTo>
                  <a:lnTo>
                    <a:pt x="2614" y="4934"/>
                  </a:lnTo>
                  <a:lnTo>
                    <a:pt x="2540" y="4812"/>
                  </a:lnTo>
                  <a:lnTo>
                    <a:pt x="2467" y="4665"/>
                  </a:lnTo>
                  <a:lnTo>
                    <a:pt x="2394" y="4519"/>
                  </a:lnTo>
                  <a:lnTo>
                    <a:pt x="2369" y="4348"/>
                  </a:lnTo>
                  <a:lnTo>
                    <a:pt x="2321" y="4201"/>
                  </a:lnTo>
                  <a:lnTo>
                    <a:pt x="2321" y="4030"/>
                  </a:lnTo>
                  <a:lnTo>
                    <a:pt x="2321" y="3884"/>
                  </a:lnTo>
                  <a:lnTo>
                    <a:pt x="2345" y="3713"/>
                  </a:lnTo>
                  <a:lnTo>
                    <a:pt x="2369" y="3542"/>
                  </a:lnTo>
                  <a:lnTo>
                    <a:pt x="2418" y="3395"/>
                  </a:lnTo>
                  <a:lnTo>
                    <a:pt x="2492" y="3224"/>
                  </a:lnTo>
                  <a:lnTo>
                    <a:pt x="2589" y="3078"/>
                  </a:lnTo>
                  <a:lnTo>
                    <a:pt x="2687" y="2956"/>
                  </a:lnTo>
                  <a:lnTo>
                    <a:pt x="2785" y="2809"/>
                  </a:lnTo>
                  <a:lnTo>
                    <a:pt x="2907" y="2712"/>
                  </a:lnTo>
                  <a:lnTo>
                    <a:pt x="3029" y="2614"/>
                  </a:lnTo>
                  <a:lnTo>
                    <a:pt x="3175" y="2516"/>
                  </a:lnTo>
                  <a:lnTo>
                    <a:pt x="3322" y="2443"/>
                  </a:lnTo>
                  <a:lnTo>
                    <a:pt x="3468" y="2394"/>
                  </a:lnTo>
                  <a:lnTo>
                    <a:pt x="3615" y="2345"/>
                  </a:lnTo>
                  <a:lnTo>
                    <a:pt x="3786" y="2321"/>
                  </a:lnTo>
                  <a:lnTo>
                    <a:pt x="3933" y="2296"/>
                  </a:lnTo>
                  <a:close/>
                  <a:moveTo>
                    <a:pt x="3053" y="1"/>
                  </a:moveTo>
                  <a:lnTo>
                    <a:pt x="2980" y="25"/>
                  </a:lnTo>
                  <a:lnTo>
                    <a:pt x="2443" y="196"/>
                  </a:lnTo>
                  <a:lnTo>
                    <a:pt x="2369" y="220"/>
                  </a:lnTo>
                  <a:lnTo>
                    <a:pt x="2296" y="269"/>
                  </a:lnTo>
                  <a:lnTo>
                    <a:pt x="2198" y="391"/>
                  </a:lnTo>
                  <a:lnTo>
                    <a:pt x="2150" y="538"/>
                  </a:lnTo>
                  <a:lnTo>
                    <a:pt x="2150" y="611"/>
                  </a:lnTo>
                  <a:lnTo>
                    <a:pt x="2150" y="684"/>
                  </a:lnTo>
                  <a:lnTo>
                    <a:pt x="2394" y="1832"/>
                  </a:lnTo>
                  <a:lnTo>
                    <a:pt x="2223" y="1954"/>
                  </a:lnTo>
                  <a:lnTo>
                    <a:pt x="2076" y="2101"/>
                  </a:lnTo>
                  <a:lnTo>
                    <a:pt x="1002" y="1686"/>
                  </a:lnTo>
                  <a:lnTo>
                    <a:pt x="928" y="1686"/>
                  </a:lnTo>
                  <a:lnTo>
                    <a:pt x="831" y="1661"/>
                  </a:lnTo>
                  <a:lnTo>
                    <a:pt x="684" y="1710"/>
                  </a:lnTo>
                  <a:lnTo>
                    <a:pt x="562" y="1784"/>
                  </a:lnTo>
                  <a:lnTo>
                    <a:pt x="513" y="1832"/>
                  </a:lnTo>
                  <a:lnTo>
                    <a:pt x="464" y="1906"/>
                  </a:lnTo>
                  <a:lnTo>
                    <a:pt x="220" y="2394"/>
                  </a:lnTo>
                  <a:lnTo>
                    <a:pt x="196" y="2467"/>
                  </a:lnTo>
                  <a:lnTo>
                    <a:pt x="171" y="2541"/>
                  </a:lnTo>
                  <a:lnTo>
                    <a:pt x="196" y="2712"/>
                  </a:lnTo>
                  <a:lnTo>
                    <a:pt x="245" y="2834"/>
                  </a:lnTo>
                  <a:lnTo>
                    <a:pt x="293" y="2907"/>
                  </a:lnTo>
                  <a:lnTo>
                    <a:pt x="367" y="2956"/>
                  </a:lnTo>
                  <a:lnTo>
                    <a:pt x="1344" y="3591"/>
                  </a:lnTo>
                  <a:lnTo>
                    <a:pt x="1319" y="3786"/>
                  </a:lnTo>
                  <a:lnTo>
                    <a:pt x="1295" y="4006"/>
                  </a:lnTo>
                  <a:lnTo>
                    <a:pt x="245" y="4494"/>
                  </a:lnTo>
                  <a:lnTo>
                    <a:pt x="196" y="4519"/>
                  </a:lnTo>
                  <a:lnTo>
                    <a:pt x="123" y="4568"/>
                  </a:lnTo>
                  <a:lnTo>
                    <a:pt x="49" y="4714"/>
                  </a:lnTo>
                  <a:lnTo>
                    <a:pt x="0" y="4861"/>
                  </a:lnTo>
                  <a:lnTo>
                    <a:pt x="25" y="4934"/>
                  </a:lnTo>
                  <a:lnTo>
                    <a:pt x="25" y="5007"/>
                  </a:lnTo>
                  <a:lnTo>
                    <a:pt x="220" y="5545"/>
                  </a:lnTo>
                  <a:lnTo>
                    <a:pt x="245" y="5594"/>
                  </a:lnTo>
                  <a:lnTo>
                    <a:pt x="293" y="5667"/>
                  </a:lnTo>
                  <a:lnTo>
                    <a:pt x="391" y="5764"/>
                  </a:lnTo>
                  <a:lnTo>
                    <a:pt x="538" y="5813"/>
                  </a:lnTo>
                  <a:lnTo>
                    <a:pt x="684" y="5813"/>
                  </a:lnTo>
                  <a:lnTo>
                    <a:pt x="1832" y="5569"/>
                  </a:lnTo>
                  <a:lnTo>
                    <a:pt x="1954" y="5740"/>
                  </a:lnTo>
                  <a:lnTo>
                    <a:pt x="2101" y="5887"/>
                  </a:lnTo>
                  <a:lnTo>
                    <a:pt x="1710" y="6986"/>
                  </a:lnTo>
                  <a:lnTo>
                    <a:pt x="1686" y="7059"/>
                  </a:lnTo>
                  <a:lnTo>
                    <a:pt x="1686" y="7132"/>
                  </a:lnTo>
                  <a:lnTo>
                    <a:pt x="1710" y="7279"/>
                  </a:lnTo>
                  <a:lnTo>
                    <a:pt x="1783" y="7401"/>
                  </a:lnTo>
                  <a:lnTo>
                    <a:pt x="1857" y="7450"/>
                  </a:lnTo>
                  <a:lnTo>
                    <a:pt x="1905" y="7499"/>
                  </a:lnTo>
                  <a:lnTo>
                    <a:pt x="2418" y="7743"/>
                  </a:lnTo>
                  <a:lnTo>
                    <a:pt x="2492" y="7792"/>
                  </a:lnTo>
                  <a:lnTo>
                    <a:pt x="2711" y="7792"/>
                  </a:lnTo>
                  <a:lnTo>
                    <a:pt x="2858" y="7718"/>
                  </a:lnTo>
                  <a:lnTo>
                    <a:pt x="2907" y="7669"/>
                  </a:lnTo>
                  <a:lnTo>
                    <a:pt x="2956" y="7621"/>
                  </a:lnTo>
                  <a:lnTo>
                    <a:pt x="3591" y="6644"/>
                  </a:lnTo>
                  <a:lnTo>
                    <a:pt x="3810" y="6668"/>
                  </a:lnTo>
                  <a:lnTo>
                    <a:pt x="4006" y="6668"/>
                  </a:lnTo>
                  <a:lnTo>
                    <a:pt x="4494" y="7718"/>
                  </a:lnTo>
                  <a:lnTo>
                    <a:pt x="4543" y="7792"/>
                  </a:lnTo>
                  <a:lnTo>
                    <a:pt x="4592" y="7840"/>
                  </a:lnTo>
                  <a:lnTo>
                    <a:pt x="4714" y="7914"/>
                  </a:lnTo>
                  <a:lnTo>
                    <a:pt x="4861" y="7963"/>
                  </a:lnTo>
                  <a:lnTo>
                    <a:pt x="4934" y="7963"/>
                  </a:lnTo>
                  <a:lnTo>
                    <a:pt x="5007" y="7938"/>
                  </a:lnTo>
                  <a:lnTo>
                    <a:pt x="5544" y="7767"/>
                  </a:lnTo>
                  <a:lnTo>
                    <a:pt x="5618" y="7743"/>
                  </a:lnTo>
                  <a:lnTo>
                    <a:pt x="5667" y="7694"/>
                  </a:lnTo>
                  <a:lnTo>
                    <a:pt x="5764" y="7572"/>
                  </a:lnTo>
                  <a:lnTo>
                    <a:pt x="5838" y="7425"/>
                  </a:lnTo>
                  <a:lnTo>
                    <a:pt x="5838" y="7352"/>
                  </a:lnTo>
                  <a:lnTo>
                    <a:pt x="5838" y="7279"/>
                  </a:lnTo>
                  <a:lnTo>
                    <a:pt x="5593" y="6131"/>
                  </a:lnTo>
                  <a:lnTo>
                    <a:pt x="5740" y="6009"/>
                  </a:lnTo>
                  <a:lnTo>
                    <a:pt x="5911" y="5862"/>
                  </a:lnTo>
                  <a:lnTo>
                    <a:pt x="6985" y="6277"/>
                  </a:lnTo>
                  <a:lnTo>
                    <a:pt x="7059" y="6277"/>
                  </a:lnTo>
                  <a:lnTo>
                    <a:pt x="7132" y="6302"/>
                  </a:lnTo>
                  <a:lnTo>
                    <a:pt x="7278" y="6253"/>
                  </a:lnTo>
                  <a:lnTo>
                    <a:pt x="7425" y="6180"/>
                  </a:lnTo>
                  <a:lnTo>
                    <a:pt x="7474" y="6131"/>
                  </a:lnTo>
                  <a:lnTo>
                    <a:pt x="7523" y="6058"/>
                  </a:lnTo>
                  <a:lnTo>
                    <a:pt x="7767" y="5545"/>
                  </a:lnTo>
                  <a:lnTo>
                    <a:pt x="7791" y="5496"/>
                  </a:lnTo>
                  <a:lnTo>
                    <a:pt x="7816" y="5398"/>
                  </a:lnTo>
                  <a:lnTo>
                    <a:pt x="7791" y="5252"/>
                  </a:lnTo>
                  <a:lnTo>
                    <a:pt x="7718" y="5129"/>
                  </a:lnTo>
                  <a:lnTo>
                    <a:pt x="7669" y="5056"/>
                  </a:lnTo>
                  <a:lnTo>
                    <a:pt x="7620" y="5007"/>
                  </a:lnTo>
                  <a:lnTo>
                    <a:pt x="6643" y="4372"/>
                  </a:lnTo>
                  <a:lnTo>
                    <a:pt x="6668" y="4177"/>
                  </a:lnTo>
                  <a:lnTo>
                    <a:pt x="6668" y="3957"/>
                  </a:lnTo>
                  <a:lnTo>
                    <a:pt x="7718" y="3469"/>
                  </a:lnTo>
                  <a:lnTo>
                    <a:pt x="7791" y="3444"/>
                  </a:lnTo>
                  <a:lnTo>
                    <a:pt x="7865" y="3395"/>
                  </a:lnTo>
                  <a:lnTo>
                    <a:pt x="7938" y="3249"/>
                  </a:lnTo>
                  <a:lnTo>
                    <a:pt x="7962" y="3102"/>
                  </a:lnTo>
                  <a:lnTo>
                    <a:pt x="7962" y="3029"/>
                  </a:lnTo>
                  <a:lnTo>
                    <a:pt x="7962" y="2956"/>
                  </a:lnTo>
                  <a:lnTo>
                    <a:pt x="7767" y="2419"/>
                  </a:lnTo>
                  <a:lnTo>
                    <a:pt x="7743" y="2345"/>
                  </a:lnTo>
                  <a:lnTo>
                    <a:pt x="7694" y="2296"/>
                  </a:lnTo>
                  <a:lnTo>
                    <a:pt x="7572" y="2199"/>
                  </a:lnTo>
                  <a:lnTo>
                    <a:pt x="7449" y="2150"/>
                  </a:lnTo>
                  <a:lnTo>
                    <a:pt x="7278" y="2150"/>
                  </a:lnTo>
                  <a:lnTo>
                    <a:pt x="6155" y="2394"/>
                  </a:lnTo>
                  <a:lnTo>
                    <a:pt x="6033" y="2223"/>
                  </a:lnTo>
                  <a:lnTo>
                    <a:pt x="5886" y="2077"/>
                  </a:lnTo>
                  <a:lnTo>
                    <a:pt x="6277" y="978"/>
                  </a:lnTo>
                  <a:lnTo>
                    <a:pt x="6302" y="904"/>
                  </a:lnTo>
                  <a:lnTo>
                    <a:pt x="6302" y="831"/>
                  </a:lnTo>
                  <a:lnTo>
                    <a:pt x="6277" y="684"/>
                  </a:lnTo>
                  <a:lnTo>
                    <a:pt x="6179" y="562"/>
                  </a:lnTo>
                  <a:lnTo>
                    <a:pt x="6131" y="489"/>
                  </a:lnTo>
                  <a:lnTo>
                    <a:pt x="6082" y="465"/>
                  </a:lnTo>
                  <a:lnTo>
                    <a:pt x="5569" y="196"/>
                  </a:lnTo>
                  <a:lnTo>
                    <a:pt x="5496" y="172"/>
                  </a:lnTo>
                  <a:lnTo>
                    <a:pt x="5276" y="172"/>
                  </a:lnTo>
                  <a:lnTo>
                    <a:pt x="5129" y="245"/>
                  </a:lnTo>
                  <a:lnTo>
                    <a:pt x="5080" y="294"/>
                  </a:lnTo>
                  <a:lnTo>
                    <a:pt x="5032" y="343"/>
                  </a:lnTo>
                  <a:lnTo>
                    <a:pt x="4397" y="1319"/>
                  </a:lnTo>
                  <a:lnTo>
                    <a:pt x="4177" y="1295"/>
                  </a:lnTo>
                  <a:lnTo>
                    <a:pt x="3981" y="1295"/>
                  </a:lnTo>
                  <a:lnTo>
                    <a:pt x="3493" y="245"/>
                  </a:lnTo>
                  <a:lnTo>
                    <a:pt x="3444" y="172"/>
                  </a:lnTo>
                  <a:lnTo>
                    <a:pt x="3395" y="123"/>
                  </a:lnTo>
                  <a:lnTo>
                    <a:pt x="3273" y="49"/>
                  </a:lnTo>
                  <a:lnTo>
                    <a:pt x="3127" y="1"/>
                  </a:lnTo>
                  <a:close/>
                </a:path>
              </a:pathLst>
            </a:custGeom>
            <a:solidFill>
              <a:srgbClr val="454F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Shape 168"/>
          <p:cNvSpPr txBox="1">
            <a:spLocks noGrp="1"/>
          </p:cNvSpPr>
          <p:nvPr>
            <p:ph type="ctrTitle" idx="4294967295"/>
          </p:nvPr>
        </p:nvSpPr>
        <p:spPr>
          <a:xfrm>
            <a:off x="50" y="3101725"/>
            <a:ext cx="9144000" cy="1546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0">
                <a:solidFill>
                  <a:srgbClr val="FFFFFF"/>
                </a:solidFill>
              </a:rPr>
              <a:t>Static/Dynamic Pages</a:t>
            </a:r>
            <a:endParaRPr sz="6000">
              <a:solidFill>
                <a:srgbClr val="FFFFFF"/>
              </a:solidFill>
            </a:endParaRPr>
          </a:p>
        </p:txBody>
      </p:sp>
      <p:grpSp>
        <p:nvGrpSpPr>
          <p:cNvPr id="169" name="Shape 169"/>
          <p:cNvGrpSpPr/>
          <p:nvPr/>
        </p:nvGrpSpPr>
        <p:grpSpPr>
          <a:xfrm>
            <a:off x="3568956" y="1105062"/>
            <a:ext cx="2006085" cy="2006085"/>
            <a:chOff x="3782700" y="1538288"/>
            <a:chExt cx="1578600" cy="1578600"/>
          </a:xfrm>
        </p:grpSpPr>
        <p:sp>
          <p:nvSpPr>
            <p:cNvPr id="170" name="Shape 170"/>
            <p:cNvSpPr/>
            <p:nvPr/>
          </p:nvSpPr>
          <p:spPr>
            <a:xfrm>
              <a:off x="3782700" y="2757488"/>
              <a:ext cx="359400" cy="359400"/>
            </a:xfrm>
            <a:prstGeom prst="corner">
              <a:avLst>
                <a:gd name="adj1" fmla="val 50000"/>
                <a:gd name="adj2" fmla="val 50000"/>
              </a:avLst>
            </a:prstGeom>
            <a:solidFill>
              <a:srgbClr val="C7F46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" name="Shape 171"/>
            <p:cNvSpPr/>
            <p:nvPr/>
          </p:nvSpPr>
          <p:spPr>
            <a:xfrm rot="-5400000">
              <a:off x="5001900" y="2757488"/>
              <a:ext cx="359400" cy="359400"/>
            </a:xfrm>
            <a:prstGeom prst="corner">
              <a:avLst>
                <a:gd name="adj1" fmla="val 50000"/>
                <a:gd name="adj2" fmla="val 50000"/>
              </a:avLst>
            </a:prstGeom>
            <a:solidFill>
              <a:srgbClr val="C7F46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" name="Shape 172"/>
            <p:cNvSpPr/>
            <p:nvPr/>
          </p:nvSpPr>
          <p:spPr>
            <a:xfrm rot="5400000">
              <a:off x="3782700" y="1538288"/>
              <a:ext cx="359400" cy="359400"/>
            </a:xfrm>
            <a:prstGeom prst="corner">
              <a:avLst>
                <a:gd name="adj1" fmla="val 50000"/>
                <a:gd name="adj2" fmla="val 50000"/>
              </a:avLst>
            </a:prstGeom>
            <a:solidFill>
              <a:srgbClr val="C7F46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" name="Shape 173"/>
            <p:cNvSpPr/>
            <p:nvPr/>
          </p:nvSpPr>
          <p:spPr>
            <a:xfrm rot="10800000">
              <a:off x="5001900" y="1538288"/>
              <a:ext cx="359400" cy="359400"/>
            </a:xfrm>
            <a:prstGeom prst="corner">
              <a:avLst>
                <a:gd name="adj1" fmla="val 50000"/>
                <a:gd name="adj2" fmla="val 50000"/>
              </a:avLst>
            </a:prstGeom>
            <a:solidFill>
              <a:srgbClr val="C7F46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74" name="Shape 174"/>
          <p:cNvGrpSpPr/>
          <p:nvPr/>
        </p:nvGrpSpPr>
        <p:grpSpPr>
          <a:xfrm>
            <a:off x="3912089" y="1619855"/>
            <a:ext cx="1319828" cy="976496"/>
            <a:chOff x="5255200" y="3006475"/>
            <a:chExt cx="511700" cy="378575"/>
          </a:xfrm>
        </p:grpSpPr>
        <p:sp>
          <p:nvSpPr>
            <p:cNvPr id="175" name="Shape 175"/>
            <p:cNvSpPr/>
            <p:nvPr/>
          </p:nvSpPr>
          <p:spPr>
            <a:xfrm>
              <a:off x="5255200" y="3006475"/>
              <a:ext cx="349900" cy="349875"/>
            </a:xfrm>
            <a:custGeom>
              <a:avLst/>
              <a:gdLst/>
              <a:ahLst/>
              <a:cxnLst/>
              <a:rect l="0" t="0" r="0" b="0"/>
              <a:pathLst>
                <a:path w="13996" h="13995" extrusionOk="0">
                  <a:moveTo>
                    <a:pt x="6986" y="4714"/>
                  </a:moveTo>
                  <a:lnTo>
                    <a:pt x="7206" y="4738"/>
                  </a:lnTo>
                  <a:lnTo>
                    <a:pt x="7425" y="4763"/>
                  </a:lnTo>
                  <a:lnTo>
                    <a:pt x="7645" y="4812"/>
                  </a:lnTo>
                  <a:lnTo>
                    <a:pt x="7841" y="4885"/>
                  </a:lnTo>
                  <a:lnTo>
                    <a:pt x="8060" y="4983"/>
                  </a:lnTo>
                  <a:lnTo>
                    <a:pt x="8256" y="5105"/>
                  </a:lnTo>
                  <a:lnTo>
                    <a:pt x="8427" y="5227"/>
                  </a:lnTo>
                  <a:lnTo>
                    <a:pt x="8598" y="5398"/>
                  </a:lnTo>
                  <a:lnTo>
                    <a:pt x="8769" y="5569"/>
                  </a:lnTo>
                  <a:lnTo>
                    <a:pt x="8891" y="5740"/>
                  </a:lnTo>
                  <a:lnTo>
                    <a:pt x="9013" y="5935"/>
                  </a:lnTo>
                  <a:lnTo>
                    <a:pt x="9111" y="6155"/>
                  </a:lnTo>
                  <a:lnTo>
                    <a:pt x="9184" y="6350"/>
                  </a:lnTo>
                  <a:lnTo>
                    <a:pt x="9233" y="6570"/>
                  </a:lnTo>
                  <a:lnTo>
                    <a:pt x="9257" y="6790"/>
                  </a:lnTo>
                  <a:lnTo>
                    <a:pt x="9257" y="7010"/>
                  </a:lnTo>
                  <a:lnTo>
                    <a:pt x="9257" y="7229"/>
                  </a:lnTo>
                  <a:lnTo>
                    <a:pt x="9233" y="7425"/>
                  </a:lnTo>
                  <a:lnTo>
                    <a:pt x="9184" y="7645"/>
                  </a:lnTo>
                  <a:lnTo>
                    <a:pt x="9111" y="7864"/>
                  </a:lnTo>
                  <a:lnTo>
                    <a:pt x="9013" y="8060"/>
                  </a:lnTo>
                  <a:lnTo>
                    <a:pt x="8891" y="8255"/>
                  </a:lnTo>
                  <a:lnTo>
                    <a:pt x="8769" y="8451"/>
                  </a:lnTo>
                  <a:lnTo>
                    <a:pt x="8598" y="8622"/>
                  </a:lnTo>
                  <a:lnTo>
                    <a:pt x="8427" y="8768"/>
                  </a:lnTo>
                  <a:lnTo>
                    <a:pt x="8256" y="8915"/>
                  </a:lnTo>
                  <a:lnTo>
                    <a:pt x="8060" y="9012"/>
                  </a:lnTo>
                  <a:lnTo>
                    <a:pt x="7841" y="9110"/>
                  </a:lnTo>
                  <a:lnTo>
                    <a:pt x="7645" y="9183"/>
                  </a:lnTo>
                  <a:lnTo>
                    <a:pt x="7425" y="9232"/>
                  </a:lnTo>
                  <a:lnTo>
                    <a:pt x="7206" y="9257"/>
                  </a:lnTo>
                  <a:lnTo>
                    <a:pt x="6986" y="9281"/>
                  </a:lnTo>
                  <a:lnTo>
                    <a:pt x="6766" y="9257"/>
                  </a:lnTo>
                  <a:lnTo>
                    <a:pt x="6546" y="9232"/>
                  </a:lnTo>
                  <a:lnTo>
                    <a:pt x="6351" y="9183"/>
                  </a:lnTo>
                  <a:lnTo>
                    <a:pt x="6131" y="9110"/>
                  </a:lnTo>
                  <a:lnTo>
                    <a:pt x="5936" y="9012"/>
                  </a:lnTo>
                  <a:lnTo>
                    <a:pt x="5740" y="8915"/>
                  </a:lnTo>
                  <a:lnTo>
                    <a:pt x="5545" y="8768"/>
                  </a:lnTo>
                  <a:lnTo>
                    <a:pt x="5374" y="8622"/>
                  </a:lnTo>
                  <a:lnTo>
                    <a:pt x="5227" y="8451"/>
                  </a:lnTo>
                  <a:lnTo>
                    <a:pt x="5081" y="8255"/>
                  </a:lnTo>
                  <a:lnTo>
                    <a:pt x="4983" y="8060"/>
                  </a:lnTo>
                  <a:lnTo>
                    <a:pt x="4885" y="7864"/>
                  </a:lnTo>
                  <a:lnTo>
                    <a:pt x="4812" y="7645"/>
                  </a:lnTo>
                  <a:lnTo>
                    <a:pt x="4763" y="7425"/>
                  </a:lnTo>
                  <a:lnTo>
                    <a:pt x="4714" y="7229"/>
                  </a:lnTo>
                  <a:lnTo>
                    <a:pt x="4714" y="7010"/>
                  </a:lnTo>
                  <a:lnTo>
                    <a:pt x="4714" y="6790"/>
                  </a:lnTo>
                  <a:lnTo>
                    <a:pt x="4763" y="6570"/>
                  </a:lnTo>
                  <a:lnTo>
                    <a:pt x="4812" y="6350"/>
                  </a:lnTo>
                  <a:lnTo>
                    <a:pt x="4885" y="6155"/>
                  </a:lnTo>
                  <a:lnTo>
                    <a:pt x="4983" y="5935"/>
                  </a:lnTo>
                  <a:lnTo>
                    <a:pt x="5081" y="5740"/>
                  </a:lnTo>
                  <a:lnTo>
                    <a:pt x="5227" y="5569"/>
                  </a:lnTo>
                  <a:lnTo>
                    <a:pt x="5374" y="5398"/>
                  </a:lnTo>
                  <a:lnTo>
                    <a:pt x="5545" y="5227"/>
                  </a:lnTo>
                  <a:lnTo>
                    <a:pt x="5740" y="5105"/>
                  </a:lnTo>
                  <a:lnTo>
                    <a:pt x="5936" y="4983"/>
                  </a:lnTo>
                  <a:lnTo>
                    <a:pt x="6131" y="4885"/>
                  </a:lnTo>
                  <a:lnTo>
                    <a:pt x="6351" y="4812"/>
                  </a:lnTo>
                  <a:lnTo>
                    <a:pt x="6546" y="4763"/>
                  </a:lnTo>
                  <a:lnTo>
                    <a:pt x="6766" y="4738"/>
                  </a:lnTo>
                  <a:lnTo>
                    <a:pt x="6986" y="4714"/>
                  </a:lnTo>
                  <a:close/>
                  <a:moveTo>
                    <a:pt x="6497" y="0"/>
                  </a:moveTo>
                  <a:lnTo>
                    <a:pt x="6375" y="25"/>
                  </a:lnTo>
                  <a:lnTo>
                    <a:pt x="6253" y="49"/>
                  </a:lnTo>
                  <a:lnTo>
                    <a:pt x="6131" y="122"/>
                  </a:lnTo>
                  <a:lnTo>
                    <a:pt x="6033" y="196"/>
                  </a:lnTo>
                  <a:lnTo>
                    <a:pt x="5936" y="293"/>
                  </a:lnTo>
                  <a:lnTo>
                    <a:pt x="5862" y="391"/>
                  </a:lnTo>
                  <a:lnTo>
                    <a:pt x="5813" y="513"/>
                  </a:lnTo>
                  <a:lnTo>
                    <a:pt x="5789" y="635"/>
                  </a:lnTo>
                  <a:lnTo>
                    <a:pt x="5618" y="2076"/>
                  </a:lnTo>
                  <a:lnTo>
                    <a:pt x="5325" y="2174"/>
                  </a:lnTo>
                  <a:lnTo>
                    <a:pt x="5032" y="2296"/>
                  </a:lnTo>
                  <a:lnTo>
                    <a:pt x="4763" y="2418"/>
                  </a:lnTo>
                  <a:lnTo>
                    <a:pt x="4495" y="2565"/>
                  </a:lnTo>
                  <a:lnTo>
                    <a:pt x="3347" y="1661"/>
                  </a:lnTo>
                  <a:lnTo>
                    <a:pt x="3225" y="1588"/>
                  </a:lnTo>
                  <a:lnTo>
                    <a:pt x="3103" y="1539"/>
                  </a:lnTo>
                  <a:lnTo>
                    <a:pt x="2980" y="1514"/>
                  </a:lnTo>
                  <a:lnTo>
                    <a:pt x="2736" y="1514"/>
                  </a:lnTo>
                  <a:lnTo>
                    <a:pt x="2590" y="1563"/>
                  </a:lnTo>
                  <a:lnTo>
                    <a:pt x="2492" y="1637"/>
                  </a:lnTo>
                  <a:lnTo>
                    <a:pt x="2394" y="1710"/>
                  </a:lnTo>
                  <a:lnTo>
                    <a:pt x="1710" y="2394"/>
                  </a:lnTo>
                  <a:lnTo>
                    <a:pt x="1613" y="2491"/>
                  </a:lnTo>
                  <a:lnTo>
                    <a:pt x="1564" y="2614"/>
                  </a:lnTo>
                  <a:lnTo>
                    <a:pt x="1515" y="2736"/>
                  </a:lnTo>
                  <a:lnTo>
                    <a:pt x="1491" y="2858"/>
                  </a:lnTo>
                  <a:lnTo>
                    <a:pt x="1491" y="3004"/>
                  </a:lnTo>
                  <a:lnTo>
                    <a:pt x="1515" y="3126"/>
                  </a:lnTo>
                  <a:lnTo>
                    <a:pt x="1564" y="3249"/>
                  </a:lnTo>
                  <a:lnTo>
                    <a:pt x="1637" y="3346"/>
                  </a:lnTo>
                  <a:lnTo>
                    <a:pt x="2541" y="4494"/>
                  </a:lnTo>
                  <a:lnTo>
                    <a:pt x="2394" y="4763"/>
                  </a:lnTo>
                  <a:lnTo>
                    <a:pt x="2272" y="5056"/>
                  </a:lnTo>
                  <a:lnTo>
                    <a:pt x="2174" y="5349"/>
                  </a:lnTo>
                  <a:lnTo>
                    <a:pt x="2077" y="5642"/>
                  </a:lnTo>
                  <a:lnTo>
                    <a:pt x="636" y="5789"/>
                  </a:lnTo>
                  <a:lnTo>
                    <a:pt x="514" y="5837"/>
                  </a:lnTo>
                  <a:lnTo>
                    <a:pt x="392" y="5886"/>
                  </a:lnTo>
                  <a:lnTo>
                    <a:pt x="269" y="5959"/>
                  </a:lnTo>
                  <a:lnTo>
                    <a:pt x="172" y="6033"/>
                  </a:lnTo>
                  <a:lnTo>
                    <a:pt x="99" y="6155"/>
                  </a:lnTo>
                  <a:lnTo>
                    <a:pt x="50" y="6253"/>
                  </a:lnTo>
                  <a:lnTo>
                    <a:pt x="1" y="6399"/>
                  </a:lnTo>
                  <a:lnTo>
                    <a:pt x="1" y="6521"/>
                  </a:lnTo>
                  <a:lnTo>
                    <a:pt x="1" y="7474"/>
                  </a:lnTo>
                  <a:lnTo>
                    <a:pt x="1" y="7620"/>
                  </a:lnTo>
                  <a:lnTo>
                    <a:pt x="50" y="7742"/>
                  </a:lnTo>
                  <a:lnTo>
                    <a:pt x="99" y="7864"/>
                  </a:lnTo>
                  <a:lnTo>
                    <a:pt x="172" y="7962"/>
                  </a:lnTo>
                  <a:lnTo>
                    <a:pt x="269" y="8060"/>
                  </a:lnTo>
                  <a:lnTo>
                    <a:pt x="392" y="8133"/>
                  </a:lnTo>
                  <a:lnTo>
                    <a:pt x="514" y="8182"/>
                  </a:lnTo>
                  <a:lnTo>
                    <a:pt x="636" y="8206"/>
                  </a:lnTo>
                  <a:lnTo>
                    <a:pt x="2077" y="8377"/>
                  </a:lnTo>
                  <a:lnTo>
                    <a:pt x="2174" y="8670"/>
                  </a:lnTo>
                  <a:lnTo>
                    <a:pt x="2272" y="8939"/>
                  </a:lnTo>
                  <a:lnTo>
                    <a:pt x="2394" y="9232"/>
                  </a:lnTo>
                  <a:lnTo>
                    <a:pt x="2541" y="9501"/>
                  </a:lnTo>
                  <a:lnTo>
                    <a:pt x="1637" y="10649"/>
                  </a:lnTo>
                  <a:lnTo>
                    <a:pt x="1564" y="10771"/>
                  </a:lnTo>
                  <a:lnTo>
                    <a:pt x="1515" y="10893"/>
                  </a:lnTo>
                  <a:lnTo>
                    <a:pt x="1491" y="11015"/>
                  </a:lnTo>
                  <a:lnTo>
                    <a:pt x="1491" y="11137"/>
                  </a:lnTo>
                  <a:lnTo>
                    <a:pt x="1515" y="11259"/>
                  </a:lnTo>
                  <a:lnTo>
                    <a:pt x="1564" y="11381"/>
                  </a:lnTo>
                  <a:lnTo>
                    <a:pt x="1613" y="11504"/>
                  </a:lnTo>
                  <a:lnTo>
                    <a:pt x="1710" y="11601"/>
                  </a:lnTo>
                  <a:lnTo>
                    <a:pt x="2394" y="12285"/>
                  </a:lnTo>
                  <a:lnTo>
                    <a:pt x="2492" y="12383"/>
                  </a:lnTo>
                  <a:lnTo>
                    <a:pt x="2590" y="12432"/>
                  </a:lnTo>
                  <a:lnTo>
                    <a:pt x="2736" y="12480"/>
                  </a:lnTo>
                  <a:lnTo>
                    <a:pt x="2858" y="12505"/>
                  </a:lnTo>
                  <a:lnTo>
                    <a:pt x="2980" y="12505"/>
                  </a:lnTo>
                  <a:lnTo>
                    <a:pt x="3103" y="12456"/>
                  </a:lnTo>
                  <a:lnTo>
                    <a:pt x="3225" y="12407"/>
                  </a:lnTo>
                  <a:lnTo>
                    <a:pt x="3347" y="12358"/>
                  </a:lnTo>
                  <a:lnTo>
                    <a:pt x="4495" y="11455"/>
                  </a:lnTo>
                  <a:lnTo>
                    <a:pt x="4763" y="11577"/>
                  </a:lnTo>
                  <a:lnTo>
                    <a:pt x="5032" y="11723"/>
                  </a:lnTo>
                  <a:lnTo>
                    <a:pt x="5325" y="11821"/>
                  </a:lnTo>
                  <a:lnTo>
                    <a:pt x="5618" y="11919"/>
                  </a:lnTo>
                  <a:lnTo>
                    <a:pt x="5789" y="13360"/>
                  </a:lnTo>
                  <a:lnTo>
                    <a:pt x="5813" y="13482"/>
                  </a:lnTo>
                  <a:lnTo>
                    <a:pt x="5862" y="13604"/>
                  </a:lnTo>
                  <a:lnTo>
                    <a:pt x="5936" y="13726"/>
                  </a:lnTo>
                  <a:lnTo>
                    <a:pt x="6033" y="13824"/>
                  </a:lnTo>
                  <a:lnTo>
                    <a:pt x="6131" y="13897"/>
                  </a:lnTo>
                  <a:lnTo>
                    <a:pt x="6253" y="13946"/>
                  </a:lnTo>
                  <a:lnTo>
                    <a:pt x="6375" y="13995"/>
                  </a:lnTo>
                  <a:lnTo>
                    <a:pt x="7596" y="13995"/>
                  </a:lnTo>
                  <a:lnTo>
                    <a:pt x="7743" y="13946"/>
                  </a:lnTo>
                  <a:lnTo>
                    <a:pt x="7841" y="13897"/>
                  </a:lnTo>
                  <a:lnTo>
                    <a:pt x="7963" y="13824"/>
                  </a:lnTo>
                  <a:lnTo>
                    <a:pt x="8036" y="13726"/>
                  </a:lnTo>
                  <a:lnTo>
                    <a:pt x="8109" y="13604"/>
                  </a:lnTo>
                  <a:lnTo>
                    <a:pt x="8158" y="13482"/>
                  </a:lnTo>
                  <a:lnTo>
                    <a:pt x="8183" y="13360"/>
                  </a:lnTo>
                  <a:lnTo>
                    <a:pt x="8353" y="11919"/>
                  </a:lnTo>
                  <a:lnTo>
                    <a:pt x="8647" y="11821"/>
                  </a:lnTo>
                  <a:lnTo>
                    <a:pt x="8940" y="11723"/>
                  </a:lnTo>
                  <a:lnTo>
                    <a:pt x="9233" y="11577"/>
                  </a:lnTo>
                  <a:lnTo>
                    <a:pt x="9501" y="11455"/>
                  </a:lnTo>
                  <a:lnTo>
                    <a:pt x="10649" y="12358"/>
                  </a:lnTo>
                  <a:lnTo>
                    <a:pt x="10747" y="12407"/>
                  </a:lnTo>
                  <a:lnTo>
                    <a:pt x="10869" y="12456"/>
                  </a:lnTo>
                  <a:lnTo>
                    <a:pt x="10991" y="12505"/>
                  </a:lnTo>
                  <a:lnTo>
                    <a:pt x="11138" y="12505"/>
                  </a:lnTo>
                  <a:lnTo>
                    <a:pt x="11260" y="12480"/>
                  </a:lnTo>
                  <a:lnTo>
                    <a:pt x="11382" y="12432"/>
                  </a:lnTo>
                  <a:lnTo>
                    <a:pt x="11504" y="12383"/>
                  </a:lnTo>
                  <a:lnTo>
                    <a:pt x="11602" y="12285"/>
                  </a:lnTo>
                  <a:lnTo>
                    <a:pt x="12286" y="11601"/>
                  </a:lnTo>
                  <a:lnTo>
                    <a:pt x="12359" y="11504"/>
                  </a:lnTo>
                  <a:lnTo>
                    <a:pt x="12432" y="11381"/>
                  </a:lnTo>
                  <a:lnTo>
                    <a:pt x="12457" y="11259"/>
                  </a:lnTo>
                  <a:lnTo>
                    <a:pt x="12481" y="11137"/>
                  </a:lnTo>
                  <a:lnTo>
                    <a:pt x="12481" y="11015"/>
                  </a:lnTo>
                  <a:lnTo>
                    <a:pt x="12457" y="10893"/>
                  </a:lnTo>
                  <a:lnTo>
                    <a:pt x="12408" y="10771"/>
                  </a:lnTo>
                  <a:lnTo>
                    <a:pt x="12334" y="10649"/>
                  </a:lnTo>
                  <a:lnTo>
                    <a:pt x="11431" y="9501"/>
                  </a:lnTo>
                  <a:lnTo>
                    <a:pt x="11577" y="9232"/>
                  </a:lnTo>
                  <a:lnTo>
                    <a:pt x="11699" y="8939"/>
                  </a:lnTo>
                  <a:lnTo>
                    <a:pt x="11822" y="8670"/>
                  </a:lnTo>
                  <a:lnTo>
                    <a:pt x="11895" y="8377"/>
                  </a:lnTo>
                  <a:lnTo>
                    <a:pt x="13360" y="8206"/>
                  </a:lnTo>
                  <a:lnTo>
                    <a:pt x="13482" y="8182"/>
                  </a:lnTo>
                  <a:lnTo>
                    <a:pt x="13604" y="8133"/>
                  </a:lnTo>
                  <a:lnTo>
                    <a:pt x="13702" y="8060"/>
                  </a:lnTo>
                  <a:lnTo>
                    <a:pt x="13800" y="7962"/>
                  </a:lnTo>
                  <a:lnTo>
                    <a:pt x="13873" y="7864"/>
                  </a:lnTo>
                  <a:lnTo>
                    <a:pt x="13946" y="7742"/>
                  </a:lnTo>
                  <a:lnTo>
                    <a:pt x="13971" y="7620"/>
                  </a:lnTo>
                  <a:lnTo>
                    <a:pt x="13995" y="7474"/>
                  </a:lnTo>
                  <a:lnTo>
                    <a:pt x="13995" y="6521"/>
                  </a:lnTo>
                  <a:lnTo>
                    <a:pt x="13971" y="6399"/>
                  </a:lnTo>
                  <a:lnTo>
                    <a:pt x="13946" y="6253"/>
                  </a:lnTo>
                  <a:lnTo>
                    <a:pt x="13873" y="6155"/>
                  </a:lnTo>
                  <a:lnTo>
                    <a:pt x="13800" y="6033"/>
                  </a:lnTo>
                  <a:lnTo>
                    <a:pt x="13702" y="5959"/>
                  </a:lnTo>
                  <a:lnTo>
                    <a:pt x="13604" y="5886"/>
                  </a:lnTo>
                  <a:lnTo>
                    <a:pt x="13482" y="5837"/>
                  </a:lnTo>
                  <a:lnTo>
                    <a:pt x="13360" y="5789"/>
                  </a:lnTo>
                  <a:lnTo>
                    <a:pt x="11895" y="5642"/>
                  </a:lnTo>
                  <a:lnTo>
                    <a:pt x="11822" y="5349"/>
                  </a:lnTo>
                  <a:lnTo>
                    <a:pt x="11699" y="5056"/>
                  </a:lnTo>
                  <a:lnTo>
                    <a:pt x="11577" y="4763"/>
                  </a:lnTo>
                  <a:lnTo>
                    <a:pt x="11431" y="4494"/>
                  </a:lnTo>
                  <a:lnTo>
                    <a:pt x="12334" y="3346"/>
                  </a:lnTo>
                  <a:lnTo>
                    <a:pt x="12408" y="3249"/>
                  </a:lnTo>
                  <a:lnTo>
                    <a:pt x="12457" y="3126"/>
                  </a:lnTo>
                  <a:lnTo>
                    <a:pt x="12481" y="3004"/>
                  </a:lnTo>
                  <a:lnTo>
                    <a:pt x="12481" y="2858"/>
                  </a:lnTo>
                  <a:lnTo>
                    <a:pt x="12457" y="2736"/>
                  </a:lnTo>
                  <a:lnTo>
                    <a:pt x="12432" y="2614"/>
                  </a:lnTo>
                  <a:lnTo>
                    <a:pt x="12359" y="2491"/>
                  </a:lnTo>
                  <a:lnTo>
                    <a:pt x="12286" y="2394"/>
                  </a:lnTo>
                  <a:lnTo>
                    <a:pt x="11602" y="1710"/>
                  </a:lnTo>
                  <a:lnTo>
                    <a:pt x="11504" y="1637"/>
                  </a:lnTo>
                  <a:lnTo>
                    <a:pt x="11382" y="1563"/>
                  </a:lnTo>
                  <a:lnTo>
                    <a:pt x="11260" y="1514"/>
                  </a:lnTo>
                  <a:lnTo>
                    <a:pt x="10991" y="1514"/>
                  </a:lnTo>
                  <a:lnTo>
                    <a:pt x="10869" y="1539"/>
                  </a:lnTo>
                  <a:lnTo>
                    <a:pt x="10747" y="1588"/>
                  </a:lnTo>
                  <a:lnTo>
                    <a:pt x="10649" y="1661"/>
                  </a:lnTo>
                  <a:lnTo>
                    <a:pt x="9501" y="2565"/>
                  </a:lnTo>
                  <a:lnTo>
                    <a:pt x="9233" y="2418"/>
                  </a:lnTo>
                  <a:lnTo>
                    <a:pt x="8940" y="2296"/>
                  </a:lnTo>
                  <a:lnTo>
                    <a:pt x="8647" y="2174"/>
                  </a:lnTo>
                  <a:lnTo>
                    <a:pt x="8353" y="2076"/>
                  </a:lnTo>
                  <a:lnTo>
                    <a:pt x="8183" y="635"/>
                  </a:lnTo>
                  <a:lnTo>
                    <a:pt x="8158" y="513"/>
                  </a:lnTo>
                  <a:lnTo>
                    <a:pt x="8109" y="391"/>
                  </a:lnTo>
                  <a:lnTo>
                    <a:pt x="8036" y="293"/>
                  </a:lnTo>
                  <a:lnTo>
                    <a:pt x="7963" y="196"/>
                  </a:lnTo>
                  <a:lnTo>
                    <a:pt x="7841" y="122"/>
                  </a:lnTo>
                  <a:lnTo>
                    <a:pt x="7743" y="49"/>
                  </a:lnTo>
                  <a:lnTo>
                    <a:pt x="7596" y="25"/>
                  </a:lnTo>
                  <a:lnTo>
                    <a:pt x="7474" y="0"/>
                  </a:lnTo>
                  <a:close/>
                </a:path>
              </a:pathLst>
            </a:custGeom>
            <a:solidFill>
              <a:srgbClr val="454F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" name="Shape 176"/>
            <p:cNvSpPr/>
            <p:nvPr/>
          </p:nvSpPr>
          <p:spPr>
            <a:xfrm>
              <a:off x="5567825" y="3185975"/>
              <a:ext cx="199075" cy="199075"/>
            </a:xfrm>
            <a:custGeom>
              <a:avLst/>
              <a:gdLst/>
              <a:ahLst/>
              <a:cxnLst/>
              <a:rect l="0" t="0" r="0" b="0"/>
              <a:pathLst>
                <a:path w="7963" h="7963" extrusionOk="0">
                  <a:moveTo>
                    <a:pt x="3933" y="2296"/>
                  </a:moveTo>
                  <a:lnTo>
                    <a:pt x="4103" y="2321"/>
                  </a:lnTo>
                  <a:lnTo>
                    <a:pt x="4274" y="2321"/>
                  </a:lnTo>
                  <a:lnTo>
                    <a:pt x="4421" y="2370"/>
                  </a:lnTo>
                  <a:lnTo>
                    <a:pt x="4592" y="2419"/>
                  </a:lnTo>
                  <a:lnTo>
                    <a:pt x="4738" y="2492"/>
                  </a:lnTo>
                  <a:lnTo>
                    <a:pt x="4885" y="2565"/>
                  </a:lnTo>
                  <a:lnTo>
                    <a:pt x="5032" y="2663"/>
                  </a:lnTo>
                  <a:lnTo>
                    <a:pt x="5154" y="2785"/>
                  </a:lnTo>
                  <a:lnTo>
                    <a:pt x="5276" y="2883"/>
                  </a:lnTo>
                  <a:lnTo>
                    <a:pt x="5373" y="3029"/>
                  </a:lnTo>
                  <a:lnTo>
                    <a:pt x="5447" y="3151"/>
                  </a:lnTo>
                  <a:lnTo>
                    <a:pt x="5520" y="3298"/>
                  </a:lnTo>
                  <a:lnTo>
                    <a:pt x="5593" y="3444"/>
                  </a:lnTo>
                  <a:lnTo>
                    <a:pt x="5618" y="3615"/>
                  </a:lnTo>
                  <a:lnTo>
                    <a:pt x="5642" y="3762"/>
                  </a:lnTo>
                  <a:lnTo>
                    <a:pt x="5667" y="3933"/>
                  </a:lnTo>
                  <a:lnTo>
                    <a:pt x="5667" y="4079"/>
                  </a:lnTo>
                  <a:lnTo>
                    <a:pt x="5642" y="4250"/>
                  </a:lnTo>
                  <a:lnTo>
                    <a:pt x="5618" y="4421"/>
                  </a:lnTo>
                  <a:lnTo>
                    <a:pt x="5569" y="4568"/>
                  </a:lnTo>
                  <a:lnTo>
                    <a:pt x="5496" y="4739"/>
                  </a:lnTo>
                  <a:lnTo>
                    <a:pt x="5398" y="4885"/>
                  </a:lnTo>
                  <a:lnTo>
                    <a:pt x="5300" y="5007"/>
                  </a:lnTo>
                  <a:lnTo>
                    <a:pt x="5203" y="5154"/>
                  </a:lnTo>
                  <a:lnTo>
                    <a:pt x="5080" y="5252"/>
                  </a:lnTo>
                  <a:lnTo>
                    <a:pt x="4958" y="5349"/>
                  </a:lnTo>
                  <a:lnTo>
                    <a:pt x="4812" y="5447"/>
                  </a:lnTo>
                  <a:lnTo>
                    <a:pt x="4665" y="5520"/>
                  </a:lnTo>
                  <a:lnTo>
                    <a:pt x="4519" y="5569"/>
                  </a:lnTo>
                  <a:lnTo>
                    <a:pt x="4372" y="5618"/>
                  </a:lnTo>
                  <a:lnTo>
                    <a:pt x="4201" y="5642"/>
                  </a:lnTo>
                  <a:lnTo>
                    <a:pt x="4055" y="5667"/>
                  </a:lnTo>
                  <a:lnTo>
                    <a:pt x="3884" y="5642"/>
                  </a:lnTo>
                  <a:lnTo>
                    <a:pt x="3713" y="5642"/>
                  </a:lnTo>
                  <a:lnTo>
                    <a:pt x="3566" y="5594"/>
                  </a:lnTo>
                  <a:lnTo>
                    <a:pt x="3395" y="5545"/>
                  </a:lnTo>
                  <a:lnTo>
                    <a:pt x="3249" y="5471"/>
                  </a:lnTo>
                  <a:lnTo>
                    <a:pt x="3102" y="5398"/>
                  </a:lnTo>
                  <a:lnTo>
                    <a:pt x="2956" y="5300"/>
                  </a:lnTo>
                  <a:lnTo>
                    <a:pt x="2833" y="5178"/>
                  </a:lnTo>
                  <a:lnTo>
                    <a:pt x="2711" y="5081"/>
                  </a:lnTo>
                  <a:lnTo>
                    <a:pt x="2614" y="4934"/>
                  </a:lnTo>
                  <a:lnTo>
                    <a:pt x="2540" y="4812"/>
                  </a:lnTo>
                  <a:lnTo>
                    <a:pt x="2467" y="4665"/>
                  </a:lnTo>
                  <a:lnTo>
                    <a:pt x="2394" y="4519"/>
                  </a:lnTo>
                  <a:lnTo>
                    <a:pt x="2369" y="4348"/>
                  </a:lnTo>
                  <a:lnTo>
                    <a:pt x="2321" y="4201"/>
                  </a:lnTo>
                  <a:lnTo>
                    <a:pt x="2321" y="4030"/>
                  </a:lnTo>
                  <a:lnTo>
                    <a:pt x="2321" y="3884"/>
                  </a:lnTo>
                  <a:lnTo>
                    <a:pt x="2345" y="3713"/>
                  </a:lnTo>
                  <a:lnTo>
                    <a:pt x="2369" y="3542"/>
                  </a:lnTo>
                  <a:lnTo>
                    <a:pt x="2418" y="3395"/>
                  </a:lnTo>
                  <a:lnTo>
                    <a:pt x="2492" y="3224"/>
                  </a:lnTo>
                  <a:lnTo>
                    <a:pt x="2589" y="3078"/>
                  </a:lnTo>
                  <a:lnTo>
                    <a:pt x="2687" y="2956"/>
                  </a:lnTo>
                  <a:lnTo>
                    <a:pt x="2785" y="2809"/>
                  </a:lnTo>
                  <a:lnTo>
                    <a:pt x="2907" y="2712"/>
                  </a:lnTo>
                  <a:lnTo>
                    <a:pt x="3029" y="2614"/>
                  </a:lnTo>
                  <a:lnTo>
                    <a:pt x="3175" y="2516"/>
                  </a:lnTo>
                  <a:lnTo>
                    <a:pt x="3322" y="2443"/>
                  </a:lnTo>
                  <a:lnTo>
                    <a:pt x="3468" y="2394"/>
                  </a:lnTo>
                  <a:lnTo>
                    <a:pt x="3615" y="2345"/>
                  </a:lnTo>
                  <a:lnTo>
                    <a:pt x="3786" y="2321"/>
                  </a:lnTo>
                  <a:lnTo>
                    <a:pt x="3933" y="2296"/>
                  </a:lnTo>
                  <a:close/>
                  <a:moveTo>
                    <a:pt x="3053" y="1"/>
                  </a:moveTo>
                  <a:lnTo>
                    <a:pt x="2980" y="25"/>
                  </a:lnTo>
                  <a:lnTo>
                    <a:pt x="2443" y="196"/>
                  </a:lnTo>
                  <a:lnTo>
                    <a:pt x="2369" y="220"/>
                  </a:lnTo>
                  <a:lnTo>
                    <a:pt x="2296" y="269"/>
                  </a:lnTo>
                  <a:lnTo>
                    <a:pt x="2198" y="391"/>
                  </a:lnTo>
                  <a:lnTo>
                    <a:pt x="2150" y="538"/>
                  </a:lnTo>
                  <a:lnTo>
                    <a:pt x="2150" y="611"/>
                  </a:lnTo>
                  <a:lnTo>
                    <a:pt x="2150" y="684"/>
                  </a:lnTo>
                  <a:lnTo>
                    <a:pt x="2394" y="1832"/>
                  </a:lnTo>
                  <a:lnTo>
                    <a:pt x="2223" y="1954"/>
                  </a:lnTo>
                  <a:lnTo>
                    <a:pt x="2076" y="2101"/>
                  </a:lnTo>
                  <a:lnTo>
                    <a:pt x="1002" y="1686"/>
                  </a:lnTo>
                  <a:lnTo>
                    <a:pt x="928" y="1686"/>
                  </a:lnTo>
                  <a:lnTo>
                    <a:pt x="831" y="1661"/>
                  </a:lnTo>
                  <a:lnTo>
                    <a:pt x="684" y="1710"/>
                  </a:lnTo>
                  <a:lnTo>
                    <a:pt x="562" y="1784"/>
                  </a:lnTo>
                  <a:lnTo>
                    <a:pt x="513" y="1832"/>
                  </a:lnTo>
                  <a:lnTo>
                    <a:pt x="464" y="1906"/>
                  </a:lnTo>
                  <a:lnTo>
                    <a:pt x="220" y="2394"/>
                  </a:lnTo>
                  <a:lnTo>
                    <a:pt x="196" y="2467"/>
                  </a:lnTo>
                  <a:lnTo>
                    <a:pt x="171" y="2541"/>
                  </a:lnTo>
                  <a:lnTo>
                    <a:pt x="196" y="2712"/>
                  </a:lnTo>
                  <a:lnTo>
                    <a:pt x="245" y="2834"/>
                  </a:lnTo>
                  <a:lnTo>
                    <a:pt x="293" y="2907"/>
                  </a:lnTo>
                  <a:lnTo>
                    <a:pt x="367" y="2956"/>
                  </a:lnTo>
                  <a:lnTo>
                    <a:pt x="1344" y="3591"/>
                  </a:lnTo>
                  <a:lnTo>
                    <a:pt x="1319" y="3786"/>
                  </a:lnTo>
                  <a:lnTo>
                    <a:pt x="1295" y="4006"/>
                  </a:lnTo>
                  <a:lnTo>
                    <a:pt x="245" y="4494"/>
                  </a:lnTo>
                  <a:lnTo>
                    <a:pt x="196" y="4519"/>
                  </a:lnTo>
                  <a:lnTo>
                    <a:pt x="123" y="4568"/>
                  </a:lnTo>
                  <a:lnTo>
                    <a:pt x="49" y="4714"/>
                  </a:lnTo>
                  <a:lnTo>
                    <a:pt x="0" y="4861"/>
                  </a:lnTo>
                  <a:lnTo>
                    <a:pt x="25" y="4934"/>
                  </a:lnTo>
                  <a:lnTo>
                    <a:pt x="25" y="5007"/>
                  </a:lnTo>
                  <a:lnTo>
                    <a:pt x="220" y="5545"/>
                  </a:lnTo>
                  <a:lnTo>
                    <a:pt x="245" y="5594"/>
                  </a:lnTo>
                  <a:lnTo>
                    <a:pt x="293" y="5667"/>
                  </a:lnTo>
                  <a:lnTo>
                    <a:pt x="391" y="5764"/>
                  </a:lnTo>
                  <a:lnTo>
                    <a:pt x="538" y="5813"/>
                  </a:lnTo>
                  <a:lnTo>
                    <a:pt x="684" y="5813"/>
                  </a:lnTo>
                  <a:lnTo>
                    <a:pt x="1832" y="5569"/>
                  </a:lnTo>
                  <a:lnTo>
                    <a:pt x="1954" y="5740"/>
                  </a:lnTo>
                  <a:lnTo>
                    <a:pt x="2101" y="5887"/>
                  </a:lnTo>
                  <a:lnTo>
                    <a:pt x="1710" y="6986"/>
                  </a:lnTo>
                  <a:lnTo>
                    <a:pt x="1686" y="7059"/>
                  </a:lnTo>
                  <a:lnTo>
                    <a:pt x="1686" y="7132"/>
                  </a:lnTo>
                  <a:lnTo>
                    <a:pt x="1710" y="7279"/>
                  </a:lnTo>
                  <a:lnTo>
                    <a:pt x="1783" y="7401"/>
                  </a:lnTo>
                  <a:lnTo>
                    <a:pt x="1857" y="7450"/>
                  </a:lnTo>
                  <a:lnTo>
                    <a:pt x="1905" y="7499"/>
                  </a:lnTo>
                  <a:lnTo>
                    <a:pt x="2418" y="7743"/>
                  </a:lnTo>
                  <a:lnTo>
                    <a:pt x="2492" y="7792"/>
                  </a:lnTo>
                  <a:lnTo>
                    <a:pt x="2711" y="7792"/>
                  </a:lnTo>
                  <a:lnTo>
                    <a:pt x="2858" y="7718"/>
                  </a:lnTo>
                  <a:lnTo>
                    <a:pt x="2907" y="7669"/>
                  </a:lnTo>
                  <a:lnTo>
                    <a:pt x="2956" y="7621"/>
                  </a:lnTo>
                  <a:lnTo>
                    <a:pt x="3591" y="6644"/>
                  </a:lnTo>
                  <a:lnTo>
                    <a:pt x="3810" y="6668"/>
                  </a:lnTo>
                  <a:lnTo>
                    <a:pt x="4006" y="6668"/>
                  </a:lnTo>
                  <a:lnTo>
                    <a:pt x="4494" y="7718"/>
                  </a:lnTo>
                  <a:lnTo>
                    <a:pt x="4543" y="7792"/>
                  </a:lnTo>
                  <a:lnTo>
                    <a:pt x="4592" y="7840"/>
                  </a:lnTo>
                  <a:lnTo>
                    <a:pt x="4714" y="7914"/>
                  </a:lnTo>
                  <a:lnTo>
                    <a:pt x="4861" y="7963"/>
                  </a:lnTo>
                  <a:lnTo>
                    <a:pt x="4934" y="7963"/>
                  </a:lnTo>
                  <a:lnTo>
                    <a:pt x="5007" y="7938"/>
                  </a:lnTo>
                  <a:lnTo>
                    <a:pt x="5544" y="7767"/>
                  </a:lnTo>
                  <a:lnTo>
                    <a:pt x="5618" y="7743"/>
                  </a:lnTo>
                  <a:lnTo>
                    <a:pt x="5667" y="7694"/>
                  </a:lnTo>
                  <a:lnTo>
                    <a:pt x="5764" y="7572"/>
                  </a:lnTo>
                  <a:lnTo>
                    <a:pt x="5838" y="7425"/>
                  </a:lnTo>
                  <a:lnTo>
                    <a:pt x="5838" y="7352"/>
                  </a:lnTo>
                  <a:lnTo>
                    <a:pt x="5838" y="7279"/>
                  </a:lnTo>
                  <a:lnTo>
                    <a:pt x="5593" y="6131"/>
                  </a:lnTo>
                  <a:lnTo>
                    <a:pt x="5740" y="6009"/>
                  </a:lnTo>
                  <a:lnTo>
                    <a:pt x="5911" y="5862"/>
                  </a:lnTo>
                  <a:lnTo>
                    <a:pt x="6985" y="6277"/>
                  </a:lnTo>
                  <a:lnTo>
                    <a:pt x="7059" y="6277"/>
                  </a:lnTo>
                  <a:lnTo>
                    <a:pt x="7132" y="6302"/>
                  </a:lnTo>
                  <a:lnTo>
                    <a:pt x="7278" y="6253"/>
                  </a:lnTo>
                  <a:lnTo>
                    <a:pt x="7425" y="6180"/>
                  </a:lnTo>
                  <a:lnTo>
                    <a:pt x="7474" y="6131"/>
                  </a:lnTo>
                  <a:lnTo>
                    <a:pt x="7523" y="6058"/>
                  </a:lnTo>
                  <a:lnTo>
                    <a:pt x="7767" y="5545"/>
                  </a:lnTo>
                  <a:lnTo>
                    <a:pt x="7791" y="5496"/>
                  </a:lnTo>
                  <a:lnTo>
                    <a:pt x="7816" y="5398"/>
                  </a:lnTo>
                  <a:lnTo>
                    <a:pt x="7791" y="5252"/>
                  </a:lnTo>
                  <a:lnTo>
                    <a:pt x="7718" y="5129"/>
                  </a:lnTo>
                  <a:lnTo>
                    <a:pt x="7669" y="5056"/>
                  </a:lnTo>
                  <a:lnTo>
                    <a:pt x="7620" y="5007"/>
                  </a:lnTo>
                  <a:lnTo>
                    <a:pt x="6643" y="4372"/>
                  </a:lnTo>
                  <a:lnTo>
                    <a:pt x="6668" y="4177"/>
                  </a:lnTo>
                  <a:lnTo>
                    <a:pt x="6668" y="3957"/>
                  </a:lnTo>
                  <a:lnTo>
                    <a:pt x="7718" y="3469"/>
                  </a:lnTo>
                  <a:lnTo>
                    <a:pt x="7791" y="3444"/>
                  </a:lnTo>
                  <a:lnTo>
                    <a:pt x="7865" y="3395"/>
                  </a:lnTo>
                  <a:lnTo>
                    <a:pt x="7938" y="3249"/>
                  </a:lnTo>
                  <a:lnTo>
                    <a:pt x="7962" y="3102"/>
                  </a:lnTo>
                  <a:lnTo>
                    <a:pt x="7962" y="3029"/>
                  </a:lnTo>
                  <a:lnTo>
                    <a:pt x="7962" y="2956"/>
                  </a:lnTo>
                  <a:lnTo>
                    <a:pt x="7767" y="2419"/>
                  </a:lnTo>
                  <a:lnTo>
                    <a:pt x="7743" y="2345"/>
                  </a:lnTo>
                  <a:lnTo>
                    <a:pt x="7694" y="2296"/>
                  </a:lnTo>
                  <a:lnTo>
                    <a:pt x="7572" y="2199"/>
                  </a:lnTo>
                  <a:lnTo>
                    <a:pt x="7449" y="2150"/>
                  </a:lnTo>
                  <a:lnTo>
                    <a:pt x="7278" y="2150"/>
                  </a:lnTo>
                  <a:lnTo>
                    <a:pt x="6155" y="2394"/>
                  </a:lnTo>
                  <a:lnTo>
                    <a:pt x="6033" y="2223"/>
                  </a:lnTo>
                  <a:lnTo>
                    <a:pt x="5886" y="2077"/>
                  </a:lnTo>
                  <a:lnTo>
                    <a:pt x="6277" y="978"/>
                  </a:lnTo>
                  <a:lnTo>
                    <a:pt x="6302" y="904"/>
                  </a:lnTo>
                  <a:lnTo>
                    <a:pt x="6302" y="831"/>
                  </a:lnTo>
                  <a:lnTo>
                    <a:pt x="6277" y="684"/>
                  </a:lnTo>
                  <a:lnTo>
                    <a:pt x="6179" y="562"/>
                  </a:lnTo>
                  <a:lnTo>
                    <a:pt x="6131" y="489"/>
                  </a:lnTo>
                  <a:lnTo>
                    <a:pt x="6082" y="465"/>
                  </a:lnTo>
                  <a:lnTo>
                    <a:pt x="5569" y="196"/>
                  </a:lnTo>
                  <a:lnTo>
                    <a:pt x="5496" y="172"/>
                  </a:lnTo>
                  <a:lnTo>
                    <a:pt x="5276" y="172"/>
                  </a:lnTo>
                  <a:lnTo>
                    <a:pt x="5129" y="245"/>
                  </a:lnTo>
                  <a:lnTo>
                    <a:pt x="5080" y="294"/>
                  </a:lnTo>
                  <a:lnTo>
                    <a:pt x="5032" y="343"/>
                  </a:lnTo>
                  <a:lnTo>
                    <a:pt x="4397" y="1319"/>
                  </a:lnTo>
                  <a:lnTo>
                    <a:pt x="4177" y="1295"/>
                  </a:lnTo>
                  <a:lnTo>
                    <a:pt x="3981" y="1295"/>
                  </a:lnTo>
                  <a:lnTo>
                    <a:pt x="3493" y="245"/>
                  </a:lnTo>
                  <a:lnTo>
                    <a:pt x="3444" y="172"/>
                  </a:lnTo>
                  <a:lnTo>
                    <a:pt x="3395" y="123"/>
                  </a:lnTo>
                  <a:lnTo>
                    <a:pt x="3273" y="49"/>
                  </a:lnTo>
                  <a:lnTo>
                    <a:pt x="3127" y="1"/>
                  </a:lnTo>
                  <a:close/>
                </a:path>
              </a:pathLst>
            </a:custGeom>
            <a:solidFill>
              <a:srgbClr val="454F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5" name="Shape 965"/>
          <p:cNvSpPr txBox="1">
            <a:spLocks noGrp="1"/>
          </p:cNvSpPr>
          <p:nvPr>
            <p:ph type="title"/>
          </p:nvPr>
        </p:nvSpPr>
        <p:spPr>
          <a:xfrm>
            <a:off x="691200" y="0"/>
            <a:ext cx="7761600" cy="657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Characteristics and Advantages</a:t>
            </a:r>
            <a:endParaRPr/>
          </a:p>
        </p:txBody>
      </p:sp>
      <p:pic>
        <p:nvPicPr>
          <p:cNvPr id="966" name="Shape 96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91200" y="657900"/>
            <a:ext cx="1888500" cy="305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67" name="Shape 96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50825" y="1367125"/>
            <a:ext cx="1628775" cy="342900"/>
          </a:xfrm>
          <a:prstGeom prst="rect">
            <a:avLst/>
          </a:prstGeom>
          <a:noFill/>
          <a:ln>
            <a:noFill/>
          </a:ln>
        </p:spPr>
      </p:pic>
      <p:sp>
        <p:nvSpPr>
          <p:cNvPr id="968" name="Shape 968"/>
          <p:cNvSpPr txBox="1"/>
          <p:nvPr/>
        </p:nvSpPr>
        <p:spPr>
          <a:xfrm>
            <a:off x="691200" y="1118975"/>
            <a:ext cx="8103000" cy="518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457200" marR="0" lvl="0" indent="-381000" algn="l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454F5B"/>
              </a:buClr>
              <a:buSzPts val="2400"/>
              <a:buFont typeface="Montserrat"/>
              <a:buChar char="●"/>
            </a:pPr>
            <a:r>
              <a:rPr lang="en" sz="2400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rPr>
              <a:t>Web browsers only understand JavaScript</a:t>
            </a:r>
            <a:endParaRPr sz="2400">
              <a:solidFill>
                <a:srgbClr val="454F5B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457200" marR="0" lvl="0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54F5B"/>
              </a:buClr>
              <a:buSzPts val="2400"/>
              <a:buFont typeface="Montserrat"/>
              <a:buChar char="●"/>
            </a:pPr>
            <a:r>
              <a:rPr lang="en" sz="2400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rPr>
              <a:t>There are programming languages that are translated into JavaScript and run in browsers</a:t>
            </a:r>
            <a:endParaRPr sz="2400">
              <a:solidFill>
                <a:srgbClr val="454F5B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3" name="Shape 973"/>
          <p:cNvSpPr txBox="1">
            <a:spLocks noGrp="1"/>
          </p:cNvSpPr>
          <p:nvPr>
            <p:ph type="title"/>
          </p:nvPr>
        </p:nvSpPr>
        <p:spPr>
          <a:xfrm>
            <a:off x="691200" y="0"/>
            <a:ext cx="7761600" cy="657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Characteristics and Advantages</a:t>
            </a:r>
            <a:endParaRPr/>
          </a:p>
        </p:txBody>
      </p:sp>
      <p:pic>
        <p:nvPicPr>
          <p:cNvPr id="974" name="Shape 97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91200" y="657900"/>
            <a:ext cx="1888500" cy="305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75" name="Shape 97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50825" y="1367125"/>
            <a:ext cx="1628775" cy="342900"/>
          </a:xfrm>
          <a:prstGeom prst="rect">
            <a:avLst/>
          </a:prstGeom>
          <a:noFill/>
          <a:ln>
            <a:noFill/>
          </a:ln>
        </p:spPr>
      </p:pic>
      <p:sp>
        <p:nvSpPr>
          <p:cNvPr id="976" name="Shape 976"/>
          <p:cNvSpPr txBox="1"/>
          <p:nvPr/>
        </p:nvSpPr>
        <p:spPr>
          <a:xfrm>
            <a:off x="691200" y="1118975"/>
            <a:ext cx="8103000" cy="518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457200" marR="0" lvl="0" indent="-381000" algn="l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454F5B"/>
              </a:buClr>
              <a:buSzPts val="2400"/>
              <a:buFont typeface="Montserrat"/>
              <a:buChar char="●"/>
            </a:pPr>
            <a:r>
              <a:rPr lang="en" sz="2400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rPr>
              <a:t>Web browsers only understand JavaScript</a:t>
            </a:r>
            <a:endParaRPr sz="2400">
              <a:solidFill>
                <a:srgbClr val="454F5B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457200" marR="0" lvl="0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54F5B"/>
              </a:buClr>
              <a:buSzPts val="2400"/>
              <a:buFont typeface="Montserrat"/>
              <a:buChar char="●"/>
            </a:pPr>
            <a:r>
              <a:rPr lang="en" sz="2400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rPr>
              <a:t>There are programming languages that are translated into JavaScript and run in browsers</a:t>
            </a:r>
            <a:endParaRPr sz="2400">
              <a:solidFill>
                <a:srgbClr val="454F5B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1" name="Shape 981"/>
          <p:cNvSpPr txBox="1">
            <a:spLocks noGrp="1"/>
          </p:cNvSpPr>
          <p:nvPr>
            <p:ph type="title"/>
          </p:nvPr>
        </p:nvSpPr>
        <p:spPr>
          <a:xfrm>
            <a:off x="691200" y="0"/>
            <a:ext cx="7761600" cy="657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Options</a:t>
            </a:r>
            <a:endParaRPr/>
          </a:p>
        </p:txBody>
      </p:sp>
      <p:pic>
        <p:nvPicPr>
          <p:cNvPr id="982" name="Shape 98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91200" y="657900"/>
            <a:ext cx="1888500" cy="305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83" name="Shape 98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50825" y="1367125"/>
            <a:ext cx="1628775" cy="342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84" name="Shape 98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50825" y="1789775"/>
            <a:ext cx="8058150" cy="37909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9" name="Shape 989"/>
          <p:cNvSpPr/>
          <p:nvPr/>
        </p:nvSpPr>
        <p:spPr>
          <a:xfrm>
            <a:off x="0" y="0"/>
            <a:ext cx="9144000" cy="2619900"/>
          </a:xfrm>
          <a:prstGeom prst="rect">
            <a:avLst/>
          </a:prstGeom>
          <a:solidFill>
            <a:srgbClr val="C7F46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90" name="Shape 990"/>
          <p:cNvSpPr txBox="1">
            <a:spLocks noGrp="1"/>
          </p:cNvSpPr>
          <p:nvPr>
            <p:ph type="ctrTitle" idx="4294967295"/>
          </p:nvPr>
        </p:nvSpPr>
        <p:spPr>
          <a:xfrm>
            <a:off x="582500" y="1650475"/>
            <a:ext cx="7889400" cy="1546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0">
                <a:solidFill>
                  <a:srgbClr val="4ECDC4"/>
                </a:solidFill>
              </a:rPr>
              <a:t>Angular</a:t>
            </a:r>
            <a:endParaRPr sz="12000">
              <a:solidFill>
                <a:srgbClr val="4ECDC4"/>
              </a:solidFill>
            </a:endParaRPr>
          </a:p>
        </p:txBody>
      </p:sp>
      <p:sp>
        <p:nvSpPr>
          <p:cNvPr id="991" name="Shape 991"/>
          <p:cNvSpPr txBox="1">
            <a:spLocks noGrp="1"/>
          </p:cNvSpPr>
          <p:nvPr>
            <p:ph type="subTitle" idx="4294967295"/>
          </p:nvPr>
        </p:nvSpPr>
        <p:spPr>
          <a:xfrm>
            <a:off x="701975" y="2917875"/>
            <a:ext cx="7770000" cy="8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" sz="4000"/>
              <a:t>Finally we arrived</a:t>
            </a:r>
            <a:endParaRPr sz="4000"/>
          </a:p>
        </p:txBody>
      </p:sp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6" name="Shape 996"/>
          <p:cNvSpPr txBox="1">
            <a:spLocks noGrp="1"/>
          </p:cNvSpPr>
          <p:nvPr>
            <p:ph type="title"/>
          </p:nvPr>
        </p:nvSpPr>
        <p:spPr>
          <a:xfrm>
            <a:off x="691200" y="0"/>
            <a:ext cx="7761600" cy="657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Characteristics and Advantages</a:t>
            </a:r>
            <a:endParaRPr/>
          </a:p>
        </p:txBody>
      </p:sp>
      <p:pic>
        <p:nvPicPr>
          <p:cNvPr id="997" name="Shape 99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91200" y="657900"/>
            <a:ext cx="1888500" cy="305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98" name="Shape 99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50825" y="1367125"/>
            <a:ext cx="1628775" cy="342900"/>
          </a:xfrm>
          <a:prstGeom prst="rect">
            <a:avLst/>
          </a:prstGeom>
          <a:noFill/>
          <a:ln>
            <a:noFill/>
          </a:ln>
        </p:spPr>
      </p:pic>
      <p:sp>
        <p:nvSpPr>
          <p:cNvPr id="999" name="Shape 999"/>
          <p:cNvSpPr txBox="1"/>
          <p:nvPr/>
        </p:nvSpPr>
        <p:spPr>
          <a:xfrm>
            <a:off x="691200" y="1118975"/>
            <a:ext cx="8103000" cy="518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457200" marR="0" lvl="0" indent="-381000" algn="l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454F5B"/>
              </a:buClr>
              <a:buSzPts val="2400"/>
              <a:buFont typeface="Montserrat"/>
              <a:buChar char="●"/>
            </a:pPr>
            <a:r>
              <a:rPr lang="en" sz="2400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rPr>
              <a:t>Framework for SPA development (Single-Page application)</a:t>
            </a:r>
            <a:endParaRPr sz="2400">
              <a:solidFill>
                <a:srgbClr val="454F5B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457200" marR="0" lvl="0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54F5B"/>
              </a:buClr>
              <a:buSzPts val="2400"/>
              <a:buFont typeface="Montserrat"/>
              <a:buChar char="●"/>
            </a:pPr>
            <a:r>
              <a:rPr lang="en" sz="2400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rPr>
              <a:t>Allows extending HTML with own tags</a:t>
            </a:r>
            <a:endParaRPr sz="2400">
              <a:solidFill>
                <a:srgbClr val="454F5B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457200" marR="0" lvl="0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54F5B"/>
              </a:buClr>
              <a:buSzPts val="2400"/>
              <a:buFont typeface="Montserrat"/>
              <a:buChar char="●"/>
            </a:pPr>
            <a:r>
              <a:rPr lang="en" sz="2400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rPr>
              <a:t>Component-based interface</a:t>
            </a:r>
            <a:endParaRPr sz="2400">
              <a:solidFill>
                <a:srgbClr val="454F5B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457200" marR="0" lvl="0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54F5B"/>
              </a:buClr>
              <a:buSzPts val="2400"/>
              <a:buFont typeface="Montserrat"/>
              <a:buChar char="●"/>
            </a:pPr>
            <a:r>
              <a:rPr lang="en" sz="2400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rPr>
              <a:t>It is recommended to use with TypeScript (although you can work with ES5 and ES6)</a:t>
            </a:r>
            <a:endParaRPr sz="2400">
              <a:solidFill>
                <a:srgbClr val="454F5B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457200" marR="0" lvl="0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54F5B"/>
              </a:buClr>
              <a:buSzPts val="2400"/>
              <a:buFont typeface="Montserrat"/>
              <a:buChar char="●"/>
            </a:pPr>
            <a:r>
              <a:rPr lang="en" sz="2400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rPr>
              <a:t>Dependency injection</a:t>
            </a:r>
            <a:endParaRPr sz="2400">
              <a:solidFill>
                <a:srgbClr val="454F5B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4" name="Shape 1004"/>
          <p:cNvSpPr txBox="1">
            <a:spLocks noGrp="1"/>
          </p:cNvSpPr>
          <p:nvPr>
            <p:ph type="title"/>
          </p:nvPr>
        </p:nvSpPr>
        <p:spPr>
          <a:xfrm>
            <a:off x="691200" y="0"/>
            <a:ext cx="7761600" cy="657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Versions</a:t>
            </a:r>
            <a:endParaRPr/>
          </a:p>
        </p:txBody>
      </p:sp>
      <p:pic>
        <p:nvPicPr>
          <p:cNvPr id="1005" name="Shape 100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91200" y="657900"/>
            <a:ext cx="1888500" cy="305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06" name="Shape 100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50825" y="1367125"/>
            <a:ext cx="1628775" cy="342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07" name="Shape 100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04000" y="1590901"/>
            <a:ext cx="8155075" cy="42109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2" name="Shape 1012"/>
          <p:cNvSpPr txBox="1">
            <a:spLocks noGrp="1"/>
          </p:cNvSpPr>
          <p:nvPr>
            <p:ph type="title"/>
          </p:nvPr>
        </p:nvSpPr>
        <p:spPr>
          <a:xfrm>
            <a:off x="691200" y="0"/>
            <a:ext cx="7761600" cy="657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Functions</a:t>
            </a:r>
            <a:endParaRPr/>
          </a:p>
        </p:txBody>
      </p:sp>
      <p:pic>
        <p:nvPicPr>
          <p:cNvPr id="1013" name="Shape 10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91200" y="657900"/>
            <a:ext cx="1888500" cy="305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14" name="Shape 10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50825" y="1367125"/>
            <a:ext cx="1628775" cy="342900"/>
          </a:xfrm>
          <a:prstGeom prst="rect">
            <a:avLst/>
          </a:prstGeom>
          <a:noFill/>
          <a:ln>
            <a:noFill/>
          </a:ln>
        </p:spPr>
      </p:pic>
      <p:sp>
        <p:nvSpPr>
          <p:cNvPr id="1015" name="Shape 1015"/>
          <p:cNvSpPr txBox="1"/>
          <p:nvPr/>
        </p:nvSpPr>
        <p:spPr>
          <a:xfrm>
            <a:off x="691200" y="1118975"/>
            <a:ext cx="8103000" cy="518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457200" marR="0" lvl="0" indent="-381000" algn="l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454F5B"/>
              </a:buClr>
              <a:buSzPts val="2400"/>
              <a:buFont typeface="Montserrat"/>
              <a:buChar char="●"/>
            </a:pPr>
            <a:r>
              <a:rPr lang="en" sz="2400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rPr>
              <a:t>Services</a:t>
            </a:r>
            <a:endParaRPr sz="2400">
              <a:solidFill>
                <a:srgbClr val="454F5B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457200" marR="0" lvl="0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54F5B"/>
              </a:buClr>
              <a:buSzPts val="2400"/>
              <a:buFont typeface="Montserrat"/>
              <a:buChar char="●"/>
            </a:pPr>
            <a:r>
              <a:rPr lang="en" sz="2400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rPr>
              <a:t>Http Client</a:t>
            </a:r>
            <a:endParaRPr sz="2400">
              <a:solidFill>
                <a:srgbClr val="454F5B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457200" marR="0" lvl="0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54F5B"/>
              </a:buClr>
              <a:buSzPts val="2400"/>
              <a:buFont typeface="Montserrat"/>
              <a:buChar char="●"/>
            </a:pPr>
            <a:r>
              <a:rPr lang="en" sz="2400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rPr>
              <a:t>Navigation through the app (Router)</a:t>
            </a:r>
            <a:endParaRPr sz="2400">
              <a:solidFill>
                <a:srgbClr val="454F5B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457200" marR="0" lvl="0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54F5B"/>
              </a:buClr>
              <a:buSzPts val="2400"/>
              <a:buFont typeface="Montserrat"/>
              <a:buChar char="●"/>
            </a:pPr>
            <a:r>
              <a:rPr lang="en" sz="2400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rPr>
              <a:t>Animations</a:t>
            </a:r>
            <a:endParaRPr sz="2400">
              <a:solidFill>
                <a:srgbClr val="454F5B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457200" marR="0" lvl="0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54F5B"/>
              </a:buClr>
              <a:buSzPts val="2400"/>
              <a:buFont typeface="Montserrat"/>
              <a:buChar char="●"/>
            </a:pPr>
            <a:r>
              <a:rPr lang="en" sz="2400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rPr>
              <a:t>Support for unit tests and e2e</a:t>
            </a:r>
            <a:endParaRPr sz="2400">
              <a:solidFill>
                <a:srgbClr val="454F5B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457200" marR="0" lvl="0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54F5B"/>
              </a:buClr>
              <a:buSzPts val="2400"/>
              <a:buFont typeface="Montserrat"/>
              <a:buChar char="●"/>
            </a:pPr>
            <a:r>
              <a:rPr lang="en" sz="2400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rPr>
              <a:t>Component libraries</a:t>
            </a:r>
            <a:endParaRPr sz="2400">
              <a:solidFill>
                <a:srgbClr val="454F5B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0" name="Shape 1020"/>
          <p:cNvSpPr txBox="1">
            <a:spLocks noGrp="1"/>
          </p:cNvSpPr>
          <p:nvPr>
            <p:ph type="title"/>
          </p:nvPr>
        </p:nvSpPr>
        <p:spPr>
          <a:xfrm>
            <a:off x="691200" y="0"/>
            <a:ext cx="7761600" cy="657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Why use TypeScript?</a:t>
            </a:r>
            <a:endParaRPr/>
          </a:p>
        </p:txBody>
      </p:sp>
      <p:pic>
        <p:nvPicPr>
          <p:cNvPr id="1021" name="Shape 10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91200" y="657900"/>
            <a:ext cx="1888500" cy="305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2" name="Shape 102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50825" y="1367125"/>
            <a:ext cx="1628775" cy="342900"/>
          </a:xfrm>
          <a:prstGeom prst="rect">
            <a:avLst/>
          </a:prstGeom>
          <a:noFill/>
          <a:ln>
            <a:noFill/>
          </a:ln>
        </p:spPr>
      </p:pic>
      <p:sp>
        <p:nvSpPr>
          <p:cNvPr id="1023" name="Shape 1023"/>
          <p:cNvSpPr txBox="1"/>
          <p:nvPr/>
        </p:nvSpPr>
        <p:spPr>
          <a:xfrm>
            <a:off x="691200" y="1118975"/>
            <a:ext cx="8103000" cy="518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457200" marR="0" lvl="0" indent="-381000" algn="l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454F5B"/>
              </a:buClr>
              <a:buSzPts val="2400"/>
              <a:buFont typeface="Montserrat"/>
              <a:buChar char="●"/>
            </a:pPr>
            <a:r>
              <a:rPr lang="en" sz="2400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rPr>
              <a:t>Add static types to JavaScript ES6</a:t>
            </a:r>
            <a:endParaRPr sz="2400">
              <a:solidFill>
                <a:srgbClr val="454F5B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457200" marR="0" lvl="0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54F5B"/>
              </a:buClr>
              <a:buSzPts val="2400"/>
              <a:buFont typeface="Montserrat"/>
              <a:buChar char="●"/>
            </a:pPr>
            <a:r>
              <a:rPr lang="en" sz="2400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rPr>
              <a:t>The compiler generates JavaScript ES5</a:t>
            </a:r>
            <a:endParaRPr sz="2400">
              <a:solidFill>
                <a:srgbClr val="454F5B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457200" marR="0" lvl="0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54F5B"/>
              </a:buClr>
              <a:buSzPts val="2400"/>
              <a:buFont typeface="Montserrat"/>
              <a:buChar char="●"/>
            </a:pPr>
            <a:r>
              <a:rPr lang="en" sz="2400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rPr>
              <a:t>Object Oriented with classes</a:t>
            </a:r>
            <a:endParaRPr sz="2400">
              <a:solidFill>
                <a:srgbClr val="454F5B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457200" marR="0" lvl="0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54F5B"/>
              </a:buClr>
              <a:buSzPts val="2400"/>
              <a:buFont typeface="Montserrat"/>
              <a:buChar char="●"/>
            </a:pPr>
            <a:r>
              <a:rPr lang="en" sz="2400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rPr>
              <a:t>Annotations</a:t>
            </a:r>
            <a:endParaRPr sz="2400">
              <a:solidFill>
                <a:srgbClr val="454F5B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endParaRPr sz="2400">
              <a:solidFill>
                <a:srgbClr val="454F5B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1024" name="Shape 102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604075" y="109713"/>
            <a:ext cx="2038350" cy="942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9" name="Shape 1029"/>
          <p:cNvSpPr txBox="1">
            <a:spLocks noGrp="1"/>
          </p:cNvSpPr>
          <p:nvPr>
            <p:ph type="title"/>
          </p:nvPr>
        </p:nvSpPr>
        <p:spPr>
          <a:xfrm>
            <a:off x="691200" y="0"/>
            <a:ext cx="7761600" cy="657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Evolution</a:t>
            </a:r>
            <a:endParaRPr/>
          </a:p>
        </p:txBody>
      </p:sp>
      <p:pic>
        <p:nvPicPr>
          <p:cNvPr id="1030" name="Shape 10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91200" y="657900"/>
            <a:ext cx="1888500" cy="305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31" name="Shape 103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50825" y="1367125"/>
            <a:ext cx="1628775" cy="342900"/>
          </a:xfrm>
          <a:prstGeom prst="rect">
            <a:avLst/>
          </a:prstGeom>
          <a:noFill/>
          <a:ln>
            <a:noFill/>
          </a:ln>
        </p:spPr>
      </p:pic>
      <p:sp>
        <p:nvSpPr>
          <p:cNvPr id="1032" name="Shape 1032"/>
          <p:cNvSpPr txBox="1"/>
          <p:nvPr/>
        </p:nvSpPr>
        <p:spPr>
          <a:xfrm>
            <a:off x="691200" y="1118975"/>
            <a:ext cx="8103000" cy="518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457200" marR="0" lvl="0" indent="-381000" algn="l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454F5B"/>
              </a:buClr>
              <a:buSzPts val="2400"/>
              <a:buFont typeface="Montserrat"/>
              <a:buChar char="●"/>
            </a:pPr>
            <a:r>
              <a:rPr lang="en" sz="2400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rPr>
              <a:t>Angular 1.x</a:t>
            </a:r>
            <a:endParaRPr sz="2400">
              <a:solidFill>
                <a:srgbClr val="454F5B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914400" marR="0" lvl="1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54F5B"/>
              </a:buClr>
              <a:buSzPts val="2400"/>
              <a:buFont typeface="Montserrat"/>
              <a:buChar char="○"/>
            </a:pPr>
            <a:r>
              <a:rPr lang="en" sz="2400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rPr>
              <a:t>JavaScript // Manual</a:t>
            </a:r>
            <a:endParaRPr sz="2400">
              <a:solidFill>
                <a:srgbClr val="454F5B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457200" marR="0" lvl="0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54F5B"/>
              </a:buClr>
              <a:buSzPts val="2400"/>
              <a:buFont typeface="Montserrat"/>
              <a:buChar char="●"/>
            </a:pPr>
            <a:r>
              <a:rPr lang="en" sz="2400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rPr>
              <a:t>Angular 2.x</a:t>
            </a:r>
            <a:endParaRPr sz="2400">
              <a:solidFill>
                <a:srgbClr val="454F5B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914400" marR="0" lvl="1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54F5B"/>
              </a:buClr>
              <a:buSzPts val="2400"/>
              <a:buFont typeface="Montserrat"/>
              <a:buChar char="○"/>
            </a:pPr>
            <a:r>
              <a:rPr lang="en" sz="2400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rPr>
              <a:t>TypeScript // SystemJS</a:t>
            </a:r>
            <a:endParaRPr sz="2400">
              <a:solidFill>
                <a:srgbClr val="454F5B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457200" marR="0" lvl="0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54F5B"/>
              </a:buClr>
              <a:buSzPts val="2400"/>
              <a:buFont typeface="Montserrat"/>
              <a:buChar char="●"/>
            </a:pPr>
            <a:r>
              <a:rPr lang="en" sz="2400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rPr>
              <a:t>Angular 4.x</a:t>
            </a:r>
            <a:endParaRPr sz="2400">
              <a:solidFill>
                <a:srgbClr val="454F5B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914400" marR="0" lvl="1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54F5B"/>
              </a:buClr>
              <a:buSzPts val="2400"/>
              <a:buFont typeface="Montserrat"/>
              <a:buChar char="○"/>
            </a:pPr>
            <a:r>
              <a:rPr lang="en" sz="2400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rPr>
              <a:t>TypeScript // Angularcli</a:t>
            </a:r>
            <a:endParaRPr sz="2400">
              <a:solidFill>
                <a:srgbClr val="454F5B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endParaRPr sz="2400">
              <a:solidFill>
                <a:srgbClr val="454F5B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1033" name="Shape 103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464775" y="3077050"/>
            <a:ext cx="3329425" cy="10976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34" name="Shape 1034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349700" y="3438972"/>
            <a:ext cx="3559575" cy="231140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9" name="Shape 1039"/>
          <p:cNvSpPr txBox="1">
            <a:spLocks noGrp="1"/>
          </p:cNvSpPr>
          <p:nvPr>
            <p:ph type="title"/>
          </p:nvPr>
        </p:nvSpPr>
        <p:spPr>
          <a:xfrm>
            <a:off x="691200" y="0"/>
            <a:ext cx="7761600" cy="657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Basic example</a:t>
            </a:r>
            <a:endParaRPr/>
          </a:p>
        </p:txBody>
      </p:sp>
      <p:pic>
        <p:nvPicPr>
          <p:cNvPr id="1040" name="Shape 104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91200" y="657900"/>
            <a:ext cx="1888500" cy="305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41" name="Shape 104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50825" y="1367125"/>
            <a:ext cx="1628775" cy="342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42" name="Shape 104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03050" y="1143950"/>
            <a:ext cx="8137911" cy="48431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Shape 181"/>
          <p:cNvSpPr txBox="1">
            <a:spLocks noGrp="1"/>
          </p:cNvSpPr>
          <p:nvPr>
            <p:ph type="title"/>
          </p:nvPr>
        </p:nvSpPr>
        <p:spPr>
          <a:xfrm>
            <a:off x="691200" y="0"/>
            <a:ext cx="7761600" cy="657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Static website</a:t>
            </a:r>
            <a:endParaRPr/>
          </a:p>
        </p:txBody>
      </p:sp>
      <p:pic>
        <p:nvPicPr>
          <p:cNvPr id="182" name="Shape 18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91200" y="657900"/>
            <a:ext cx="1888500" cy="305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3" name="Shape 18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50825" y="1367125"/>
            <a:ext cx="1628775" cy="342900"/>
          </a:xfrm>
          <a:prstGeom prst="rect">
            <a:avLst/>
          </a:prstGeom>
          <a:noFill/>
          <a:ln>
            <a:noFill/>
          </a:ln>
        </p:spPr>
      </p:pic>
      <p:sp>
        <p:nvSpPr>
          <p:cNvPr id="184" name="Shape 184"/>
          <p:cNvSpPr txBox="1"/>
          <p:nvPr/>
        </p:nvSpPr>
        <p:spPr>
          <a:xfrm>
            <a:off x="691200" y="5116475"/>
            <a:ext cx="8452800" cy="174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" sz="2000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rPr>
              <a:t>A static website is a group of self-contained, individual pages (or page), sent to the browser from the server </a:t>
            </a:r>
            <a:r>
              <a:rPr lang="en" sz="2000" b="1">
                <a:solidFill>
                  <a:srgbClr val="454F5B"/>
                </a:solidFill>
                <a:latin typeface="Montserrat"/>
                <a:ea typeface="Montserrat"/>
                <a:cs typeface="Montserrat"/>
                <a:sym typeface="Montserrat"/>
              </a:rPr>
              <a:t>one-page-at-a-time.</a:t>
            </a:r>
            <a:endParaRPr sz="2000" b="1">
              <a:solidFill>
                <a:srgbClr val="454F5B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185" name="Shape 18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23425" y="1710025"/>
            <a:ext cx="8289696" cy="31016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7" name="Shape 1047"/>
          <p:cNvSpPr txBox="1">
            <a:spLocks noGrp="1"/>
          </p:cNvSpPr>
          <p:nvPr>
            <p:ph type="title"/>
          </p:nvPr>
        </p:nvSpPr>
        <p:spPr>
          <a:xfrm>
            <a:off x="691200" y="0"/>
            <a:ext cx="7761600" cy="657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Our example</a:t>
            </a:r>
            <a:endParaRPr/>
          </a:p>
        </p:txBody>
      </p:sp>
      <p:pic>
        <p:nvPicPr>
          <p:cNvPr id="1048" name="Shape 104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91200" y="657900"/>
            <a:ext cx="1888500" cy="305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49" name="Shape 104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50825" y="1367125"/>
            <a:ext cx="1628775" cy="342900"/>
          </a:xfrm>
          <a:prstGeom prst="rect">
            <a:avLst/>
          </a:prstGeom>
          <a:noFill/>
          <a:ln>
            <a:noFill/>
          </a:ln>
        </p:spPr>
      </p:pic>
      <p:sp>
        <p:nvSpPr>
          <p:cNvPr id="1050" name="Shape 1050"/>
          <p:cNvSpPr txBox="1"/>
          <p:nvPr/>
        </p:nvSpPr>
        <p:spPr>
          <a:xfrm>
            <a:off x="387300" y="1765375"/>
            <a:ext cx="8369400" cy="450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b="1">
                <a:solidFill>
                  <a:srgbClr val="FFFFFF"/>
                </a:solidFill>
              </a:rPr>
              <a:t>ng new ngProject</a:t>
            </a:r>
            <a:endParaRPr sz="1200" b="1">
              <a:solidFill>
                <a:srgbClr val="FFFFFF"/>
              </a:solidFill>
            </a:endParaRPr>
          </a:p>
        </p:txBody>
      </p:sp>
      <p:sp>
        <p:nvSpPr>
          <p:cNvPr id="1051" name="Shape 1051"/>
          <p:cNvSpPr txBox="1"/>
          <p:nvPr/>
        </p:nvSpPr>
        <p:spPr>
          <a:xfrm>
            <a:off x="387300" y="1187875"/>
            <a:ext cx="8369400" cy="577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solidFill>
                  <a:srgbClr val="333333"/>
                </a:solidFill>
                <a:latin typeface="Montserrat"/>
                <a:ea typeface="Montserrat"/>
                <a:cs typeface="Montserrat"/>
                <a:sym typeface="Montserrat"/>
              </a:rPr>
              <a:t>Create a new project</a:t>
            </a:r>
            <a:endParaRPr sz="2400">
              <a:solidFill>
                <a:srgbClr val="EE5668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052" name="Shape 1052"/>
          <p:cNvSpPr txBox="1"/>
          <p:nvPr/>
        </p:nvSpPr>
        <p:spPr>
          <a:xfrm>
            <a:off x="396825" y="2706763"/>
            <a:ext cx="8369400" cy="6828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1200" b="1">
                <a:solidFill>
                  <a:srgbClr val="FFFFFF"/>
                </a:solidFill>
              </a:rPr>
              <a:t>ng serve</a:t>
            </a:r>
            <a:endParaRPr sz="1200" b="1">
              <a:solidFill>
                <a:srgbClr val="FFFFFF"/>
              </a:solidFill>
            </a:endParaRPr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1200" b="1">
                <a:solidFill>
                  <a:srgbClr val="FFFFFF"/>
                </a:solidFill>
              </a:rPr>
              <a:t>ng serve --host 0.0.0.0 --disable-host-check</a:t>
            </a:r>
            <a:endParaRPr sz="1200" b="1">
              <a:solidFill>
                <a:srgbClr val="FFFFFF"/>
              </a:solidFill>
            </a:endParaRPr>
          </a:p>
        </p:txBody>
      </p:sp>
      <p:sp>
        <p:nvSpPr>
          <p:cNvPr id="1053" name="Shape 1053"/>
          <p:cNvSpPr txBox="1"/>
          <p:nvPr/>
        </p:nvSpPr>
        <p:spPr>
          <a:xfrm>
            <a:off x="387300" y="2288675"/>
            <a:ext cx="8369400" cy="577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solidFill>
                  <a:srgbClr val="333333"/>
                </a:solidFill>
                <a:latin typeface="Montserrat"/>
                <a:ea typeface="Montserrat"/>
                <a:cs typeface="Montserrat"/>
                <a:sym typeface="Montserrat"/>
              </a:rPr>
              <a:t>We check that it works (Second option is for DOCKER)</a:t>
            </a:r>
            <a:endParaRPr sz="1800">
              <a:solidFill>
                <a:srgbClr val="EE5668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054" name="Shape 1054"/>
          <p:cNvSpPr txBox="1"/>
          <p:nvPr/>
        </p:nvSpPr>
        <p:spPr>
          <a:xfrm>
            <a:off x="387300" y="3917650"/>
            <a:ext cx="8369400" cy="8259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1200" b="1">
                <a:solidFill>
                  <a:srgbClr val="FFFFFF"/>
                </a:solidFill>
              </a:rPr>
              <a:t>ng serve --port 9001</a:t>
            </a:r>
            <a:endParaRPr sz="1200" b="1">
              <a:solidFill>
                <a:srgbClr val="FFFFFF"/>
              </a:solidFill>
            </a:endParaRPr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1200" b="1">
                <a:solidFill>
                  <a:srgbClr val="FFFFFF"/>
                </a:solidFill>
              </a:rPr>
              <a:t>ng serve --host 0.0.0.0 --disable-host-check (en docker)</a:t>
            </a:r>
            <a:endParaRPr sz="1200" b="1">
              <a:solidFill>
                <a:srgbClr val="FFFFFF"/>
              </a:solidFill>
            </a:endParaRPr>
          </a:p>
        </p:txBody>
      </p:sp>
      <p:sp>
        <p:nvSpPr>
          <p:cNvPr id="1055" name="Shape 1055"/>
          <p:cNvSpPr txBox="1"/>
          <p:nvPr/>
        </p:nvSpPr>
        <p:spPr>
          <a:xfrm>
            <a:off x="387300" y="3462775"/>
            <a:ext cx="8369400" cy="577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solidFill>
                  <a:srgbClr val="333333"/>
                </a:solidFill>
                <a:latin typeface="Montserrat"/>
                <a:ea typeface="Montserrat"/>
                <a:cs typeface="Montserrat"/>
                <a:sym typeface="Montserrat"/>
              </a:rPr>
              <a:t>We can specificate the port</a:t>
            </a:r>
            <a:endParaRPr sz="2400">
              <a:solidFill>
                <a:srgbClr val="EE5668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0" name="Shape 1060"/>
          <p:cNvSpPr txBox="1">
            <a:spLocks noGrp="1"/>
          </p:cNvSpPr>
          <p:nvPr>
            <p:ph type="title"/>
          </p:nvPr>
        </p:nvSpPr>
        <p:spPr>
          <a:xfrm>
            <a:off x="691200" y="0"/>
            <a:ext cx="7761600" cy="657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Directory structure</a:t>
            </a:r>
            <a:endParaRPr/>
          </a:p>
        </p:txBody>
      </p:sp>
      <p:pic>
        <p:nvPicPr>
          <p:cNvPr id="1061" name="Shape 106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91200" y="657900"/>
            <a:ext cx="1888500" cy="305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62" name="Shape 106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50825" y="1367125"/>
            <a:ext cx="1628775" cy="342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63" name="Shape 106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605925" y="418425"/>
            <a:ext cx="3095625" cy="57816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8" name="Shape 1068"/>
          <p:cNvSpPr txBox="1">
            <a:spLocks noGrp="1"/>
          </p:cNvSpPr>
          <p:nvPr>
            <p:ph type="title"/>
          </p:nvPr>
        </p:nvSpPr>
        <p:spPr>
          <a:xfrm>
            <a:off x="691200" y="0"/>
            <a:ext cx="7761600" cy="657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index.html</a:t>
            </a:r>
            <a:endParaRPr/>
          </a:p>
        </p:txBody>
      </p:sp>
      <p:pic>
        <p:nvPicPr>
          <p:cNvPr id="1069" name="Shape 106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91200" y="657900"/>
            <a:ext cx="1888500" cy="305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70" name="Shape 107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50825" y="1367125"/>
            <a:ext cx="1628775" cy="342900"/>
          </a:xfrm>
          <a:prstGeom prst="rect">
            <a:avLst/>
          </a:prstGeom>
          <a:noFill/>
          <a:ln>
            <a:noFill/>
          </a:ln>
        </p:spPr>
      </p:pic>
      <p:sp>
        <p:nvSpPr>
          <p:cNvPr id="1071" name="Shape 1071"/>
          <p:cNvSpPr txBox="1"/>
          <p:nvPr/>
        </p:nvSpPr>
        <p:spPr>
          <a:xfrm>
            <a:off x="750825" y="1417800"/>
            <a:ext cx="7282800" cy="40224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808080"/>
                </a:solidFill>
                <a:latin typeface="Verdana"/>
                <a:ea typeface="Verdana"/>
                <a:cs typeface="Verdana"/>
                <a:sym typeface="Verdana"/>
              </a:rPr>
              <a:t>&lt;!</a:t>
            </a:r>
            <a:r>
              <a:rPr lang="en">
                <a:solidFill>
                  <a:srgbClr val="D4D4D4"/>
                </a:solidFill>
                <a:latin typeface="Verdana"/>
                <a:ea typeface="Verdana"/>
                <a:cs typeface="Verdana"/>
                <a:sym typeface="Verdana"/>
              </a:rPr>
              <a:t>doctype html</a:t>
            </a:r>
            <a:r>
              <a:rPr lang="en">
                <a:solidFill>
                  <a:srgbClr val="808080"/>
                </a:solidFill>
                <a:latin typeface="Verdana"/>
                <a:ea typeface="Verdana"/>
                <a:cs typeface="Verdana"/>
                <a:sym typeface="Verdana"/>
              </a:rPr>
              <a:t>&gt;</a:t>
            </a:r>
            <a:endParaRPr>
              <a:solidFill>
                <a:srgbClr val="808080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lvl="0" indent="0" rtl="0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808080"/>
                </a:solidFill>
                <a:latin typeface="Verdana"/>
                <a:ea typeface="Verdana"/>
                <a:cs typeface="Verdana"/>
                <a:sym typeface="Verdana"/>
              </a:rPr>
              <a:t>&lt;</a:t>
            </a:r>
            <a:r>
              <a:rPr lang="en">
                <a:solidFill>
                  <a:srgbClr val="569CD6"/>
                </a:solidFill>
                <a:latin typeface="Verdana"/>
                <a:ea typeface="Verdana"/>
                <a:cs typeface="Verdana"/>
                <a:sym typeface="Verdana"/>
              </a:rPr>
              <a:t>html</a:t>
            </a:r>
            <a:r>
              <a:rPr lang="en">
                <a:solidFill>
                  <a:srgbClr val="D4D4D4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n">
                <a:solidFill>
                  <a:srgbClr val="9CDCFE"/>
                </a:solidFill>
                <a:latin typeface="Verdana"/>
                <a:ea typeface="Verdana"/>
                <a:cs typeface="Verdana"/>
                <a:sym typeface="Verdana"/>
              </a:rPr>
              <a:t>lang</a:t>
            </a:r>
            <a:r>
              <a:rPr lang="en">
                <a:solidFill>
                  <a:srgbClr val="D4D4D4"/>
                </a:solidFill>
                <a:latin typeface="Verdana"/>
                <a:ea typeface="Verdana"/>
                <a:cs typeface="Verdana"/>
                <a:sym typeface="Verdana"/>
              </a:rPr>
              <a:t>=</a:t>
            </a:r>
            <a:r>
              <a:rPr lang="en">
                <a:solidFill>
                  <a:srgbClr val="CE9178"/>
                </a:solidFill>
                <a:latin typeface="Verdana"/>
                <a:ea typeface="Verdana"/>
                <a:cs typeface="Verdana"/>
                <a:sym typeface="Verdana"/>
              </a:rPr>
              <a:t>"en"</a:t>
            </a:r>
            <a:r>
              <a:rPr lang="en">
                <a:solidFill>
                  <a:srgbClr val="808080"/>
                </a:solidFill>
                <a:latin typeface="Verdana"/>
                <a:ea typeface="Verdana"/>
                <a:cs typeface="Verdana"/>
                <a:sym typeface="Verdana"/>
              </a:rPr>
              <a:t>&gt;</a:t>
            </a:r>
            <a:endParaRPr>
              <a:solidFill>
                <a:srgbClr val="808080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lvl="0" indent="0" rtl="0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808080"/>
                </a:solidFill>
                <a:latin typeface="Verdana"/>
                <a:ea typeface="Verdana"/>
                <a:cs typeface="Verdana"/>
                <a:sym typeface="Verdana"/>
              </a:rPr>
              <a:t>&lt;</a:t>
            </a:r>
            <a:r>
              <a:rPr lang="en">
                <a:solidFill>
                  <a:srgbClr val="569CD6"/>
                </a:solidFill>
                <a:latin typeface="Verdana"/>
                <a:ea typeface="Verdana"/>
                <a:cs typeface="Verdana"/>
                <a:sym typeface="Verdana"/>
              </a:rPr>
              <a:t>head</a:t>
            </a:r>
            <a:r>
              <a:rPr lang="en">
                <a:solidFill>
                  <a:srgbClr val="808080"/>
                </a:solidFill>
                <a:latin typeface="Verdana"/>
                <a:ea typeface="Verdana"/>
                <a:cs typeface="Verdana"/>
                <a:sym typeface="Verdana"/>
              </a:rPr>
              <a:t>&gt;</a:t>
            </a:r>
            <a:endParaRPr>
              <a:solidFill>
                <a:srgbClr val="808080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lvl="0" indent="0" rtl="0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D4D4D4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n">
                <a:solidFill>
                  <a:srgbClr val="808080"/>
                </a:solidFill>
                <a:latin typeface="Verdana"/>
                <a:ea typeface="Verdana"/>
                <a:cs typeface="Verdana"/>
                <a:sym typeface="Verdana"/>
              </a:rPr>
              <a:t>&lt;</a:t>
            </a:r>
            <a:r>
              <a:rPr lang="en">
                <a:solidFill>
                  <a:srgbClr val="569CD6"/>
                </a:solidFill>
                <a:latin typeface="Verdana"/>
                <a:ea typeface="Verdana"/>
                <a:cs typeface="Verdana"/>
                <a:sym typeface="Verdana"/>
              </a:rPr>
              <a:t>meta</a:t>
            </a:r>
            <a:r>
              <a:rPr lang="en">
                <a:solidFill>
                  <a:srgbClr val="D4D4D4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n">
                <a:solidFill>
                  <a:srgbClr val="9CDCFE"/>
                </a:solidFill>
                <a:latin typeface="Verdana"/>
                <a:ea typeface="Verdana"/>
                <a:cs typeface="Verdana"/>
                <a:sym typeface="Verdana"/>
              </a:rPr>
              <a:t>charset</a:t>
            </a:r>
            <a:r>
              <a:rPr lang="en">
                <a:solidFill>
                  <a:srgbClr val="D4D4D4"/>
                </a:solidFill>
                <a:latin typeface="Verdana"/>
                <a:ea typeface="Verdana"/>
                <a:cs typeface="Verdana"/>
                <a:sym typeface="Verdana"/>
              </a:rPr>
              <a:t>=</a:t>
            </a:r>
            <a:r>
              <a:rPr lang="en">
                <a:solidFill>
                  <a:srgbClr val="CE9178"/>
                </a:solidFill>
                <a:latin typeface="Verdana"/>
                <a:ea typeface="Verdana"/>
                <a:cs typeface="Verdana"/>
                <a:sym typeface="Verdana"/>
              </a:rPr>
              <a:t>"utf-8"</a:t>
            </a:r>
            <a:r>
              <a:rPr lang="en">
                <a:solidFill>
                  <a:srgbClr val="808080"/>
                </a:solidFill>
                <a:latin typeface="Verdana"/>
                <a:ea typeface="Verdana"/>
                <a:cs typeface="Verdana"/>
                <a:sym typeface="Verdana"/>
              </a:rPr>
              <a:t>&gt;</a:t>
            </a:r>
            <a:endParaRPr>
              <a:solidFill>
                <a:srgbClr val="808080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lvl="0" indent="0" rtl="0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D4D4D4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n">
                <a:solidFill>
                  <a:srgbClr val="808080"/>
                </a:solidFill>
                <a:latin typeface="Verdana"/>
                <a:ea typeface="Verdana"/>
                <a:cs typeface="Verdana"/>
                <a:sym typeface="Verdana"/>
              </a:rPr>
              <a:t>&lt;</a:t>
            </a:r>
            <a:r>
              <a:rPr lang="en">
                <a:solidFill>
                  <a:srgbClr val="569CD6"/>
                </a:solidFill>
                <a:latin typeface="Verdana"/>
                <a:ea typeface="Verdana"/>
                <a:cs typeface="Verdana"/>
                <a:sym typeface="Verdana"/>
              </a:rPr>
              <a:t>title</a:t>
            </a:r>
            <a:r>
              <a:rPr lang="en">
                <a:solidFill>
                  <a:srgbClr val="808080"/>
                </a:solidFill>
                <a:latin typeface="Verdana"/>
                <a:ea typeface="Verdana"/>
                <a:cs typeface="Verdana"/>
                <a:sym typeface="Verdana"/>
              </a:rPr>
              <a:t>&gt;</a:t>
            </a:r>
            <a:r>
              <a:rPr lang="en">
                <a:solidFill>
                  <a:srgbClr val="D4D4D4"/>
                </a:solidFill>
                <a:latin typeface="Verdana"/>
                <a:ea typeface="Verdana"/>
                <a:cs typeface="Verdana"/>
                <a:sym typeface="Verdana"/>
              </a:rPr>
              <a:t>NgProject</a:t>
            </a:r>
            <a:r>
              <a:rPr lang="en">
                <a:solidFill>
                  <a:srgbClr val="808080"/>
                </a:solidFill>
                <a:latin typeface="Verdana"/>
                <a:ea typeface="Verdana"/>
                <a:cs typeface="Verdana"/>
                <a:sym typeface="Verdana"/>
              </a:rPr>
              <a:t>&lt;/</a:t>
            </a:r>
            <a:r>
              <a:rPr lang="en">
                <a:solidFill>
                  <a:srgbClr val="569CD6"/>
                </a:solidFill>
                <a:latin typeface="Verdana"/>
                <a:ea typeface="Verdana"/>
                <a:cs typeface="Verdana"/>
                <a:sym typeface="Verdana"/>
              </a:rPr>
              <a:t>title</a:t>
            </a:r>
            <a:r>
              <a:rPr lang="en">
                <a:solidFill>
                  <a:srgbClr val="808080"/>
                </a:solidFill>
                <a:latin typeface="Verdana"/>
                <a:ea typeface="Verdana"/>
                <a:cs typeface="Verdana"/>
                <a:sym typeface="Verdana"/>
              </a:rPr>
              <a:t>&gt;</a:t>
            </a:r>
            <a:endParaRPr>
              <a:solidFill>
                <a:srgbClr val="808080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lvl="0" indent="0" rtl="0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D4D4D4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n">
                <a:solidFill>
                  <a:srgbClr val="808080"/>
                </a:solidFill>
                <a:latin typeface="Verdana"/>
                <a:ea typeface="Verdana"/>
                <a:cs typeface="Verdana"/>
                <a:sym typeface="Verdana"/>
              </a:rPr>
              <a:t>&lt;</a:t>
            </a:r>
            <a:r>
              <a:rPr lang="en">
                <a:solidFill>
                  <a:srgbClr val="569CD6"/>
                </a:solidFill>
                <a:latin typeface="Verdana"/>
                <a:ea typeface="Verdana"/>
                <a:cs typeface="Verdana"/>
                <a:sym typeface="Verdana"/>
              </a:rPr>
              <a:t>base</a:t>
            </a:r>
            <a:r>
              <a:rPr lang="en">
                <a:solidFill>
                  <a:srgbClr val="D4D4D4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n">
                <a:solidFill>
                  <a:srgbClr val="9CDCFE"/>
                </a:solidFill>
                <a:latin typeface="Verdana"/>
                <a:ea typeface="Verdana"/>
                <a:cs typeface="Verdana"/>
                <a:sym typeface="Verdana"/>
              </a:rPr>
              <a:t>href</a:t>
            </a:r>
            <a:r>
              <a:rPr lang="en">
                <a:solidFill>
                  <a:srgbClr val="D4D4D4"/>
                </a:solidFill>
                <a:latin typeface="Verdana"/>
                <a:ea typeface="Verdana"/>
                <a:cs typeface="Verdana"/>
                <a:sym typeface="Verdana"/>
              </a:rPr>
              <a:t>=</a:t>
            </a:r>
            <a:r>
              <a:rPr lang="en">
                <a:solidFill>
                  <a:srgbClr val="CE9178"/>
                </a:solidFill>
                <a:latin typeface="Verdana"/>
                <a:ea typeface="Verdana"/>
                <a:cs typeface="Verdana"/>
                <a:sym typeface="Verdana"/>
              </a:rPr>
              <a:t>"/"</a:t>
            </a:r>
            <a:r>
              <a:rPr lang="en">
                <a:solidFill>
                  <a:srgbClr val="808080"/>
                </a:solidFill>
                <a:latin typeface="Verdana"/>
                <a:ea typeface="Verdana"/>
                <a:cs typeface="Verdana"/>
                <a:sym typeface="Verdana"/>
              </a:rPr>
              <a:t>&gt;</a:t>
            </a:r>
            <a:endParaRPr>
              <a:solidFill>
                <a:srgbClr val="808080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lvl="0" indent="0" rtl="0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808080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lvl="0" indent="0" rtl="0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D4D4D4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n">
                <a:solidFill>
                  <a:srgbClr val="808080"/>
                </a:solidFill>
                <a:latin typeface="Verdana"/>
                <a:ea typeface="Verdana"/>
                <a:cs typeface="Verdana"/>
                <a:sym typeface="Verdana"/>
              </a:rPr>
              <a:t>&lt;</a:t>
            </a:r>
            <a:r>
              <a:rPr lang="en">
                <a:solidFill>
                  <a:srgbClr val="569CD6"/>
                </a:solidFill>
                <a:latin typeface="Verdana"/>
                <a:ea typeface="Verdana"/>
                <a:cs typeface="Verdana"/>
                <a:sym typeface="Verdana"/>
              </a:rPr>
              <a:t>meta</a:t>
            </a:r>
            <a:r>
              <a:rPr lang="en">
                <a:solidFill>
                  <a:srgbClr val="D4D4D4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n">
                <a:solidFill>
                  <a:srgbClr val="9CDCFE"/>
                </a:solidFill>
                <a:latin typeface="Verdana"/>
                <a:ea typeface="Verdana"/>
                <a:cs typeface="Verdana"/>
                <a:sym typeface="Verdana"/>
              </a:rPr>
              <a:t>name</a:t>
            </a:r>
            <a:r>
              <a:rPr lang="en">
                <a:solidFill>
                  <a:srgbClr val="D4D4D4"/>
                </a:solidFill>
                <a:latin typeface="Verdana"/>
                <a:ea typeface="Verdana"/>
                <a:cs typeface="Verdana"/>
                <a:sym typeface="Verdana"/>
              </a:rPr>
              <a:t>=</a:t>
            </a:r>
            <a:r>
              <a:rPr lang="en">
                <a:solidFill>
                  <a:srgbClr val="CE9178"/>
                </a:solidFill>
                <a:latin typeface="Verdana"/>
                <a:ea typeface="Verdana"/>
                <a:cs typeface="Verdana"/>
                <a:sym typeface="Verdana"/>
              </a:rPr>
              <a:t>"viewport"</a:t>
            </a:r>
            <a:r>
              <a:rPr lang="en">
                <a:solidFill>
                  <a:srgbClr val="D4D4D4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n">
                <a:solidFill>
                  <a:srgbClr val="9CDCFE"/>
                </a:solidFill>
                <a:latin typeface="Verdana"/>
                <a:ea typeface="Verdana"/>
                <a:cs typeface="Verdana"/>
                <a:sym typeface="Verdana"/>
              </a:rPr>
              <a:t>content</a:t>
            </a:r>
            <a:r>
              <a:rPr lang="en">
                <a:solidFill>
                  <a:srgbClr val="D4D4D4"/>
                </a:solidFill>
                <a:latin typeface="Verdana"/>
                <a:ea typeface="Verdana"/>
                <a:cs typeface="Verdana"/>
                <a:sym typeface="Verdana"/>
              </a:rPr>
              <a:t>=</a:t>
            </a:r>
            <a:r>
              <a:rPr lang="en">
                <a:solidFill>
                  <a:srgbClr val="CE9178"/>
                </a:solidFill>
                <a:latin typeface="Verdana"/>
                <a:ea typeface="Verdana"/>
                <a:cs typeface="Verdana"/>
                <a:sym typeface="Verdana"/>
              </a:rPr>
              <a:t>"width=device-width, initial-scale=1"</a:t>
            </a:r>
            <a:r>
              <a:rPr lang="en">
                <a:solidFill>
                  <a:srgbClr val="808080"/>
                </a:solidFill>
                <a:latin typeface="Verdana"/>
                <a:ea typeface="Verdana"/>
                <a:cs typeface="Verdana"/>
                <a:sym typeface="Verdana"/>
              </a:rPr>
              <a:t>&gt;</a:t>
            </a:r>
            <a:endParaRPr>
              <a:solidFill>
                <a:srgbClr val="808080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lvl="0" indent="0" rtl="0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D4D4D4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n">
                <a:solidFill>
                  <a:srgbClr val="808080"/>
                </a:solidFill>
                <a:latin typeface="Verdana"/>
                <a:ea typeface="Verdana"/>
                <a:cs typeface="Verdana"/>
                <a:sym typeface="Verdana"/>
              </a:rPr>
              <a:t>&lt;</a:t>
            </a:r>
            <a:r>
              <a:rPr lang="en">
                <a:solidFill>
                  <a:srgbClr val="569CD6"/>
                </a:solidFill>
                <a:latin typeface="Verdana"/>
                <a:ea typeface="Verdana"/>
                <a:cs typeface="Verdana"/>
                <a:sym typeface="Verdana"/>
              </a:rPr>
              <a:t>link</a:t>
            </a:r>
            <a:r>
              <a:rPr lang="en">
                <a:solidFill>
                  <a:srgbClr val="D4D4D4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n">
                <a:solidFill>
                  <a:srgbClr val="9CDCFE"/>
                </a:solidFill>
                <a:latin typeface="Verdana"/>
                <a:ea typeface="Verdana"/>
                <a:cs typeface="Verdana"/>
                <a:sym typeface="Verdana"/>
              </a:rPr>
              <a:t>rel</a:t>
            </a:r>
            <a:r>
              <a:rPr lang="en">
                <a:solidFill>
                  <a:srgbClr val="D4D4D4"/>
                </a:solidFill>
                <a:latin typeface="Verdana"/>
                <a:ea typeface="Verdana"/>
                <a:cs typeface="Verdana"/>
                <a:sym typeface="Verdana"/>
              </a:rPr>
              <a:t>=</a:t>
            </a:r>
            <a:r>
              <a:rPr lang="en">
                <a:solidFill>
                  <a:srgbClr val="CE9178"/>
                </a:solidFill>
                <a:latin typeface="Verdana"/>
                <a:ea typeface="Verdana"/>
                <a:cs typeface="Verdana"/>
                <a:sym typeface="Verdana"/>
              </a:rPr>
              <a:t>"icon"</a:t>
            </a:r>
            <a:r>
              <a:rPr lang="en">
                <a:solidFill>
                  <a:srgbClr val="D4D4D4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n">
                <a:solidFill>
                  <a:srgbClr val="9CDCFE"/>
                </a:solidFill>
                <a:latin typeface="Verdana"/>
                <a:ea typeface="Verdana"/>
                <a:cs typeface="Verdana"/>
                <a:sym typeface="Verdana"/>
              </a:rPr>
              <a:t>type</a:t>
            </a:r>
            <a:r>
              <a:rPr lang="en">
                <a:solidFill>
                  <a:srgbClr val="D4D4D4"/>
                </a:solidFill>
                <a:latin typeface="Verdana"/>
                <a:ea typeface="Verdana"/>
                <a:cs typeface="Verdana"/>
                <a:sym typeface="Verdana"/>
              </a:rPr>
              <a:t>=</a:t>
            </a:r>
            <a:r>
              <a:rPr lang="en">
                <a:solidFill>
                  <a:srgbClr val="CE9178"/>
                </a:solidFill>
                <a:latin typeface="Verdana"/>
                <a:ea typeface="Verdana"/>
                <a:cs typeface="Verdana"/>
                <a:sym typeface="Verdana"/>
              </a:rPr>
              <a:t>"image/x-icon"</a:t>
            </a:r>
            <a:r>
              <a:rPr lang="en">
                <a:solidFill>
                  <a:srgbClr val="D4D4D4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n">
                <a:solidFill>
                  <a:srgbClr val="9CDCFE"/>
                </a:solidFill>
                <a:latin typeface="Verdana"/>
                <a:ea typeface="Verdana"/>
                <a:cs typeface="Verdana"/>
                <a:sym typeface="Verdana"/>
              </a:rPr>
              <a:t>href</a:t>
            </a:r>
            <a:r>
              <a:rPr lang="en">
                <a:solidFill>
                  <a:srgbClr val="D4D4D4"/>
                </a:solidFill>
                <a:latin typeface="Verdana"/>
                <a:ea typeface="Verdana"/>
                <a:cs typeface="Verdana"/>
                <a:sym typeface="Verdana"/>
              </a:rPr>
              <a:t>=</a:t>
            </a:r>
            <a:r>
              <a:rPr lang="en">
                <a:solidFill>
                  <a:srgbClr val="CE9178"/>
                </a:solidFill>
                <a:latin typeface="Verdana"/>
                <a:ea typeface="Verdana"/>
                <a:cs typeface="Verdana"/>
                <a:sym typeface="Verdana"/>
              </a:rPr>
              <a:t>"favicon.ico"</a:t>
            </a:r>
            <a:r>
              <a:rPr lang="en">
                <a:solidFill>
                  <a:srgbClr val="808080"/>
                </a:solidFill>
                <a:latin typeface="Verdana"/>
                <a:ea typeface="Verdana"/>
                <a:cs typeface="Verdana"/>
                <a:sym typeface="Verdana"/>
              </a:rPr>
              <a:t>&gt;</a:t>
            </a:r>
            <a:endParaRPr>
              <a:solidFill>
                <a:srgbClr val="808080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lvl="0" indent="0" rtl="0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808080"/>
                </a:solidFill>
                <a:latin typeface="Verdana"/>
                <a:ea typeface="Verdana"/>
                <a:cs typeface="Verdana"/>
                <a:sym typeface="Verdana"/>
              </a:rPr>
              <a:t>&lt;/</a:t>
            </a:r>
            <a:r>
              <a:rPr lang="en">
                <a:solidFill>
                  <a:srgbClr val="569CD6"/>
                </a:solidFill>
                <a:latin typeface="Verdana"/>
                <a:ea typeface="Verdana"/>
                <a:cs typeface="Verdana"/>
                <a:sym typeface="Verdana"/>
              </a:rPr>
              <a:t>head</a:t>
            </a:r>
            <a:r>
              <a:rPr lang="en">
                <a:solidFill>
                  <a:srgbClr val="808080"/>
                </a:solidFill>
                <a:latin typeface="Verdana"/>
                <a:ea typeface="Verdana"/>
                <a:cs typeface="Verdana"/>
                <a:sym typeface="Verdana"/>
              </a:rPr>
              <a:t>&gt;</a:t>
            </a:r>
            <a:endParaRPr>
              <a:solidFill>
                <a:srgbClr val="808080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lvl="0" indent="0" rtl="0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808080"/>
                </a:solidFill>
                <a:latin typeface="Verdana"/>
                <a:ea typeface="Verdana"/>
                <a:cs typeface="Verdana"/>
                <a:sym typeface="Verdana"/>
              </a:rPr>
              <a:t>&lt;</a:t>
            </a:r>
            <a:r>
              <a:rPr lang="en">
                <a:solidFill>
                  <a:srgbClr val="569CD6"/>
                </a:solidFill>
                <a:latin typeface="Verdana"/>
                <a:ea typeface="Verdana"/>
                <a:cs typeface="Verdana"/>
                <a:sym typeface="Verdana"/>
              </a:rPr>
              <a:t>body</a:t>
            </a:r>
            <a:r>
              <a:rPr lang="en">
                <a:solidFill>
                  <a:srgbClr val="808080"/>
                </a:solidFill>
                <a:latin typeface="Verdana"/>
                <a:ea typeface="Verdana"/>
                <a:cs typeface="Verdana"/>
                <a:sym typeface="Verdana"/>
              </a:rPr>
              <a:t>&gt;</a:t>
            </a:r>
            <a:endParaRPr>
              <a:solidFill>
                <a:srgbClr val="808080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lvl="0" indent="0" rtl="0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D4D4D4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n">
                <a:solidFill>
                  <a:srgbClr val="808080"/>
                </a:solidFill>
                <a:latin typeface="Verdana"/>
                <a:ea typeface="Verdana"/>
                <a:cs typeface="Verdana"/>
                <a:sym typeface="Verdana"/>
              </a:rPr>
              <a:t>&lt;</a:t>
            </a:r>
            <a:r>
              <a:rPr lang="en">
                <a:solidFill>
                  <a:srgbClr val="569CD6"/>
                </a:solidFill>
                <a:latin typeface="Verdana"/>
                <a:ea typeface="Verdana"/>
                <a:cs typeface="Verdana"/>
                <a:sym typeface="Verdana"/>
              </a:rPr>
              <a:t>app-root</a:t>
            </a:r>
            <a:r>
              <a:rPr lang="en">
                <a:solidFill>
                  <a:srgbClr val="808080"/>
                </a:solidFill>
                <a:latin typeface="Verdana"/>
                <a:ea typeface="Verdana"/>
                <a:cs typeface="Verdana"/>
                <a:sym typeface="Verdana"/>
              </a:rPr>
              <a:t>&gt;&lt;/</a:t>
            </a:r>
            <a:r>
              <a:rPr lang="en">
                <a:solidFill>
                  <a:srgbClr val="569CD6"/>
                </a:solidFill>
                <a:latin typeface="Verdana"/>
                <a:ea typeface="Verdana"/>
                <a:cs typeface="Verdana"/>
                <a:sym typeface="Verdana"/>
              </a:rPr>
              <a:t>app-root</a:t>
            </a:r>
            <a:r>
              <a:rPr lang="en">
                <a:solidFill>
                  <a:srgbClr val="808080"/>
                </a:solidFill>
                <a:latin typeface="Verdana"/>
                <a:ea typeface="Verdana"/>
                <a:cs typeface="Verdana"/>
                <a:sym typeface="Verdana"/>
              </a:rPr>
              <a:t>&gt;</a:t>
            </a:r>
            <a:endParaRPr>
              <a:solidFill>
                <a:srgbClr val="808080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lvl="0" indent="0" rtl="0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808080"/>
                </a:solidFill>
                <a:latin typeface="Verdana"/>
                <a:ea typeface="Verdana"/>
                <a:cs typeface="Verdana"/>
                <a:sym typeface="Verdana"/>
              </a:rPr>
              <a:t>&lt;/</a:t>
            </a:r>
            <a:r>
              <a:rPr lang="en">
                <a:solidFill>
                  <a:srgbClr val="569CD6"/>
                </a:solidFill>
                <a:latin typeface="Verdana"/>
                <a:ea typeface="Verdana"/>
                <a:cs typeface="Verdana"/>
                <a:sym typeface="Verdana"/>
              </a:rPr>
              <a:t>body</a:t>
            </a:r>
            <a:r>
              <a:rPr lang="en">
                <a:solidFill>
                  <a:srgbClr val="808080"/>
                </a:solidFill>
                <a:latin typeface="Verdana"/>
                <a:ea typeface="Verdana"/>
                <a:cs typeface="Verdana"/>
                <a:sym typeface="Verdana"/>
              </a:rPr>
              <a:t>&gt;</a:t>
            </a:r>
            <a:endParaRPr>
              <a:solidFill>
                <a:srgbClr val="808080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lvl="0" indent="0" rtl="0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808080"/>
                </a:solidFill>
                <a:latin typeface="Verdana"/>
                <a:ea typeface="Verdana"/>
                <a:cs typeface="Verdana"/>
                <a:sym typeface="Verdana"/>
              </a:rPr>
              <a:t>&lt;/</a:t>
            </a:r>
            <a:r>
              <a:rPr lang="en">
                <a:solidFill>
                  <a:srgbClr val="569CD6"/>
                </a:solidFill>
                <a:latin typeface="Verdana"/>
                <a:ea typeface="Verdana"/>
                <a:cs typeface="Verdana"/>
                <a:sym typeface="Verdana"/>
              </a:rPr>
              <a:t>html</a:t>
            </a:r>
            <a:r>
              <a:rPr lang="en">
                <a:solidFill>
                  <a:srgbClr val="808080"/>
                </a:solidFill>
                <a:latin typeface="Verdana"/>
                <a:ea typeface="Verdana"/>
                <a:cs typeface="Verdana"/>
                <a:sym typeface="Verdana"/>
              </a:rPr>
              <a:t>&gt;</a:t>
            </a:r>
            <a:endParaRPr>
              <a:solidFill>
                <a:srgbClr val="808080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6" name="Shape 1076"/>
          <p:cNvSpPr txBox="1">
            <a:spLocks noGrp="1"/>
          </p:cNvSpPr>
          <p:nvPr>
            <p:ph type="title"/>
          </p:nvPr>
        </p:nvSpPr>
        <p:spPr>
          <a:xfrm>
            <a:off x="691200" y="0"/>
            <a:ext cx="7761600" cy="657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Create a new component</a:t>
            </a:r>
            <a:endParaRPr/>
          </a:p>
        </p:txBody>
      </p:sp>
      <p:pic>
        <p:nvPicPr>
          <p:cNvPr id="1077" name="Shape 107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91200" y="657900"/>
            <a:ext cx="1888500" cy="305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78" name="Shape 107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50825" y="1367125"/>
            <a:ext cx="1628775" cy="342900"/>
          </a:xfrm>
          <a:prstGeom prst="rect">
            <a:avLst/>
          </a:prstGeom>
          <a:noFill/>
          <a:ln>
            <a:noFill/>
          </a:ln>
        </p:spPr>
      </p:pic>
      <p:sp>
        <p:nvSpPr>
          <p:cNvPr id="1079" name="Shape 1079"/>
          <p:cNvSpPr txBox="1"/>
          <p:nvPr/>
        </p:nvSpPr>
        <p:spPr>
          <a:xfrm>
            <a:off x="750825" y="1066800"/>
            <a:ext cx="7838100" cy="158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solidFill>
                  <a:srgbClr val="333333"/>
                </a:solidFill>
                <a:latin typeface="Montserrat"/>
                <a:ea typeface="Montserrat"/>
                <a:cs typeface="Montserrat"/>
                <a:sym typeface="Montserrat"/>
              </a:rPr>
              <a:t>We create the component and add the tag in</a:t>
            </a:r>
            <a:r>
              <a:rPr lang="en" sz="2400" b="1">
                <a:solidFill>
                  <a:srgbClr val="333333"/>
                </a:solidFill>
                <a:latin typeface="Montserrat"/>
                <a:ea typeface="Montserrat"/>
                <a:cs typeface="Montserrat"/>
                <a:sym typeface="Montserrat"/>
              </a:rPr>
              <a:t> app.component.html</a:t>
            </a:r>
            <a:endParaRPr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080" name="Shape 1080"/>
          <p:cNvSpPr txBox="1"/>
          <p:nvPr/>
        </p:nvSpPr>
        <p:spPr>
          <a:xfrm>
            <a:off x="750825" y="2593613"/>
            <a:ext cx="4348500" cy="450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1200" b="1">
                <a:solidFill>
                  <a:srgbClr val="FFFFFF"/>
                </a:solidFill>
              </a:rPr>
              <a:t>ng generate component hello-world</a:t>
            </a:r>
            <a:endParaRPr sz="1200" b="1">
              <a:solidFill>
                <a:srgbClr val="FFFFFF"/>
              </a:solidFill>
            </a:endParaRPr>
          </a:p>
        </p:txBody>
      </p:sp>
      <p:sp>
        <p:nvSpPr>
          <p:cNvPr id="1081" name="Shape 1081"/>
          <p:cNvSpPr txBox="1"/>
          <p:nvPr/>
        </p:nvSpPr>
        <p:spPr>
          <a:xfrm>
            <a:off x="859975" y="3238425"/>
            <a:ext cx="7592700" cy="33756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D4D4D4"/>
                </a:solidFill>
                <a:latin typeface="Verdana"/>
                <a:ea typeface="Verdana"/>
                <a:cs typeface="Verdana"/>
                <a:sym typeface="Verdana"/>
              </a:rPr>
              <a:t>   </a:t>
            </a:r>
            <a:r>
              <a:rPr lang="en">
                <a:solidFill>
                  <a:srgbClr val="808080"/>
                </a:solidFill>
                <a:latin typeface="Verdana"/>
                <a:ea typeface="Verdana"/>
                <a:cs typeface="Verdana"/>
                <a:sym typeface="Verdana"/>
              </a:rPr>
              <a:t>&lt;</a:t>
            </a:r>
            <a:r>
              <a:rPr lang="en">
                <a:solidFill>
                  <a:srgbClr val="569CD6"/>
                </a:solidFill>
                <a:latin typeface="Verdana"/>
                <a:ea typeface="Verdana"/>
                <a:cs typeface="Verdana"/>
                <a:sym typeface="Verdana"/>
              </a:rPr>
              <a:t>h2</a:t>
            </a:r>
            <a:r>
              <a:rPr lang="en">
                <a:solidFill>
                  <a:srgbClr val="808080"/>
                </a:solidFill>
                <a:latin typeface="Verdana"/>
                <a:ea typeface="Verdana"/>
                <a:cs typeface="Verdana"/>
                <a:sym typeface="Verdana"/>
              </a:rPr>
              <a:t>&gt;&lt;</a:t>
            </a:r>
            <a:r>
              <a:rPr lang="en">
                <a:solidFill>
                  <a:srgbClr val="569CD6"/>
                </a:solidFill>
                <a:latin typeface="Verdana"/>
                <a:ea typeface="Verdana"/>
                <a:cs typeface="Verdana"/>
                <a:sym typeface="Verdana"/>
              </a:rPr>
              <a:t>a</a:t>
            </a:r>
            <a:r>
              <a:rPr lang="en">
                <a:solidFill>
                  <a:srgbClr val="D4D4D4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n">
                <a:solidFill>
                  <a:srgbClr val="9CDCFE"/>
                </a:solidFill>
                <a:latin typeface="Verdana"/>
                <a:ea typeface="Verdana"/>
                <a:cs typeface="Verdana"/>
                <a:sym typeface="Verdana"/>
              </a:rPr>
              <a:t>target</a:t>
            </a:r>
            <a:r>
              <a:rPr lang="en">
                <a:solidFill>
                  <a:srgbClr val="D4D4D4"/>
                </a:solidFill>
                <a:latin typeface="Verdana"/>
                <a:ea typeface="Verdana"/>
                <a:cs typeface="Verdana"/>
                <a:sym typeface="Verdana"/>
              </a:rPr>
              <a:t>=</a:t>
            </a:r>
            <a:r>
              <a:rPr lang="en">
                <a:solidFill>
                  <a:srgbClr val="CE9178"/>
                </a:solidFill>
                <a:latin typeface="Verdana"/>
                <a:ea typeface="Verdana"/>
                <a:cs typeface="Verdana"/>
                <a:sym typeface="Verdana"/>
              </a:rPr>
              <a:t>"_blank"</a:t>
            </a:r>
            <a:r>
              <a:rPr lang="en">
                <a:solidFill>
                  <a:srgbClr val="D4D4D4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n">
                <a:solidFill>
                  <a:srgbClr val="9CDCFE"/>
                </a:solidFill>
                <a:latin typeface="Verdana"/>
                <a:ea typeface="Verdana"/>
                <a:cs typeface="Verdana"/>
                <a:sym typeface="Verdana"/>
              </a:rPr>
              <a:t>rel</a:t>
            </a:r>
            <a:r>
              <a:rPr lang="en">
                <a:solidFill>
                  <a:srgbClr val="D4D4D4"/>
                </a:solidFill>
                <a:latin typeface="Verdana"/>
                <a:ea typeface="Verdana"/>
                <a:cs typeface="Verdana"/>
                <a:sym typeface="Verdana"/>
              </a:rPr>
              <a:t>=</a:t>
            </a:r>
            <a:r>
              <a:rPr lang="en">
                <a:solidFill>
                  <a:srgbClr val="CE9178"/>
                </a:solidFill>
                <a:latin typeface="Verdana"/>
                <a:ea typeface="Verdana"/>
                <a:cs typeface="Verdana"/>
                <a:sym typeface="Verdana"/>
              </a:rPr>
              <a:t>"noopener"</a:t>
            </a:r>
            <a:r>
              <a:rPr lang="en">
                <a:solidFill>
                  <a:srgbClr val="D4D4D4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n">
                <a:solidFill>
                  <a:srgbClr val="9CDCFE"/>
                </a:solidFill>
                <a:latin typeface="Verdana"/>
                <a:ea typeface="Verdana"/>
                <a:cs typeface="Verdana"/>
                <a:sym typeface="Verdana"/>
              </a:rPr>
              <a:t>href</a:t>
            </a:r>
            <a:r>
              <a:rPr lang="en">
                <a:solidFill>
                  <a:srgbClr val="D4D4D4"/>
                </a:solidFill>
                <a:latin typeface="Verdana"/>
                <a:ea typeface="Verdana"/>
                <a:cs typeface="Verdana"/>
                <a:sym typeface="Verdana"/>
              </a:rPr>
              <a:t>=</a:t>
            </a:r>
            <a:r>
              <a:rPr lang="en">
                <a:solidFill>
                  <a:srgbClr val="CE9178"/>
                </a:solidFill>
                <a:latin typeface="Verdana"/>
                <a:ea typeface="Verdana"/>
                <a:cs typeface="Verdana"/>
                <a:sym typeface="Verdana"/>
              </a:rPr>
              <a:t>"https://github.com/angular/angular-cli/wiki"</a:t>
            </a:r>
            <a:r>
              <a:rPr lang="en">
                <a:solidFill>
                  <a:srgbClr val="808080"/>
                </a:solidFill>
                <a:latin typeface="Verdana"/>
                <a:ea typeface="Verdana"/>
                <a:cs typeface="Verdana"/>
                <a:sym typeface="Verdana"/>
              </a:rPr>
              <a:t>&gt;</a:t>
            </a:r>
            <a:r>
              <a:rPr lang="en">
                <a:solidFill>
                  <a:srgbClr val="D4D4D4"/>
                </a:solidFill>
                <a:latin typeface="Verdana"/>
                <a:ea typeface="Verdana"/>
                <a:cs typeface="Verdana"/>
                <a:sym typeface="Verdana"/>
              </a:rPr>
              <a:t>CLI Documentation</a:t>
            </a:r>
            <a:r>
              <a:rPr lang="en">
                <a:solidFill>
                  <a:srgbClr val="808080"/>
                </a:solidFill>
                <a:latin typeface="Verdana"/>
                <a:ea typeface="Verdana"/>
                <a:cs typeface="Verdana"/>
                <a:sym typeface="Verdana"/>
              </a:rPr>
              <a:t>&lt;/</a:t>
            </a:r>
            <a:r>
              <a:rPr lang="en">
                <a:solidFill>
                  <a:srgbClr val="569CD6"/>
                </a:solidFill>
                <a:latin typeface="Verdana"/>
                <a:ea typeface="Verdana"/>
                <a:cs typeface="Verdana"/>
                <a:sym typeface="Verdana"/>
              </a:rPr>
              <a:t>a</a:t>
            </a:r>
            <a:r>
              <a:rPr lang="en">
                <a:solidFill>
                  <a:srgbClr val="808080"/>
                </a:solidFill>
                <a:latin typeface="Verdana"/>
                <a:ea typeface="Verdana"/>
                <a:cs typeface="Verdana"/>
                <a:sym typeface="Verdana"/>
              </a:rPr>
              <a:t>&gt;&lt;/</a:t>
            </a:r>
            <a:r>
              <a:rPr lang="en">
                <a:solidFill>
                  <a:srgbClr val="569CD6"/>
                </a:solidFill>
                <a:latin typeface="Verdana"/>
                <a:ea typeface="Verdana"/>
                <a:cs typeface="Verdana"/>
                <a:sym typeface="Verdana"/>
              </a:rPr>
              <a:t>h2</a:t>
            </a:r>
            <a:r>
              <a:rPr lang="en">
                <a:solidFill>
                  <a:srgbClr val="808080"/>
                </a:solidFill>
                <a:latin typeface="Verdana"/>
                <a:ea typeface="Verdana"/>
                <a:cs typeface="Verdana"/>
                <a:sym typeface="Verdana"/>
              </a:rPr>
              <a:t>&gt;</a:t>
            </a:r>
            <a:endParaRPr>
              <a:solidFill>
                <a:srgbClr val="808080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lvl="0" indent="0" rtl="0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D4D4D4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n">
                <a:solidFill>
                  <a:srgbClr val="808080"/>
                </a:solidFill>
                <a:latin typeface="Verdana"/>
                <a:ea typeface="Verdana"/>
                <a:cs typeface="Verdana"/>
                <a:sym typeface="Verdana"/>
              </a:rPr>
              <a:t>&lt;/</a:t>
            </a:r>
            <a:r>
              <a:rPr lang="en">
                <a:solidFill>
                  <a:srgbClr val="569CD6"/>
                </a:solidFill>
                <a:latin typeface="Verdana"/>
                <a:ea typeface="Verdana"/>
                <a:cs typeface="Verdana"/>
                <a:sym typeface="Verdana"/>
              </a:rPr>
              <a:t>li</a:t>
            </a:r>
            <a:r>
              <a:rPr lang="en">
                <a:solidFill>
                  <a:srgbClr val="808080"/>
                </a:solidFill>
                <a:latin typeface="Verdana"/>
                <a:ea typeface="Verdana"/>
                <a:cs typeface="Verdana"/>
                <a:sym typeface="Verdana"/>
              </a:rPr>
              <a:t>&gt;</a:t>
            </a:r>
            <a:endParaRPr>
              <a:solidFill>
                <a:srgbClr val="808080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lvl="0" indent="0" rtl="0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D4D4D4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n">
                <a:solidFill>
                  <a:srgbClr val="808080"/>
                </a:solidFill>
                <a:latin typeface="Verdana"/>
                <a:ea typeface="Verdana"/>
                <a:cs typeface="Verdana"/>
                <a:sym typeface="Verdana"/>
              </a:rPr>
              <a:t>&lt;</a:t>
            </a:r>
            <a:r>
              <a:rPr lang="en">
                <a:solidFill>
                  <a:srgbClr val="569CD6"/>
                </a:solidFill>
                <a:latin typeface="Verdana"/>
                <a:ea typeface="Verdana"/>
                <a:cs typeface="Verdana"/>
                <a:sym typeface="Verdana"/>
              </a:rPr>
              <a:t>li</a:t>
            </a:r>
            <a:r>
              <a:rPr lang="en">
                <a:solidFill>
                  <a:srgbClr val="808080"/>
                </a:solidFill>
                <a:latin typeface="Verdana"/>
                <a:ea typeface="Verdana"/>
                <a:cs typeface="Verdana"/>
                <a:sym typeface="Verdana"/>
              </a:rPr>
              <a:t>&gt;</a:t>
            </a:r>
            <a:endParaRPr>
              <a:solidFill>
                <a:srgbClr val="808080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lvl="0" indent="0" rtl="0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D4D4D4"/>
                </a:solidFill>
                <a:latin typeface="Verdana"/>
                <a:ea typeface="Verdana"/>
                <a:cs typeface="Verdana"/>
                <a:sym typeface="Verdana"/>
              </a:rPr>
              <a:t>   </a:t>
            </a:r>
            <a:r>
              <a:rPr lang="en">
                <a:solidFill>
                  <a:srgbClr val="808080"/>
                </a:solidFill>
                <a:latin typeface="Verdana"/>
                <a:ea typeface="Verdana"/>
                <a:cs typeface="Verdana"/>
                <a:sym typeface="Verdana"/>
              </a:rPr>
              <a:t>&lt;</a:t>
            </a:r>
            <a:r>
              <a:rPr lang="en">
                <a:solidFill>
                  <a:srgbClr val="569CD6"/>
                </a:solidFill>
                <a:latin typeface="Verdana"/>
                <a:ea typeface="Verdana"/>
                <a:cs typeface="Verdana"/>
                <a:sym typeface="Verdana"/>
              </a:rPr>
              <a:t>h2</a:t>
            </a:r>
            <a:r>
              <a:rPr lang="en">
                <a:solidFill>
                  <a:srgbClr val="808080"/>
                </a:solidFill>
                <a:latin typeface="Verdana"/>
                <a:ea typeface="Verdana"/>
                <a:cs typeface="Verdana"/>
                <a:sym typeface="Verdana"/>
              </a:rPr>
              <a:t>&gt;&lt;</a:t>
            </a:r>
            <a:r>
              <a:rPr lang="en">
                <a:solidFill>
                  <a:srgbClr val="569CD6"/>
                </a:solidFill>
                <a:latin typeface="Verdana"/>
                <a:ea typeface="Verdana"/>
                <a:cs typeface="Verdana"/>
                <a:sym typeface="Verdana"/>
              </a:rPr>
              <a:t>a</a:t>
            </a:r>
            <a:r>
              <a:rPr lang="en">
                <a:solidFill>
                  <a:srgbClr val="D4D4D4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n">
                <a:solidFill>
                  <a:srgbClr val="9CDCFE"/>
                </a:solidFill>
                <a:latin typeface="Verdana"/>
                <a:ea typeface="Verdana"/>
                <a:cs typeface="Verdana"/>
                <a:sym typeface="Verdana"/>
              </a:rPr>
              <a:t>target</a:t>
            </a:r>
            <a:r>
              <a:rPr lang="en">
                <a:solidFill>
                  <a:srgbClr val="D4D4D4"/>
                </a:solidFill>
                <a:latin typeface="Verdana"/>
                <a:ea typeface="Verdana"/>
                <a:cs typeface="Verdana"/>
                <a:sym typeface="Verdana"/>
              </a:rPr>
              <a:t>=</a:t>
            </a:r>
            <a:r>
              <a:rPr lang="en">
                <a:solidFill>
                  <a:srgbClr val="CE9178"/>
                </a:solidFill>
                <a:latin typeface="Verdana"/>
                <a:ea typeface="Verdana"/>
                <a:cs typeface="Verdana"/>
                <a:sym typeface="Verdana"/>
              </a:rPr>
              <a:t>"_blank"</a:t>
            </a:r>
            <a:r>
              <a:rPr lang="en">
                <a:solidFill>
                  <a:srgbClr val="D4D4D4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n">
                <a:solidFill>
                  <a:srgbClr val="9CDCFE"/>
                </a:solidFill>
                <a:latin typeface="Verdana"/>
                <a:ea typeface="Verdana"/>
                <a:cs typeface="Verdana"/>
                <a:sym typeface="Verdana"/>
              </a:rPr>
              <a:t>rel</a:t>
            </a:r>
            <a:r>
              <a:rPr lang="en">
                <a:solidFill>
                  <a:srgbClr val="D4D4D4"/>
                </a:solidFill>
                <a:latin typeface="Verdana"/>
                <a:ea typeface="Verdana"/>
                <a:cs typeface="Verdana"/>
                <a:sym typeface="Verdana"/>
              </a:rPr>
              <a:t>=</a:t>
            </a:r>
            <a:r>
              <a:rPr lang="en">
                <a:solidFill>
                  <a:srgbClr val="CE9178"/>
                </a:solidFill>
                <a:latin typeface="Verdana"/>
                <a:ea typeface="Verdana"/>
                <a:cs typeface="Verdana"/>
                <a:sym typeface="Verdana"/>
              </a:rPr>
              <a:t>"noopener"</a:t>
            </a:r>
            <a:r>
              <a:rPr lang="en">
                <a:solidFill>
                  <a:srgbClr val="D4D4D4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n">
                <a:solidFill>
                  <a:srgbClr val="9CDCFE"/>
                </a:solidFill>
                <a:latin typeface="Verdana"/>
                <a:ea typeface="Verdana"/>
                <a:cs typeface="Verdana"/>
                <a:sym typeface="Verdana"/>
              </a:rPr>
              <a:t>href</a:t>
            </a:r>
            <a:r>
              <a:rPr lang="en">
                <a:solidFill>
                  <a:srgbClr val="D4D4D4"/>
                </a:solidFill>
                <a:latin typeface="Verdana"/>
                <a:ea typeface="Verdana"/>
                <a:cs typeface="Verdana"/>
                <a:sym typeface="Verdana"/>
              </a:rPr>
              <a:t>=</a:t>
            </a:r>
            <a:r>
              <a:rPr lang="en">
                <a:solidFill>
                  <a:srgbClr val="CE9178"/>
                </a:solidFill>
                <a:latin typeface="Verdana"/>
                <a:ea typeface="Verdana"/>
                <a:cs typeface="Verdana"/>
                <a:sym typeface="Verdana"/>
              </a:rPr>
              <a:t>"https://blog.angular.io/"</a:t>
            </a:r>
            <a:r>
              <a:rPr lang="en">
                <a:solidFill>
                  <a:srgbClr val="808080"/>
                </a:solidFill>
                <a:latin typeface="Verdana"/>
                <a:ea typeface="Verdana"/>
                <a:cs typeface="Verdana"/>
                <a:sym typeface="Verdana"/>
              </a:rPr>
              <a:t>&gt;</a:t>
            </a:r>
            <a:r>
              <a:rPr lang="en">
                <a:solidFill>
                  <a:srgbClr val="D4D4D4"/>
                </a:solidFill>
                <a:latin typeface="Verdana"/>
                <a:ea typeface="Verdana"/>
                <a:cs typeface="Verdana"/>
                <a:sym typeface="Verdana"/>
              </a:rPr>
              <a:t>Angular blog</a:t>
            </a:r>
            <a:r>
              <a:rPr lang="en">
                <a:solidFill>
                  <a:srgbClr val="808080"/>
                </a:solidFill>
                <a:latin typeface="Verdana"/>
                <a:ea typeface="Verdana"/>
                <a:cs typeface="Verdana"/>
                <a:sym typeface="Verdana"/>
              </a:rPr>
              <a:t>&lt;/</a:t>
            </a:r>
            <a:r>
              <a:rPr lang="en">
                <a:solidFill>
                  <a:srgbClr val="569CD6"/>
                </a:solidFill>
                <a:latin typeface="Verdana"/>
                <a:ea typeface="Verdana"/>
                <a:cs typeface="Verdana"/>
                <a:sym typeface="Verdana"/>
              </a:rPr>
              <a:t>a</a:t>
            </a:r>
            <a:r>
              <a:rPr lang="en">
                <a:solidFill>
                  <a:srgbClr val="808080"/>
                </a:solidFill>
                <a:latin typeface="Verdana"/>
                <a:ea typeface="Verdana"/>
                <a:cs typeface="Verdana"/>
                <a:sym typeface="Verdana"/>
              </a:rPr>
              <a:t>&gt;&lt;/</a:t>
            </a:r>
            <a:r>
              <a:rPr lang="en">
                <a:solidFill>
                  <a:srgbClr val="569CD6"/>
                </a:solidFill>
                <a:latin typeface="Verdana"/>
                <a:ea typeface="Verdana"/>
                <a:cs typeface="Verdana"/>
                <a:sym typeface="Verdana"/>
              </a:rPr>
              <a:t>h2</a:t>
            </a:r>
            <a:r>
              <a:rPr lang="en">
                <a:solidFill>
                  <a:srgbClr val="808080"/>
                </a:solidFill>
                <a:latin typeface="Verdana"/>
                <a:ea typeface="Verdana"/>
                <a:cs typeface="Verdana"/>
                <a:sym typeface="Verdana"/>
              </a:rPr>
              <a:t>&gt;</a:t>
            </a:r>
            <a:endParaRPr>
              <a:solidFill>
                <a:srgbClr val="808080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lvl="0" indent="0" rtl="0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D4D4D4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n">
                <a:solidFill>
                  <a:srgbClr val="808080"/>
                </a:solidFill>
                <a:latin typeface="Verdana"/>
                <a:ea typeface="Verdana"/>
                <a:cs typeface="Verdana"/>
                <a:sym typeface="Verdana"/>
              </a:rPr>
              <a:t>&lt;/</a:t>
            </a:r>
            <a:r>
              <a:rPr lang="en">
                <a:solidFill>
                  <a:srgbClr val="569CD6"/>
                </a:solidFill>
                <a:latin typeface="Verdana"/>
                <a:ea typeface="Verdana"/>
                <a:cs typeface="Verdana"/>
                <a:sym typeface="Verdana"/>
              </a:rPr>
              <a:t>li</a:t>
            </a:r>
            <a:r>
              <a:rPr lang="en">
                <a:solidFill>
                  <a:srgbClr val="808080"/>
                </a:solidFill>
                <a:latin typeface="Verdana"/>
                <a:ea typeface="Verdana"/>
                <a:cs typeface="Verdana"/>
                <a:sym typeface="Verdana"/>
              </a:rPr>
              <a:t>&gt;</a:t>
            </a:r>
            <a:endParaRPr>
              <a:solidFill>
                <a:srgbClr val="808080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lvl="0" indent="0" rtl="0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808080"/>
                </a:solidFill>
                <a:latin typeface="Verdana"/>
                <a:ea typeface="Verdana"/>
                <a:cs typeface="Verdana"/>
                <a:sym typeface="Verdana"/>
              </a:rPr>
              <a:t>&lt;/</a:t>
            </a:r>
            <a:r>
              <a:rPr lang="en">
                <a:solidFill>
                  <a:srgbClr val="569CD6"/>
                </a:solidFill>
                <a:latin typeface="Verdana"/>
                <a:ea typeface="Verdana"/>
                <a:cs typeface="Verdana"/>
                <a:sym typeface="Verdana"/>
              </a:rPr>
              <a:t>ul</a:t>
            </a:r>
            <a:r>
              <a:rPr lang="en">
                <a:solidFill>
                  <a:srgbClr val="808080"/>
                </a:solidFill>
                <a:latin typeface="Verdana"/>
                <a:ea typeface="Verdana"/>
                <a:cs typeface="Verdana"/>
                <a:sym typeface="Verdana"/>
              </a:rPr>
              <a:t>&gt;</a:t>
            </a:r>
            <a:endParaRPr>
              <a:solidFill>
                <a:srgbClr val="808080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lvl="0" indent="0" rtl="0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808080"/>
                </a:solidFill>
                <a:latin typeface="Verdana"/>
                <a:ea typeface="Verdana"/>
                <a:cs typeface="Verdana"/>
                <a:sym typeface="Verdana"/>
              </a:rPr>
              <a:t>&lt;</a:t>
            </a:r>
            <a:r>
              <a:rPr lang="en">
                <a:solidFill>
                  <a:srgbClr val="569CD6"/>
                </a:solidFill>
                <a:latin typeface="Verdana"/>
                <a:ea typeface="Verdana"/>
                <a:cs typeface="Verdana"/>
                <a:sym typeface="Verdana"/>
              </a:rPr>
              <a:t>app-hello-world</a:t>
            </a:r>
            <a:r>
              <a:rPr lang="en">
                <a:solidFill>
                  <a:srgbClr val="808080"/>
                </a:solidFill>
                <a:latin typeface="Verdana"/>
                <a:ea typeface="Verdana"/>
                <a:cs typeface="Verdana"/>
                <a:sym typeface="Verdana"/>
              </a:rPr>
              <a:t>&gt;&lt;/</a:t>
            </a:r>
            <a:r>
              <a:rPr lang="en">
                <a:solidFill>
                  <a:srgbClr val="569CD6"/>
                </a:solidFill>
                <a:latin typeface="Verdana"/>
                <a:ea typeface="Verdana"/>
                <a:cs typeface="Verdana"/>
                <a:sym typeface="Verdana"/>
              </a:rPr>
              <a:t>app-hello-world</a:t>
            </a:r>
            <a:r>
              <a:rPr lang="en">
                <a:solidFill>
                  <a:srgbClr val="808080"/>
                </a:solidFill>
                <a:latin typeface="Verdana"/>
                <a:ea typeface="Verdana"/>
                <a:cs typeface="Verdana"/>
                <a:sym typeface="Verdana"/>
              </a:rPr>
              <a:t>&gt;</a:t>
            </a:r>
            <a:endParaRPr>
              <a:solidFill>
                <a:srgbClr val="808080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lvl="0" indent="0" rtl="0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808080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6" name="Shape 1086"/>
          <p:cNvSpPr txBox="1">
            <a:spLocks noGrp="1"/>
          </p:cNvSpPr>
          <p:nvPr>
            <p:ph type="title"/>
          </p:nvPr>
        </p:nvSpPr>
        <p:spPr>
          <a:xfrm>
            <a:off x="691200" y="0"/>
            <a:ext cx="7761600" cy="657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Try it</a:t>
            </a:r>
            <a:endParaRPr/>
          </a:p>
        </p:txBody>
      </p:sp>
      <p:pic>
        <p:nvPicPr>
          <p:cNvPr id="1087" name="Shape 108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91200" y="657900"/>
            <a:ext cx="1888500" cy="305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88" name="Shape 108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50825" y="1367125"/>
            <a:ext cx="1628775" cy="342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89" name="Shape 108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838225" y="1905950"/>
            <a:ext cx="6986700" cy="31939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4" name="Shape 1094"/>
          <p:cNvSpPr txBox="1">
            <a:spLocks noGrp="1"/>
          </p:cNvSpPr>
          <p:nvPr>
            <p:ph type="title"/>
          </p:nvPr>
        </p:nvSpPr>
        <p:spPr>
          <a:xfrm>
            <a:off x="691200" y="0"/>
            <a:ext cx="7761600" cy="657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Create a new component</a:t>
            </a:r>
            <a:endParaRPr/>
          </a:p>
        </p:txBody>
      </p:sp>
      <p:pic>
        <p:nvPicPr>
          <p:cNvPr id="1095" name="Shape 109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91200" y="657900"/>
            <a:ext cx="1888500" cy="305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96" name="Shape 109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50825" y="1367125"/>
            <a:ext cx="1628775" cy="342900"/>
          </a:xfrm>
          <a:prstGeom prst="rect">
            <a:avLst/>
          </a:prstGeom>
          <a:noFill/>
          <a:ln>
            <a:noFill/>
          </a:ln>
        </p:spPr>
      </p:pic>
      <p:sp>
        <p:nvSpPr>
          <p:cNvPr id="1097" name="Shape 1097"/>
          <p:cNvSpPr txBox="1"/>
          <p:nvPr/>
        </p:nvSpPr>
        <p:spPr>
          <a:xfrm>
            <a:off x="750825" y="1066800"/>
            <a:ext cx="7838100" cy="158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solidFill>
                  <a:srgbClr val="333333"/>
                </a:solidFill>
                <a:latin typeface="Montserrat"/>
                <a:ea typeface="Montserrat"/>
                <a:cs typeface="Montserrat"/>
                <a:sym typeface="Montserrat"/>
              </a:rPr>
              <a:t>We create the component and modify</a:t>
            </a:r>
            <a:r>
              <a:rPr lang="en" sz="2400" b="1">
                <a:solidFill>
                  <a:srgbClr val="333333"/>
                </a:solidFill>
                <a:latin typeface="Montserrat"/>
                <a:ea typeface="Montserrat"/>
                <a:cs typeface="Montserrat"/>
                <a:sym typeface="Montserrat"/>
              </a:rPr>
              <a:t> app.component.html</a:t>
            </a:r>
            <a:endParaRPr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098" name="Shape 1098"/>
          <p:cNvSpPr txBox="1"/>
          <p:nvPr/>
        </p:nvSpPr>
        <p:spPr>
          <a:xfrm>
            <a:off x="859975" y="3614050"/>
            <a:ext cx="7592700" cy="3000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D4D4D4"/>
                </a:solidFill>
                <a:latin typeface="Verdana"/>
                <a:ea typeface="Verdana"/>
                <a:cs typeface="Verdana"/>
                <a:sym typeface="Verdana"/>
              </a:rPr>
              <a:t>   </a:t>
            </a:r>
            <a:r>
              <a:rPr lang="en">
                <a:solidFill>
                  <a:srgbClr val="608B4E"/>
                </a:solidFill>
                <a:latin typeface="Verdana"/>
                <a:ea typeface="Verdana"/>
                <a:cs typeface="Verdana"/>
                <a:sym typeface="Verdana"/>
              </a:rPr>
              <a:t>&lt;!--The content below is only a placeholder and can be replaced.--&gt;</a:t>
            </a:r>
            <a:endParaRPr>
              <a:solidFill>
                <a:srgbClr val="608B4E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lvl="0" indent="0" rtl="0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808080"/>
                </a:solidFill>
                <a:latin typeface="Verdana"/>
                <a:ea typeface="Verdana"/>
                <a:cs typeface="Verdana"/>
                <a:sym typeface="Verdana"/>
              </a:rPr>
              <a:t>&lt;</a:t>
            </a:r>
            <a:r>
              <a:rPr lang="en">
                <a:solidFill>
                  <a:srgbClr val="569CD6"/>
                </a:solidFill>
                <a:latin typeface="Verdana"/>
                <a:ea typeface="Verdana"/>
                <a:cs typeface="Verdana"/>
                <a:sym typeface="Verdana"/>
              </a:rPr>
              <a:t>div</a:t>
            </a:r>
            <a:r>
              <a:rPr lang="en">
                <a:solidFill>
                  <a:srgbClr val="D4D4D4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n">
                <a:solidFill>
                  <a:srgbClr val="9CDCFE"/>
                </a:solidFill>
                <a:latin typeface="Verdana"/>
                <a:ea typeface="Verdana"/>
                <a:cs typeface="Verdana"/>
                <a:sym typeface="Verdana"/>
              </a:rPr>
              <a:t>style</a:t>
            </a:r>
            <a:r>
              <a:rPr lang="en">
                <a:solidFill>
                  <a:srgbClr val="D4D4D4"/>
                </a:solidFill>
                <a:latin typeface="Verdana"/>
                <a:ea typeface="Verdana"/>
                <a:cs typeface="Verdana"/>
                <a:sym typeface="Verdana"/>
              </a:rPr>
              <a:t>=</a:t>
            </a:r>
            <a:r>
              <a:rPr lang="en">
                <a:solidFill>
                  <a:srgbClr val="CE9178"/>
                </a:solidFill>
                <a:latin typeface="Verdana"/>
                <a:ea typeface="Verdana"/>
                <a:cs typeface="Verdana"/>
                <a:sym typeface="Verdana"/>
              </a:rPr>
              <a:t>"text-align:center"</a:t>
            </a:r>
            <a:r>
              <a:rPr lang="en">
                <a:solidFill>
                  <a:srgbClr val="808080"/>
                </a:solidFill>
                <a:latin typeface="Verdana"/>
                <a:ea typeface="Verdana"/>
                <a:cs typeface="Verdana"/>
                <a:sym typeface="Verdana"/>
              </a:rPr>
              <a:t>&gt;</a:t>
            </a:r>
            <a:endParaRPr>
              <a:solidFill>
                <a:srgbClr val="808080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lvl="0" indent="0" rtl="0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D4D4D4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n">
                <a:solidFill>
                  <a:srgbClr val="808080"/>
                </a:solidFill>
                <a:latin typeface="Verdana"/>
                <a:ea typeface="Verdana"/>
                <a:cs typeface="Verdana"/>
                <a:sym typeface="Verdana"/>
              </a:rPr>
              <a:t>&lt;</a:t>
            </a:r>
            <a:r>
              <a:rPr lang="en">
                <a:solidFill>
                  <a:srgbClr val="569CD6"/>
                </a:solidFill>
                <a:latin typeface="Verdana"/>
                <a:ea typeface="Verdana"/>
                <a:cs typeface="Verdana"/>
                <a:sym typeface="Verdana"/>
              </a:rPr>
              <a:t>h1</a:t>
            </a:r>
            <a:r>
              <a:rPr lang="en">
                <a:solidFill>
                  <a:srgbClr val="808080"/>
                </a:solidFill>
                <a:latin typeface="Verdana"/>
                <a:ea typeface="Verdana"/>
                <a:cs typeface="Verdana"/>
                <a:sym typeface="Verdana"/>
              </a:rPr>
              <a:t>&gt;</a:t>
            </a:r>
            <a:endParaRPr>
              <a:solidFill>
                <a:srgbClr val="808080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lvl="0" indent="0" rtl="0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D4D4D4"/>
                </a:solidFill>
                <a:latin typeface="Verdana"/>
                <a:ea typeface="Verdana"/>
                <a:cs typeface="Verdana"/>
                <a:sym typeface="Verdana"/>
              </a:rPr>
              <a:t>   Welcome to {{ title }}!</a:t>
            </a:r>
            <a:endParaRPr>
              <a:solidFill>
                <a:srgbClr val="D4D4D4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lvl="0" indent="0" rtl="0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D4D4D4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n">
                <a:solidFill>
                  <a:srgbClr val="808080"/>
                </a:solidFill>
                <a:latin typeface="Verdana"/>
                <a:ea typeface="Verdana"/>
                <a:cs typeface="Verdana"/>
                <a:sym typeface="Verdana"/>
              </a:rPr>
              <a:t>&lt;/</a:t>
            </a:r>
            <a:r>
              <a:rPr lang="en">
                <a:solidFill>
                  <a:srgbClr val="569CD6"/>
                </a:solidFill>
                <a:latin typeface="Verdana"/>
                <a:ea typeface="Verdana"/>
                <a:cs typeface="Verdana"/>
                <a:sym typeface="Verdana"/>
              </a:rPr>
              <a:t>h1</a:t>
            </a:r>
            <a:r>
              <a:rPr lang="en">
                <a:solidFill>
                  <a:srgbClr val="808080"/>
                </a:solidFill>
                <a:latin typeface="Verdana"/>
                <a:ea typeface="Verdana"/>
                <a:cs typeface="Verdana"/>
                <a:sym typeface="Verdana"/>
              </a:rPr>
              <a:t>&gt;</a:t>
            </a:r>
            <a:endParaRPr>
              <a:solidFill>
                <a:srgbClr val="808080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lvl="0" indent="0" rtl="0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808080"/>
                </a:solidFill>
                <a:latin typeface="Verdana"/>
                <a:ea typeface="Verdana"/>
                <a:cs typeface="Verdana"/>
                <a:sym typeface="Verdana"/>
              </a:rPr>
              <a:t>&lt;</a:t>
            </a:r>
            <a:r>
              <a:rPr lang="en">
                <a:solidFill>
                  <a:srgbClr val="569CD6"/>
                </a:solidFill>
                <a:latin typeface="Verdana"/>
                <a:ea typeface="Verdana"/>
                <a:cs typeface="Verdana"/>
                <a:sym typeface="Verdana"/>
              </a:rPr>
              <a:t>app-hello-world</a:t>
            </a:r>
            <a:r>
              <a:rPr lang="en">
                <a:solidFill>
                  <a:srgbClr val="808080"/>
                </a:solidFill>
                <a:latin typeface="Verdana"/>
                <a:ea typeface="Verdana"/>
                <a:cs typeface="Verdana"/>
                <a:sym typeface="Verdana"/>
              </a:rPr>
              <a:t>&gt;&lt;/</a:t>
            </a:r>
            <a:r>
              <a:rPr lang="en">
                <a:solidFill>
                  <a:srgbClr val="569CD6"/>
                </a:solidFill>
                <a:latin typeface="Verdana"/>
                <a:ea typeface="Verdana"/>
                <a:cs typeface="Verdana"/>
                <a:sym typeface="Verdana"/>
              </a:rPr>
              <a:t>app-hello-world</a:t>
            </a:r>
            <a:r>
              <a:rPr lang="en">
                <a:solidFill>
                  <a:srgbClr val="808080"/>
                </a:solidFill>
                <a:latin typeface="Verdana"/>
                <a:ea typeface="Verdana"/>
                <a:cs typeface="Verdana"/>
                <a:sym typeface="Verdana"/>
              </a:rPr>
              <a:t>&gt;</a:t>
            </a:r>
            <a:endParaRPr>
              <a:solidFill>
                <a:srgbClr val="808080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lvl="0" indent="0" rtl="0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808080"/>
                </a:solidFill>
                <a:latin typeface="Verdana"/>
                <a:ea typeface="Verdana"/>
                <a:cs typeface="Verdana"/>
                <a:sym typeface="Verdana"/>
              </a:rPr>
              <a:t>&lt;</a:t>
            </a:r>
            <a:r>
              <a:rPr lang="en">
                <a:solidFill>
                  <a:srgbClr val="569CD6"/>
                </a:solidFill>
                <a:latin typeface="Verdana"/>
                <a:ea typeface="Verdana"/>
                <a:cs typeface="Verdana"/>
                <a:sym typeface="Verdana"/>
              </a:rPr>
              <a:t>app-user-item</a:t>
            </a:r>
            <a:r>
              <a:rPr lang="en">
                <a:solidFill>
                  <a:srgbClr val="808080"/>
                </a:solidFill>
                <a:latin typeface="Verdana"/>
                <a:ea typeface="Verdana"/>
                <a:cs typeface="Verdana"/>
                <a:sym typeface="Verdana"/>
              </a:rPr>
              <a:t>&gt;&lt;/</a:t>
            </a:r>
            <a:r>
              <a:rPr lang="en">
                <a:solidFill>
                  <a:srgbClr val="569CD6"/>
                </a:solidFill>
                <a:latin typeface="Verdana"/>
                <a:ea typeface="Verdana"/>
                <a:cs typeface="Verdana"/>
                <a:sym typeface="Verdana"/>
              </a:rPr>
              <a:t>app-user-item</a:t>
            </a:r>
            <a:r>
              <a:rPr lang="en">
                <a:solidFill>
                  <a:srgbClr val="808080"/>
                </a:solidFill>
                <a:latin typeface="Verdana"/>
                <a:ea typeface="Verdana"/>
                <a:cs typeface="Verdana"/>
                <a:sym typeface="Verdana"/>
              </a:rPr>
              <a:t>&gt;</a:t>
            </a:r>
            <a:endParaRPr>
              <a:solidFill>
                <a:srgbClr val="808080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lvl="0" indent="0" rtl="0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808080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lvl="0" indent="0" rtl="0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808080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1099" name="Shape 1099"/>
          <p:cNvSpPr txBox="1"/>
          <p:nvPr/>
        </p:nvSpPr>
        <p:spPr>
          <a:xfrm>
            <a:off x="859975" y="2485613"/>
            <a:ext cx="4348500" cy="450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b="1">
                <a:solidFill>
                  <a:srgbClr val="FFFFFF"/>
                </a:solidFill>
              </a:rPr>
              <a:t>ng generate component user-item</a:t>
            </a:r>
            <a:endParaRPr sz="1200" b="1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4" name="Shape 1104"/>
          <p:cNvSpPr txBox="1">
            <a:spLocks noGrp="1"/>
          </p:cNvSpPr>
          <p:nvPr>
            <p:ph type="title"/>
          </p:nvPr>
        </p:nvSpPr>
        <p:spPr>
          <a:xfrm>
            <a:off x="691200" y="0"/>
            <a:ext cx="7761600" cy="657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Modify user-item.component.ts</a:t>
            </a:r>
            <a:endParaRPr/>
          </a:p>
        </p:txBody>
      </p:sp>
      <p:pic>
        <p:nvPicPr>
          <p:cNvPr id="1105" name="Shape 110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91200" y="657900"/>
            <a:ext cx="1888500" cy="305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06" name="Shape 110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50825" y="1367125"/>
            <a:ext cx="1628775" cy="342900"/>
          </a:xfrm>
          <a:prstGeom prst="rect">
            <a:avLst/>
          </a:prstGeom>
          <a:noFill/>
          <a:ln>
            <a:noFill/>
          </a:ln>
        </p:spPr>
      </p:pic>
      <p:sp>
        <p:nvSpPr>
          <p:cNvPr id="1107" name="Shape 1107"/>
          <p:cNvSpPr txBox="1"/>
          <p:nvPr/>
        </p:nvSpPr>
        <p:spPr>
          <a:xfrm>
            <a:off x="859975" y="1442275"/>
            <a:ext cx="7592700" cy="51717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C586C0"/>
                </a:solidFill>
                <a:latin typeface="Verdana"/>
                <a:ea typeface="Verdana"/>
                <a:cs typeface="Verdana"/>
                <a:sym typeface="Verdana"/>
              </a:rPr>
              <a:t>import</a:t>
            </a:r>
            <a:r>
              <a:rPr lang="en">
                <a:solidFill>
                  <a:srgbClr val="D4D4D4"/>
                </a:solidFill>
                <a:latin typeface="Verdana"/>
                <a:ea typeface="Verdana"/>
                <a:cs typeface="Verdana"/>
                <a:sym typeface="Verdana"/>
              </a:rPr>
              <a:t> { </a:t>
            </a:r>
            <a:r>
              <a:rPr lang="en">
                <a:solidFill>
                  <a:srgbClr val="9CDCFE"/>
                </a:solidFill>
                <a:latin typeface="Verdana"/>
                <a:ea typeface="Verdana"/>
                <a:cs typeface="Verdana"/>
                <a:sym typeface="Verdana"/>
              </a:rPr>
              <a:t>Component</a:t>
            </a:r>
            <a:r>
              <a:rPr lang="en">
                <a:solidFill>
                  <a:srgbClr val="D4D4D4"/>
                </a:solidFill>
                <a:latin typeface="Verdana"/>
                <a:ea typeface="Verdana"/>
                <a:cs typeface="Verdana"/>
                <a:sym typeface="Verdana"/>
              </a:rPr>
              <a:t>, </a:t>
            </a:r>
            <a:r>
              <a:rPr lang="en">
                <a:solidFill>
                  <a:srgbClr val="9CDCFE"/>
                </a:solidFill>
                <a:latin typeface="Verdana"/>
                <a:ea typeface="Verdana"/>
                <a:cs typeface="Verdana"/>
                <a:sym typeface="Verdana"/>
              </a:rPr>
              <a:t>OnInit</a:t>
            </a:r>
            <a:r>
              <a:rPr lang="en">
                <a:solidFill>
                  <a:srgbClr val="D4D4D4"/>
                </a:solidFill>
                <a:latin typeface="Verdana"/>
                <a:ea typeface="Verdana"/>
                <a:cs typeface="Verdana"/>
                <a:sym typeface="Verdana"/>
              </a:rPr>
              <a:t> } </a:t>
            </a:r>
            <a:r>
              <a:rPr lang="en">
                <a:solidFill>
                  <a:srgbClr val="C586C0"/>
                </a:solidFill>
                <a:latin typeface="Verdana"/>
                <a:ea typeface="Verdana"/>
                <a:cs typeface="Verdana"/>
                <a:sym typeface="Verdana"/>
              </a:rPr>
              <a:t>from</a:t>
            </a:r>
            <a:r>
              <a:rPr lang="en">
                <a:solidFill>
                  <a:srgbClr val="D4D4D4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n">
                <a:solidFill>
                  <a:srgbClr val="CE9178"/>
                </a:solidFill>
                <a:latin typeface="Verdana"/>
                <a:ea typeface="Verdana"/>
                <a:cs typeface="Verdana"/>
                <a:sym typeface="Verdana"/>
              </a:rPr>
              <a:t>'@angular/core'</a:t>
            </a:r>
            <a:r>
              <a:rPr lang="en">
                <a:solidFill>
                  <a:srgbClr val="D4D4D4"/>
                </a:solidFill>
                <a:latin typeface="Verdana"/>
                <a:ea typeface="Verdana"/>
                <a:cs typeface="Verdana"/>
                <a:sym typeface="Verdana"/>
              </a:rPr>
              <a:t>;</a:t>
            </a:r>
            <a:endParaRPr>
              <a:solidFill>
                <a:srgbClr val="D4D4D4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lvl="0" indent="0" rtl="0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D4D4D4"/>
                </a:solidFill>
                <a:latin typeface="Verdana"/>
                <a:ea typeface="Verdana"/>
                <a:cs typeface="Verdana"/>
                <a:sym typeface="Verdana"/>
              </a:rPr>
              <a:t>@</a:t>
            </a:r>
            <a:r>
              <a:rPr lang="en">
                <a:solidFill>
                  <a:srgbClr val="DCDCAA"/>
                </a:solidFill>
                <a:latin typeface="Verdana"/>
                <a:ea typeface="Verdana"/>
                <a:cs typeface="Verdana"/>
                <a:sym typeface="Verdana"/>
              </a:rPr>
              <a:t>Component</a:t>
            </a:r>
            <a:r>
              <a:rPr lang="en">
                <a:solidFill>
                  <a:srgbClr val="D4D4D4"/>
                </a:solidFill>
                <a:latin typeface="Verdana"/>
                <a:ea typeface="Verdana"/>
                <a:cs typeface="Verdana"/>
                <a:sym typeface="Verdana"/>
              </a:rPr>
              <a:t>({</a:t>
            </a:r>
            <a:endParaRPr>
              <a:solidFill>
                <a:srgbClr val="D4D4D4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lvl="0" indent="0" rtl="0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D4D4D4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n">
                <a:solidFill>
                  <a:srgbClr val="9CDCFE"/>
                </a:solidFill>
                <a:latin typeface="Verdana"/>
                <a:ea typeface="Verdana"/>
                <a:cs typeface="Verdana"/>
                <a:sym typeface="Verdana"/>
              </a:rPr>
              <a:t>selector:</a:t>
            </a:r>
            <a:r>
              <a:rPr lang="en">
                <a:solidFill>
                  <a:srgbClr val="D4D4D4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n">
                <a:solidFill>
                  <a:srgbClr val="CE9178"/>
                </a:solidFill>
                <a:latin typeface="Verdana"/>
                <a:ea typeface="Verdana"/>
                <a:cs typeface="Verdana"/>
                <a:sym typeface="Verdana"/>
              </a:rPr>
              <a:t>'app-user-item'</a:t>
            </a:r>
            <a:r>
              <a:rPr lang="en">
                <a:solidFill>
                  <a:srgbClr val="D4D4D4"/>
                </a:solidFill>
                <a:latin typeface="Verdana"/>
                <a:ea typeface="Verdana"/>
                <a:cs typeface="Verdana"/>
                <a:sym typeface="Verdana"/>
              </a:rPr>
              <a:t>,</a:t>
            </a:r>
            <a:endParaRPr>
              <a:solidFill>
                <a:srgbClr val="D4D4D4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lvl="0" indent="0" rtl="0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D4D4D4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n">
                <a:solidFill>
                  <a:srgbClr val="9CDCFE"/>
                </a:solidFill>
                <a:latin typeface="Verdana"/>
                <a:ea typeface="Verdana"/>
                <a:cs typeface="Verdana"/>
                <a:sym typeface="Verdana"/>
              </a:rPr>
              <a:t>templateUrl:</a:t>
            </a:r>
            <a:r>
              <a:rPr lang="en">
                <a:solidFill>
                  <a:srgbClr val="D4D4D4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n">
                <a:solidFill>
                  <a:srgbClr val="CE9178"/>
                </a:solidFill>
                <a:latin typeface="Verdana"/>
                <a:ea typeface="Verdana"/>
                <a:cs typeface="Verdana"/>
                <a:sym typeface="Verdana"/>
              </a:rPr>
              <a:t>'./user-item.component.html'</a:t>
            </a:r>
            <a:r>
              <a:rPr lang="en">
                <a:solidFill>
                  <a:srgbClr val="D4D4D4"/>
                </a:solidFill>
                <a:latin typeface="Verdana"/>
                <a:ea typeface="Verdana"/>
                <a:cs typeface="Verdana"/>
                <a:sym typeface="Verdana"/>
              </a:rPr>
              <a:t>,</a:t>
            </a:r>
            <a:endParaRPr>
              <a:solidFill>
                <a:srgbClr val="D4D4D4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lvl="0" indent="0" rtl="0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D4D4D4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n">
                <a:solidFill>
                  <a:srgbClr val="9CDCFE"/>
                </a:solidFill>
                <a:latin typeface="Verdana"/>
                <a:ea typeface="Verdana"/>
                <a:cs typeface="Verdana"/>
                <a:sym typeface="Verdana"/>
              </a:rPr>
              <a:t>styleUrls:</a:t>
            </a:r>
            <a:r>
              <a:rPr lang="en">
                <a:solidFill>
                  <a:srgbClr val="D4D4D4"/>
                </a:solidFill>
                <a:latin typeface="Verdana"/>
                <a:ea typeface="Verdana"/>
                <a:cs typeface="Verdana"/>
                <a:sym typeface="Verdana"/>
              </a:rPr>
              <a:t> [</a:t>
            </a:r>
            <a:r>
              <a:rPr lang="en">
                <a:solidFill>
                  <a:srgbClr val="CE9178"/>
                </a:solidFill>
                <a:latin typeface="Verdana"/>
                <a:ea typeface="Verdana"/>
                <a:cs typeface="Verdana"/>
                <a:sym typeface="Verdana"/>
              </a:rPr>
              <a:t>'./user-item.component.css'</a:t>
            </a:r>
            <a:r>
              <a:rPr lang="en">
                <a:solidFill>
                  <a:srgbClr val="D4D4D4"/>
                </a:solidFill>
                <a:latin typeface="Verdana"/>
                <a:ea typeface="Verdana"/>
                <a:cs typeface="Verdana"/>
                <a:sym typeface="Verdana"/>
              </a:rPr>
              <a:t>]</a:t>
            </a:r>
            <a:endParaRPr>
              <a:solidFill>
                <a:srgbClr val="D4D4D4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lvl="0" indent="0" rtl="0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D4D4D4"/>
                </a:solidFill>
                <a:latin typeface="Verdana"/>
                <a:ea typeface="Verdana"/>
                <a:cs typeface="Verdana"/>
                <a:sym typeface="Verdana"/>
              </a:rPr>
              <a:t>})</a:t>
            </a:r>
            <a:endParaRPr>
              <a:solidFill>
                <a:srgbClr val="D4D4D4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lvl="0" indent="0" rtl="0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C586C0"/>
                </a:solidFill>
                <a:latin typeface="Verdana"/>
                <a:ea typeface="Verdana"/>
                <a:cs typeface="Verdana"/>
                <a:sym typeface="Verdana"/>
              </a:rPr>
              <a:t>export</a:t>
            </a:r>
            <a:r>
              <a:rPr lang="en">
                <a:solidFill>
                  <a:srgbClr val="D4D4D4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n">
                <a:solidFill>
                  <a:srgbClr val="569CD6"/>
                </a:solidFill>
                <a:latin typeface="Verdana"/>
                <a:ea typeface="Verdana"/>
                <a:cs typeface="Verdana"/>
                <a:sym typeface="Verdana"/>
              </a:rPr>
              <a:t>class</a:t>
            </a:r>
            <a:r>
              <a:rPr lang="en">
                <a:solidFill>
                  <a:srgbClr val="D4D4D4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n">
                <a:solidFill>
                  <a:srgbClr val="4EC9B0"/>
                </a:solidFill>
                <a:latin typeface="Verdana"/>
                <a:ea typeface="Verdana"/>
                <a:cs typeface="Verdana"/>
                <a:sym typeface="Verdana"/>
              </a:rPr>
              <a:t>UserItemComponent</a:t>
            </a:r>
            <a:r>
              <a:rPr lang="en">
                <a:solidFill>
                  <a:srgbClr val="D4D4D4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n">
                <a:solidFill>
                  <a:srgbClr val="569CD6"/>
                </a:solidFill>
                <a:latin typeface="Verdana"/>
                <a:ea typeface="Verdana"/>
                <a:cs typeface="Verdana"/>
                <a:sym typeface="Verdana"/>
              </a:rPr>
              <a:t>implements</a:t>
            </a:r>
            <a:r>
              <a:rPr lang="en">
                <a:solidFill>
                  <a:srgbClr val="D4D4D4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n">
                <a:solidFill>
                  <a:srgbClr val="4EC9B0"/>
                </a:solidFill>
                <a:latin typeface="Verdana"/>
                <a:ea typeface="Verdana"/>
                <a:cs typeface="Verdana"/>
                <a:sym typeface="Verdana"/>
              </a:rPr>
              <a:t>OnInit</a:t>
            </a:r>
            <a:r>
              <a:rPr lang="en">
                <a:solidFill>
                  <a:srgbClr val="D4D4D4"/>
                </a:solidFill>
                <a:latin typeface="Verdana"/>
                <a:ea typeface="Verdana"/>
                <a:cs typeface="Verdana"/>
                <a:sym typeface="Verdana"/>
              </a:rPr>
              <a:t> {</a:t>
            </a:r>
            <a:endParaRPr>
              <a:solidFill>
                <a:srgbClr val="D4D4D4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lvl="0" indent="0" rtl="0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D4D4D4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lvl="0" indent="0" rtl="0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D4D4D4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n">
                <a:solidFill>
                  <a:srgbClr val="9CDCFE"/>
                </a:solidFill>
                <a:latin typeface="Verdana"/>
                <a:ea typeface="Verdana"/>
                <a:cs typeface="Verdana"/>
                <a:sym typeface="Verdana"/>
              </a:rPr>
              <a:t>name</a:t>
            </a:r>
            <a:r>
              <a:rPr lang="en">
                <a:solidFill>
                  <a:srgbClr val="D4D4D4"/>
                </a:solidFill>
                <a:latin typeface="Verdana"/>
                <a:ea typeface="Verdana"/>
                <a:cs typeface="Verdana"/>
                <a:sym typeface="Verdana"/>
              </a:rPr>
              <a:t>: </a:t>
            </a:r>
            <a:r>
              <a:rPr lang="en">
                <a:solidFill>
                  <a:srgbClr val="4EC9B0"/>
                </a:solidFill>
                <a:latin typeface="Verdana"/>
                <a:ea typeface="Verdana"/>
                <a:cs typeface="Verdana"/>
                <a:sym typeface="Verdana"/>
              </a:rPr>
              <a:t>string</a:t>
            </a:r>
            <a:r>
              <a:rPr lang="en">
                <a:solidFill>
                  <a:srgbClr val="D4D4D4"/>
                </a:solidFill>
                <a:latin typeface="Verdana"/>
                <a:ea typeface="Verdana"/>
                <a:cs typeface="Verdana"/>
                <a:sym typeface="Verdana"/>
              </a:rPr>
              <a:t>; </a:t>
            </a:r>
            <a:r>
              <a:rPr lang="en">
                <a:solidFill>
                  <a:srgbClr val="608B4E"/>
                </a:solidFill>
                <a:latin typeface="Verdana"/>
                <a:ea typeface="Verdana"/>
                <a:cs typeface="Verdana"/>
                <a:sym typeface="Verdana"/>
              </a:rPr>
              <a:t>// added name property</a:t>
            </a:r>
            <a:endParaRPr>
              <a:solidFill>
                <a:srgbClr val="608B4E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lvl="0" indent="0" rtl="0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D4D4D4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n">
                <a:solidFill>
                  <a:srgbClr val="569CD6"/>
                </a:solidFill>
                <a:latin typeface="Verdana"/>
                <a:ea typeface="Verdana"/>
                <a:cs typeface="Verdana"/>
                <a:sym typeface="Verdana"/>
              </a:rPr>
              <a:t>constructor</a:t>
            </a:r>
            <a:r>
              <a:rPr lang="en">
                <a:solidFill>
                  <a:srgbClr val="D4D4D4"/>
                </a:solidFill>
                <a:latin typeface="Verdana"/>
                <a:ea typeface="Verdana"/>
                <a:cs typeface="Verdana"/>
                <a:sym typeface="Verdana"/>
              </a:rPr>
              <a:t>() {</a:t>
            </a:r>
            <a:endParaRPr>
              <a:solidFill>
                <a:srgbClr val="D4D4D4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lvl="0" indent="0" rtl="0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D4D4D4"/>
                </a:solidFill>
                <a:latin typeface="Verdana"/>
                <a:ea typeface="Verdana"/>
                <a:cs typeface="Verdana"/>
                <a:sym typeface="Verdana"/>
              </a:rPr>
              <a:t>   </a:t>
            </a:r>
            <a:r>
              <a:rPr lang="en">
                <a:solidFill>
                  <a:srgbClr val="569CD6"/>
                </a:solidFill>
                <a:latin typeface="Verdana"/>
                <a:ea typeface="Verdana"/>
                <a:cs typeface="Verdana"/>
                <a:sym typeface="Verdana"/>
              </a:rPr>
              <a:t>this</a:t>
            </a:r>
            <a:r>
              <a:rPr lang="en">
                <a:solidFill>
                  <a:srgbClr val="D4D4D4"/>
                </a:solidFill>
                <a:latin typeface="Verdana"/>
                <a:ea typeface="Verdana"/>
                <a:cs typeface="Verdana"/>
                <a:sym typeface="Verdana"/>
              </a:rPr>
              <a:t>.</a:t>
            </a:r>
            <a:r>
              <a:rPr lang="en">
                <a:solidFill>
                  <a:srgbClr val="9CDCFE"/>
                </a:solidFill>
                <a:latin typeface="Verdana"/>
                <a:ea typeface="Verdana"/>
                <a:cs typeface="Verdana"/>
                <a:sym typeface="Verdana"/>
              </a:rPr>
              <a:t>name</a:t>
            </a:r>
            <a:r>
              <a:rPr lang="en">
                <a:solidFill>
                  <a:srgbClr val="D4D4D4"/>
                </a:solidFill>
                <a:latin typeface="Verdana"/>
                <a:ea typeface="Verdana"/>
                <a:cs typeface="Verdana"/>
                <a:sym typeface="Verdana"/>
              </a:rPr>
              <a:t> = </a:t>
            </a:r>
            <a:r>
              <a:rPr lang="en">
                <a:solidFill>
                  <a:srgbClr val="CE9178"/>
                </a:solidFill>
                <a:latin typeface="Verdana"/>
                <a:ea typeface="Verdana"/>
                <a:cs typeface="Verdana"/>
                <a:sym typeface="Verdana"/>
              </a:rPr>
              <a:t>'Jose Miguel'</a:t>
            </a:r>
            <a:r>
              <a:rPr lang="en">
                <a:solidFill>
                  <a:srgbClr val="D4D4D4"/>
                </a:solidFill>
                <a:latin typeface="Verdana"/>
                <a:ea typeface="Verdana"/>
                <a:cs typeface="Verdana"/>
                <a:sym typeface="Verdana"/>
              </a:rPr>
              <a:t>;</a:t>
            </a:r>
            <a:endParaRPr>
              <a:solidFill>
                <a:srgbClr val="D4D4D4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lvl="0" indent="0" rtl="0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D4D4D4"/>
                </a:solidFill>
                <a:latin typeface="Verdana"/>
                <a:ea typeface="Verdana"/>
                <a:cs typeface="Verdana"/>
                <a:sym typeface="Verdana"/>
              </a:rPr>
              <a:t> }</a:t>
            </a:r>
            <a:endParaRPr>
              <a:solidFill>
                <a:srgbClr val="D4D4D4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lvl="0" indent="0" rtl="0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D4D4D4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n">
                <a:solidFill>
                  <a:srgbClr val="DCDCAA"/>
                </a:solidFill>
                <a:latin typeface="Verdana"/>
                <a:ea typeface="Verdana"/>
                <a:cs typeface="Verdana"/>
                <a:sym typeface="Verdana"/>
              </a:rPr>
              <a:t>ngOnInit</a:t>
            </a:r>
            <a:r>
              <a:rPr lang="en">
                <a:solidFill>
                  <a:srgbClr val="D4D4D4"/>
                </a:solidFill>
                <a:latin typeface="Verdana"/>
                <a:ea typeface="Verdana"/>
                <a:cs typeface="Verdana"/>
                <a:sym typeface="Verdana"/>
              </a:rPr>
              <a:t>() {</a:t>
            </a:r>
            <a:endParaRPr>
              <a:solidFill>
                <a:srgbClr val="D4D4D4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lvl="0" indent="0" rtl="0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D4D4D4"/>
                </a:solidFill>
                <a:latin typeface="Verdana"/>
                <a:ea typeface="Verdana"/>
                <a:cs typeface="Verdana"/>
                <a:sym typeface="Verdana"/>
              </a:rPr>
              <a:t> }</a:t>
            </a:r>
            <a:endParaRPr>
              <a:solidFill>
                <a:srgbClr val="D4D4D4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lvl="0" indent="0" rtl="0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D4D4D4"/>
                </a:solidFill>
                <a:latin typeface="Verdana"/>
                <a:ea typeface="Verdana"/>
                <a:cs typeface="Verdana"/>
                <a:sym typeface="Verdana"/>
              </a:rPr>
              <a:t>}</a:t>
            </a:r>
            <a:endParaRPr>
              <a:solidFill>
                <a:srgbClr val="808080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2" name="Shape 1112"/>
          <p:cNvSpPr txBox="1">
            <a:spLocks noGrp="1"/>
          </p:cNvSpPr>
          <p:nvPr>
            <p:ph type="title"/>
          </p:nvPr>
        </p:nvSpPr>
        <p:spPr>
          <a:xfrm>
            <a:off x="691200" y="0"/>
            <a:ext cx="7761600" cy="657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Modify user-item.component.html</a:t>
            </a:r>
            <a:endParaRPr/>
          </a:p>
        </p:txBody>
      </p:sp>
      <p:pic>
        <p:nvPicPr>
          <p:cNvPr id="1113" name="Shape 11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91200" y="657900"/>
            <a:ext cx="1888500" cy="305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14" name="Shape 11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50825" y="1367125"/>
            <a:ext cx="1628775" cy="342900"/>
          </a:xfrm>
          <a:prstGeom prst="rect">
            <a:avLst/>
          </a:prstGeom>
          <a:noFill/>
          <a:ln>
            <a:noFill/>
          </a:ln>
        </p:spPr>
      </p:pic>
      <p:sp>
        <p:nvSpPr>
          <p:cNvPr id="1115" name="Shape 1115"/>
          <p:cNvSpPr txBox="1"/>
          <p:nvPr/>
        </p:nvSpPr>
        <p:spPr>
          <a:xfrm>
            <a:off x="859975" y="1442275"/>
            <a:ext cx="7592700" cy="51717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D4D4D4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lvl="0" indent="0" rtl="0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808080"/>
                </a:solidFill>
                <a:latin typeface="Verdana"/>
                <a:ea typeface="Verdana"/>
                <a:cs typeface="Verdana"/>
                <a:sym typeface="Verdana"/>
              </a:rPr>
              <a:t>&lt;</a:t>
            </a:r>
            <a:r>
              <a:rPr lang="en">
                <a:solidFill>
                  <a:srgbClr val="569CD6"/>
                </a:solidFill>
                <a:latin typeface="Verdana"/>
                <a:ea typeface="Verdana"/>
                <a:cs typeface="Verdana"/>
                <a:sym typeface="Verdana"/>
              </a:rPr>
              <a:t>p</a:t>
            </a:r>
            <a:r>
              <a:rPr lang="en">
                <a:solidFill>
                  <a:srgbClr val="808080"/>
                </a:solidFill>
                <a:latin typeface="Verdana"/>
                <a:ea typeface="Verdana"/>
                <a:cs typeface="Verdana"/>
                <a:sym typeface="Verdana"/>
              </a:rPr>
              <a:t>&gt;</a:t>
            </a:r>
            <a:endParaRPr>
              <a:solidFill>
                <a:srgbClr val="808080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lvl="0" indent="0" rtl="0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D4D4D4"/>
                </a:solidFill>
                <a:latin typeface="Verdana"/>
                <a:ea typeface="Verdana"/>
                <a:cs typeface="Verdana"/>
                <a:sym typeface="Verdana"/>
              </a:rPr>
              <a:t>  Hello {{name}}</a:t>
            </a:r>
            <a:endParaRPr>
              <a:solidFill>
                <a:srgbClr val="D4D4D4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lvl="0" indent="0" rtl="0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808080"/>
                </a:solidFill>
                <a:latin typeface="Verdana"/>
                <a:ea typeface="Verdana"/>
                <a:cs typeface="Verdana"/>
                <a:sym typeface="Verdana"/>
              </a:rPr>
              <a:t>&lt;/</a:t>
            </a:r>
            <a:r>
              <a:rPr lang="en">
                <a:solidFill>
                  <a:srgbClr val="569CD6"/>
                </a:solidFill>
                <a:latin typeface="Verdana"/>
                <a:ea typeface="Verdana"/>
                <a:cs typeface="Verdana"/>
                <a:sym typeface="Verdana"/>
              </a:rPr>
              <a:t>p</a:t>
            </a:r>
            <a:r>
              <a:rPr lang="en">
                <a:solidFill>
                  <a:srgbClr val="808080"/>
                </a:solidFill>
                <a:latin typeface="Verdana"/>
                <a:ea typeface="Verdana"/>
                <a:cs typeface="Verdana"/>
                <a:sym typeface="Verdana"/>
              </a:rPr>
              <a:t>&gt;</a:t>
            </a:r>
            <a:endParaRPr>
              <a:solidFill>
                <a:srgbClr val="D4D4D4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lvl="0" indent="0" rtl="0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50">
              <a:solidFill>
                <a:srgbClr val="D4D4D4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lvl="0" indent="0" rtl="0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D4D4D4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lvl="0" indent="0" rtl="0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808080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lvl="0" indent="0" rtl="0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808080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0" name="Shape 1120"/>
          <p:cNvSpPr txBox="1">
            <a:spLocks noGrp="1"/>
          </p:cNvSpPr>
          <p:nvPr>
            <p:ph type="title"/>
          </p:nvPr>
        </p:nvSpPr>
        <p:spPr>
          <a:xfrm>
            <a:off x="691200" y="0"/>
            <a:ext cx="7761600" cy="657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Try it</a:t>
            </a:r>
            <a:endParaRPr/>
          </a:p>
        </p:txBody>
      </p:sp>
      <p:pic>
        <p:nvPicPr>
          <p:cNvPr id="1121" name="Shape 11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91200" y="657900"/>
            <a:ext cx="1888500" cy="305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22" name="Shape 112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50825" y="1367125"/>
            <a:ext cx="1628775" cy="342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23" name="Shape 112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264375" y="2113750"/>
            <a:ext cx="5792400" cy="3031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8" name="Shape 1128"/>
          <p:cNvSpPr txBox="1">
            <a:spLocks noGrp="1"/>
          </p:cNvSpPr>
          <p:nvPr>
            <p:ph type="title"/>
          </p:nvPr>
        </p:nvSpPr>
        <p:spPr>
          <a:xfrm>
            <a:off x="691200" y="0"/>
            <a:ext cx="7761600" cy="657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Create a new component</a:t>
            </a:r>
            <a:endParaRPr/>
          </a:p>
        </p:txBody>
      </p:sp>
      <p:pic>
        <p:nvPicPr>
          <p:cNvPr id="1129" name="Shape 112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91200" y="657900"/>
            <a:ext cx="1888500" cy="305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30" name="Shape 113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50825" y="1367125"/>
            <a:ext cx="1628775" cy="342900"/>
          </a:xfrm>
          <a:prstGeom prst="rect">
            <a:avLst/>
          </a:prstGeom>
          <a:noFill/>
          <a:ln>
            <a:noFill/>
          </a:ln>
        </p:spPr>
      </p:pic>
      <p:sp>
        <p:nvSpPr>
          <p:cNvPr id="1131" name="Shape 1131"/>
          <p:cNvSpPr txBox="1"/>
          <p:nvPr/>
        </p:nvSpPr>
        <p:spPr>
          <a:xfrm>
            <a:off x="750825" y="1066800"/>
            <a:ext cx="7838100" cy="158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solidFill>
                  <a:srgbClr val="333333"/>
                </a:solidFill>
                <a:latin typeface="Montserrat"/>
                <a:ea typeface="Montserrat"/>
                <a:cs typeface="Montserrat"/>
                <a:sym typeface="Montserrat"/>
              </a:rPr>
              <a:t>We create the component and modify</a:t>
            </a:r>
            <a:r>
              <a:rPr lang="en" sz="2400" b="1">
                <a:solidFill>
                  <a:srgbClr val="333333"/>
                </a:solidFill>
                <a:latin typeface="Montserrat"/>
                <a:ea typeface="Montserrat"/>
                <a:cs typeface="Montserrat"/>
                <a:sym typeface="Montserrat"/>
              </a:rPr>
              <a:t> app.component.html</a:t>
            </a:r>
            <a:endParaRPr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132" name="Shape 1132"/>
          <p:cNvSpPr txBox="1"/>
          <p:nvPr/>
        </p:nvSpPr>
        <p:spPr>
          <a:xfrm>
            <a:off x="859975" y="3614050"/>
            <a:ext cx="7592700" cy="3000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608B4E"/>
                </a:solidFill>
                <a:latin typeface="Verdana"/>
                <a:ea typeface="Verdana"/>
                <a:cs typeface="Verdana"/>
                <a:sym typeface="Verdana"/>
              </a:rPr>
              <a:t>&lt;!--The content below is only a placeholder and can be replaced.--&gt;</a:t>
            </a:r>
            <a:endParaRPr>
              <a:solidFill>
                <a:srgbClr val="608B4E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lvl="0" indent="0" rtl="0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808080"/>
                </a:solidFill>
                <a:latin typeface="Verdana"/>
                <a:ea typeface="Verdana"/>
                <a:cs typeface="Verdana"/>
                <a:sym typeface="Verdana"/>
              </a:rPr>
              <a:t>&lt;</a:t>
            </a:r>
            <a:r>
              <a:rPr lang="en">
                <a:solidFill>
                  <a:srgbClr val="569CD6"/>
                </a:solidFill>
                <a:latin typeface="Verdana"/>
                <a:ea typeface="Verdana"/>
                <a:cs typeface="Verdana"/>
                <a:sym typeface="Verdana"/>
              </a:rPr>
              <a:t>div</a:t>
            </a:r>
            <a:r>
              <a:rPr lang="en">
                <a:solidFill>
                  <a:srgbClr val="D4D4D4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n">
                <a:solidFill>
                  <a:srgbClr val="9CDCFE"/>
                </a:solidFill>
                <a:latin typeface="Verdana"/>
                <a:ea typeface="Verdana"/>
                <a:cs typeface="Verdana"/>
                <a:sym typeface="Verdana"/>
              </a:rPr>
              <a:t>style</a:t>
            </a:r>
            <a:r>
              <a:rPr lang="en">
                <a:solidFill>
                  <a:srgbClr val="D4D4D4"/>
                </a:solidFill>
                <a:latin typeface="Verdana"/>
                <a:ea typeface="Verdana"/>
                <a:cs typeface="Verdana"/>
                <a:sym typeface="Verdana"/>
              </a:rPr>
              <a:t>=</a:t>
            </a:r>
            <a:r>
              <a:rPr lang="en">
                <a:solidFill>
                  <a:srgbClr val="CE9178"/>
                </a:solidFill>
                <a:latin typeface="Verdana"/>
                <a:ea typeface="Verdana"/>
                <a:cs typeface="Verdana"/>
                <a:sym typeface="Verdana"/>
              </a:rPr>
              <a:t>"text-align:center"</a:t>
            </a:r>
            <a:r>
              <a:rPr lang="en">
                <a:solidFill>
                  <a:srgbClr val="808080"/>
                </a:solidFill>
                <a:latin typeface="Verdana"/>
                <a:ea typeface="Verdana"/>
                <a:cs typeface="Verdana"/>
                <a:sym typeface="Verdana"/>
              </a:rPr>
              <a:t>&gt;</a:t>
            </a:r>
            <a:endParaRPr>
              <a:solidFill>
                <a:srgbClr val="808080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lvl="0" indent="0" rtl="0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D4D4D4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n">
                <a:solidFill>
                  <a:srgbClr val="808080"/>
                </a:solidFill>
                <a:latin typeface="Verdana"/>
                <a:ea typeface="Verdana"/>
                <a:cs typeface="Verdana"/>
                <a:sym typeface="Verdana"/>
              </a:rPr>
              <a:t>&lt;</a:t>
            </a:r>
            <a:r>
              <a:rPr lang="en">
                <a:solidFill>
                  <a:srgbClr val="569CD6"/>
                </a:solidFill>
                <a:latin typeface="Verdana"/>
                <a:ea typeface="Verdana"/>
                <a:cs typeface="Verdana"/>
                <a:sym typeface="Verdana"/>
              </a:rPr>
              <a:t>h1</a:t>
            </a:r>
            <a:r>
              <a:rPr lang="en">
                <a:solidFill>
                  <a:srgbClr val="808080"/>
                </a:solidFill>
                <a:latin typeface="Verdana"/>
                <a:ea typeface="Verdana"/>
                <a:cs typeface="Verdana"/>
                <a:sym typeface="Verdana"/>
              </a:rPr>
              <a:t>&gt;</a:t>
            </a:r>
            <a:endParaRPr>
              <a:solidFill>
                <a:srgbClr val="808080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lvl="0" indent="0" rtl="0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D4D4D4"/>
                </a:solidFill>
                <a:latin typeface="Verdana"/>
                <a:ea typeface="Verdana"/>
                <a:cs typeface="Verdana"/>
                <a:sym typeface="Verdana"/>
              </a:rPr>
              <a:t>   Welcome to {{ title }}!</a:t>
            </a:r>
            <a:endParaRPr>
              <a:solidFill>
                <a:srgbClr val="D4D4D4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lvl="0" indent="0" rtl="0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D4D4D4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n">
                <a:solidFill>
                  <a:srgbClr val="808080"/>
                </a:solidFill>
                <a:latin typeface="Verdana"/>
                <a:ea typeface="Verdana"/>
                <a:cs typeface="Verdana"/>
                <a:sym typeface="Verdana"/>
              </a:rPr>
              <a:t>&lt;/</a:t>
            </a:r>
            <a:r>
              <a:rPr lang="en">
                <a:solidFill>
                  <a:srgbClr val="569CD6"/>
                </a:solidFill>
                <a:latin typeface="Verdana"/>
                <a:ea typeface="Verdana"/>
                <a:cs typeface="Verdana"/>
                <a:sym typeface="Verdana"/>
              </a:rPr>
              <a:t>h1</a:t>
            </a:r>
            <a:r>
              <a:rPr lang="en">
                <a:solidFill>
                  <a:srgbClr val="808080"/>
                </a:solidFill>
                <a:latin typeface="Verdana"/>
                <a:ea typeface="Verdana"/>
                <a:cs typeface="Verdana"/>
                <a:sym typeface="Verdana"/>
              </a:rPr>
              <a:t>&gt;</a:t>
            </a:r>
            <a:endParaRPr>
              <a:solidFill>
                <a:srgbClr val="808080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lvl="0" indent="0" rtl="0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808080"/>
                </a:solidFill>
                <a:latin typeface="Verdana"/>
                <a:ea typeface="Verdana"/>
                <a:cs typeface="Verdana"/>
                <a:sym typeface="Verdana"/>
              </a:rPr>
              <a:t>&lt;</a:t>
            </a:r>
            <a:r>
              <a:rPr lang="en">
                <a:solidFill>
                  <a:srgbClr val="569CD6"/>
                </a:solidFill>
                <a:latin typeface="Verdana"/>
                <a:ea typeface="Verdana"/>
                <a:cs typeface="Verdana"/>
                <a:sym typeface="Verdana"/>
              </a:rPr>
              <a:t>app-hello-world</a:t>
            </a:r>
            <a:r>
              <a:rPr lang="en">
                <a:solidFill>
                  <a:srgbClr val="808080"/>
                </a:solidFill>
                <a:latin typeface="Verdana"/>
                <a:ea typeface="Verdana"/>
                <a:cs typeface="Verdana"/>
                <a:sym typeface="Verdana"/>
              </a:rPr>
              <a:t>&gt;&lt;/</a:t>
            </a:r>
            <a:r>
              <a:rPr lang="en">
                <a:solidFill>
                  <a:srgbClr val="569CD6"/>
                </a:solidFill>
                <a:latin typeface="Verdana"/>
                <a:ea typeface="Verdana"/>
                <a:cs typeface="Verdana"/>
                <a:sym typeface="Verdana"/>
              </a:rPr>
              <a:t>app-hello-world</a:t>
            </a:r>
            <a:r>
              <a:rPr lang="en">
                <a:solidFill>
                  <a:srgbClr val="808080"/>
                </a:solidFill>
                <a:latin typeface="Verdana"/>
                <a:ea typeface="Verdana"/>
                <a:cs typeface="Verdana"/>
                <a:sym typeface="Verdana"/>
              </a:rPr>
              <a:t>&gt;</a:t>
            </a:r>
            <a:endParaRPr>
              <a:solidFill>
                <a:srgbClr val="808080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lvl="0" indent="0" rtl="0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808080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lvl="0" indent="0" rtl="0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808080"/>
                </a:solidFill>
                <a:latin typeface="Verdana"/>
                <a:ea typeface="Verdana"/>
                <a:cs typeface="Verdana"/>
                <a:sym typeface="Verdana"/>
              </a:rPr>
              <a:t>&lt;</a:t>
            </a:r>
            <a:r>
              <a:rPr lang="en">
                <a:solidFill>
                  <a:srgbClr val="569CD6"/>
                </a:solidFill>
                <a:latin typeface="Verdana"/>
                <a:ea typeface="Verdana"/>
                <a:cs typeface="Verdana"/>
                <a:sym typeface="Verdana"/>
              </a:rPr>
              <a:t>app-user-list</a:t>
            </a:r>
            <a:r>
              <a:rPr lang="en">
                <a:solidFill>
                  <a:srgbClr val="808080"/>
                </a:solidFill>
                <a:latin typeface="Verdana"/>
                <a:ea typeface="Verdana"/>
                <a:cs typeface="Verdana"/>
                <a:sym typeface="Verdana"/>
              </a:rPr>
              <a:t>&gt;&lt;/</a:t>
            </a:r>
            <a:r>
              <a:rPr lang="en">
                <a:solidFill>
                  <a:srgbClr val="569CD6"/>
                </a:solidFill>
                <a:latin typeface="Verdana"/>
                <a:ea typeface="Verdana"/>
                <a:cs typeface="Verdana"/>
                <a:sym typeface="Verdana"/>
              </a:rPr>
              <a:t>app-user-list</a:t>
            </a:r>
            <a:r>
              <a:rPr lang="en">
                <a:solidFill>
                  <a:srgbClr val="808080"/>
                </a:solidFill>
                <a:latin typeface="Verdana"/>
                <a:ea typeface="Verdana"/>
                <a:cs typeface="Verdana"/>
                <a:sym typeface="Verdana"/>
              </a:rPr>
              <a:t>&gt;</a:t>
            </a:r>
            <a:endParaRPr>
              <a:solidFill>
                <a:srgbClr val="808080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lvl="0" indent="0" rtl="0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D4D4D4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lvl="0" indent="0" rtl="0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808080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1133" name="Shape 1133"/>
          <p:cNvSpPr txBox="1"/>
          <p:nvPr/>
        </p:nvSpPr>
        <p:spPr>
          <a:xfrm>
            <a:off x="859975" y="2437025"/>
            <a:ext cx="4348500" cy="450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b="1">
                <a:solidFill>
                  <a:srgbClr val="FFFFFF"/>
                </a:solidFill>
              </a:rPr>
              <a:t>ng generate component user-list</a:t>
            </a:r>
            <a:endParaRPr sz="1200" b="1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Desdemona template">
  <a:themeElements>
    <a:clrScheme name="Custom 347">
      <a:dk1>
        <a:srgbClr val="000000"/>
      </a:dk1>
      <a:lt1>
        <a:srgbClr val="FFFFFF"/>
      </a:lt1>
      <a:dk2>
        <a:srgbClr val="666666"/>
      </a:dk2>
      <a:lt2>
        <a:srgbClr val="CCCCCC"/>
      </a:lt2>
      <a:accent1>
        <a:srgbClr val="3A81BA"/>
      </a:accent1>
      <a:accent2>
        <a:srgbClr val="D89F39"/>
      </a:accent2>
      <a:accent3>
        <a:srgbClr val="8BAB42"/>
      </a:accent3>
      <a:accent4>
        <a:srgbClr val="57A7B5"/>
      </a:accent4>
      <a:accent5>
        <a:srgbClr val="8B81D2"/>
      </a:accent5>
      <a:accent6>
        <a:srgbClr val="963334"/>
      </a:accent6>
      <a:hlink>
        <a:srgbClr val="1155CC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2710</Words>
  <Application>Microsoft Office PowerPoint</Application>
  <PresentationFormat>Affichage à l'écran (4:3)</PresentationFormat>
  <Paragraphs>530</Paragraphs>
  <Slides>109</Slides>
  <Notes>109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109</vt:i4>
      </vt:variant>
    </vt:vector>
  </HeadingPairs>
  <TitlesOfParts>
    <vt:vector size="114" baseType="lpstr">
      <vt:lpstr>Arial</vt:lpstr>
      <vt:lpstr>Montserrat</vt:lpstr>
      <vt:lpstr>Consolas</vt:lpstr>
      <vt:lpstr>Verdana</vt:lpstr>
      <vt:lpstr>Desdemona template</vt:lpstr>
      <vt:lpstr> Building an App from Scratch with Angular</vt:lpstr>
      <vt:lpstr>Hello!</vt:lpstr>
      <vt:lpstr>Install</vt:lpstr>
      <vt:lpstr>1. Introduction</vt:lpstr>
      <vt:lpstr>The purpose of the course</vt:lpstr>
      <vt:lpstr>Space of technologies</vt:lpstr>
      <vt:lpstr>Group of technologies</vt:lpstr>
      <vt:lpstr>Static/Dynamic Pages</vt:lpstr>
      <vt:lpstr>Static website</vt:lpstr>
      <vt:lpstr>Dynamic website</vt:lpstr>
      <vt:lpstr>How does it works?</vt:lpstr>
      <vt:lpstr>New concept</vt:lpstr>
      <vt:lpstr>This course is about front-end</vt:lpstr>
      <vt:lpstr>Three layer of web design</vt:lpstr>
      <vt:lpstr>HTML 5</vt:lpstr>
      <vt:lpstr>Markup language</vt:lpstr>
      <vt:lpstr>Basic HTML5 template</vt:lpstr>
      <vt:lpstr>Basic HTML5 template</vt:lpstr>
      <vt:lpstr>Differences</vt:lpstr>
      <vt:lpstr>Basic HTML5 template</vt:lpstr>
      <vt:lpstr>Basic HTML5 template</vt:lpstr>
      <vt:lpstr>Basic HTML5 template</vt:lpstr>
      <vt:lpstr>HTML elements</vt:lpstr>
      <vt:lpstr>HTML elements</vt:lpstr>
      <vt:lpstr>Common elements</vt:lpstr>
      <vt:lpstr>Basic HTML5 template</vt:lpstr>
      <vt:lpstr>Attributes and identifiers</vt:lpstr>
      <vt:lpstr>CSS</vt:lpstr>
      <vt:lpstr>Diapositive 29</vt:lpstr>
      <vt:lpstr>CSS selectors</vt:lpstr>
      <vt:lpstr>CSS selectors examples</vt:lpstr>
      <vt:lpstr>HTML + CSS example</vt:lpstr>
      <vt:lpstr>Diapositive 33</vt:lpstr>
      <vt:lpstr>Problems with CSS</vt:lpstr>
      <vt:lpstr>Problems with CSS</vt:lpstr>
      <vt:lpstr>CSS Pre-Processors</vt:lpstr>
      <vt:lpstr>Some pre-processors</vt:lpstr>
      <vt:lpstr>Characteristics and Advantages</vt:lpstr>
      <vt:lpstr>Variables</vt:lpstr>
      <vt:lpstr>Nesting</vt:lpstr>
      <vt:lpstr>Mixins</vt:lpstr>
      <vt:lpstr>Automate tasks</vt:lpstr>
      <vt:lpstr>Some pre-processors</vt:lpstr>
      <vt:lpstr>Characteristics and Advantages</vt:lpstr>
      <vt:lpstr>Normal use</vt:lpstr>
      <vt:lpstr>Grunt vs Gulp</vt:lpstr>
      <vt:lpstr>Framework front-end</vt:lpstr>
      <vt:lpstr>Some pre-processors</vt:lpstr>
      <vt:lpstr>And more</vt:lpstr>
      <vt:lpstr>Characteristics and Advantages</vt:lpstr>
      <vt:lpstr>Characteristics and Advantages</vt:lpstr>
      <vt:lpstr>One framework, every device</vt:lpstr>
      <vt:lpstr>Bootstrap grids</vt:lpstr>
      <vt:lpstr>Bootstrap grids</vt:lpstr>
      <vt:lpstr>Bootstrap grids</vt:lpstr>
      <vt:lpstr>Installation</vt:lpstr>
      <vt:lpstr>Example 1/5</vt:lpstr>
      <vt:lpstr>Example 2/5</vt:lpstr>
      <vt:lpstr>Example 3/5</vt:lpstr>
      <vt:lpstr>Example 4/5</vt:lpstr>
      <vt:lpstr>Example 5/5</vt:lpstr>
      <vt:lpstr>Exercise</vt:lpstr>
      <vt:lpstr>Node.js</vt:lpstr>
      <vt:lpstr>Some pre-processors</vt:lpstr>
      <vt:lpstr>Characteristics and Advantages</vt:lpstr>
      <vt:lpstr>Good for</vt:lpstr>
      <vt:lpstr>Even loop</vt:lpstr>
      <vt:lpstr>explication</vt:lpstr>
      <vt:lpstr>explication</vt:lpstr>
      <vt:lpstr>Node.js Architecture</vt:lpstr>
      <vt:lpstr>A typical Node Web app</vt:lpstr>
      <vt:lpstr>Install</vt:lpstr>
      <vt:lpstr>Install</vt:lpstr>
      <vt:lpstr>Dependencies</vt:lpstr>
      <vt:lpstr>Some pre-processors</vt:lpstr>
      <vt:lpstr>Characteristics and Advantages</vt:lpstr>
      <vt:lpstr>Editor / IDEs</vt:lpstr>
      <vt:lpstr>Options</vt:lpstr>
      <vt:lpstr>Programming language</vt:lpstr>
      <vt:lpstr>Characteristics and Advantages</vt:lpstr>
      <vt:lpstr>Characteristics and Advantages</vt:lpstr>
      <vt:lpstr>Options</vt:lpstr>
      <vt:lpstr>Angular</vt:lpstr>
      <vt:lpstr>Characteristics and Advantages</vt:lpstr>
      <vt:lpstr>Versions</vt:lpstr>
      <vt:lpstr>Functions</vt:lpstr>
      <vt:lpstr>Why use TypeScript?</vt:lpstr>
      <vt:lpstr>Evolution</vt:lpstr>
      <vt:lpstr>Basic example</vt:lpstr>
      <vt:lpstr>Our example</vt:lpstr>
      <vt:lpstr>Directory structure</vt:lpstr>
      <vt:lpstr>index.html</vt:lpstr>
      <vt:lpstr>Create a new component</vt:lpstr>
      <vt:lpstr>Try it</vt:lpstr>
      <vt:lpstr>Create a new component</vt:lpstr>
      <vt:lpstr>Modify user-item.component.ts</vt:lpstr>
      <vt:lpstr>Modify user-item.component.html</vt:lpstr>
      <vt:lpstr>Try it</vt:lpstr>
      <vt:lpstr>Create a new component</vt:lpstr>
      <vt:lpstr>Modify user-list.component.ts</vt:lpstr>
      <vt:lpstr>Modify user-list.component.html</vt:lpstr>
      <vt:lpstr>Try it</vt:lpstr>
      <vt:lpstr>Modify user-list.component.html</vt:lpstr>
      <vt:lpstr>Modify user-item.component.ts</vt:lpstr>
      <vt:lpstr>Modify user-list.component.html</vt:lpstr>
      <vt:lpstr>What is app.module.ts?</vt:lpstr>
      <vt:lpstr>What is app.module.ts?</vt:lpstr>
      <vt:lpstr>Try it</vt:lpstr>
      <vt:lpstr>Try it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Building an App from Scratch with Angular</dc:title>
  <cp:lastModifiedBy>chkouri</cp:lastModifiedBy>
  <cp:revision>1</cp:revision>
  <dcterms:modified xsi:type="dcterms:W3CDTF">2018-07-04T08:10:11Z</dcterms:modified>
</cp:coreProperties>
</file>