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4" r:id="rId3"/>
  </p:sldMasterIdLst>
  <p:notesMasterIdLst>
    <p:notesMasterId r:id="rId26"/>
  </p:notesMasterIdLst>
  <p:sldIdLst>
    <p:sldId id="257" r:id="rId4"/>
    <p:sldId id="258" r:id="rId5"/>
    <p:sldId id="259" r:id="rId6"/>
    <p:sldId id="269" r:id="rId7"/>
    <p:sldId id="262" r:id="rId8"/>
    <p:sldId id="263" r:id="rId9"/>
    <p:sldId id="264" r:id="rId10"/>
    <p:sldId id="260" r:id="rId11"/>
    <p:sldId id="261" r:id="rId12"/>
    <p:sldId id="265" r:id="rId13"/>
    <p:sldId id="266" r:id="rId14"/>
    <p:sldId id="267" r:id="rId15"/>
    <p:sldId id="268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3" d="100"/>
          <a:sy n="83" d="100"/>
        </p:scale>
        <p:origin x="86" y="36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7.png"/><Relationship Id="rId7" Type="http://schemas.microsoft.com/office/2007/relationships/hdphoto" Target="../media/hdphoto5.wdp"/><Relationship Id="rId2" Type="http://schemas.openxmlformats.org/officeDocument/2006/relationships/image" Target="../media/image16.png"/><Relationship Id="rId1" Type="http://schemas.openxmlformats.org/officeDocument/2006/relationships/image" Target="../media/image15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microsoft.com/office/2007/relationships/hdphoto" Target="../media/hdphoto4.wdp"/><Relationship Id="rId9" Type="http://schemas.microsoft.com/office/2007/relationships/hdphoto" Target="../media/hdphoto6.wdp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7.png"/><Relationship Id="rId7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Relationship Id="rId6" Type="http://schemas.microsoft.com/office/2007/relationships/hdphoto" Target="../media/hdphoto6.wdp"/><Relationship Id="rId5" Type="http://schemas.openxmlformats.org/officeDocument/2006/relationships/image" Target="../media/image20.png"/><Relationship Id="rId4" Type="http://schemas.microsoft.com/office/2007/relationships/hdphoto" Target="../media/hdphoto4.wdp"/><Relationship Id="rId9" Type="http://schemas.microsoft.com/office/2007/relationships/hdphoto" Target="../media/hdphoto5.wdp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BA61FB6-780B-4081-AF7D-789F2AE75195}" type="doc">
      <dgm:prSet loTypeId="urn:microsoft.com/office/officeart/2008/layout/HexagonCluster" loCatId="pictur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529B423C-0B4C-4B62-9F41-3F599DB6C046}" type="pres">
      <dgm:prSet presAssocID="{CBA61FB6-780B-4081-AF7D-789F2AE75195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fr-FR"/>
        </a:p>
      </dgm:t>
    </dgm:pt>
  </dgm:ptLst>
  <dgm:cxnLst>
    <dgm:cxn modelId="{98D36614-A4BF-4744-8C68-DC4B38D6A6BA}" type="presOf" srcId="{CBA61FB6-780B-4081-AF7D-789F2AE75195}" destId="{529B423C-0B4C-4B62-9F41-3F599DB6C046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9857442-6E41-4346-9EBD-FB3606B74005}" type="doc">
      <dgm:prSet loTypeId="urn:microsoft.com/office/officeart/2005/8/layout/cycle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72F48331-2B25-477F-9321-3206BF956393}">
      <dgm:prSet phldrT="[Texte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fr-FR" dirty="0"/>
        </a:p>
      </dgm:t>
    </dgm:pt>
    <dgm:pt modelId="{A8B3F218-2ABC-4FB5-A1F0-64952E80BD3C}" type="parTrans" cxnId="{D1E834CE-0CFF-42C7-8A5E-43BA681B28B6}">
      <dgm:prSet/>
      <dgm:spPr/>
      <dgm:t>
        <a:bodyPr/>
        <a:lstStyle/>
        <a:p>
          <a:endParaRPr lang="fr-FR"/>
        </a:p>
      </dgm:t>
    </dgm:pt>
    <dgm:pt modelId="{FF5FD3EA-A618-4B63-B5B2-FC3DEFF9C0FF}" type="sibTrans" cxnId="{D1E834CE-0CFF-42C7-8A5E-43BA681B28B6}">
      <dgm:prSet/>
      <dgm:spPr/>
      <dgm:t>
        <a:bodyPr/>
        <a:lstStyle/>
        <a:p>
          <a:endParaRPr lang="fr-FR"/>
        </a:p>
      </dgm:t>
    </dgm:pt>
    <dgm:pt modelId="{570534A7-E1F7-4668-94D6-1706088F74C3}">
      <dgm:prSet phldrT="[Texte]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fr-FR" dirty="0"/>
        </a:p>
      </dgm:t>
    </dgm:pt>
    <dgm:pt modelId="{E7C8B20C-A981-46C0-A3BB-12DE6FA7DB8E}" type="parTrans" cxnId="{A2063C01-C947-406C-9997-CED0C6CD61C3}">
      <dgm:prSet/>
      <dgm:spPr/>
      <dgm:t>
        <a:bodyPr/>
        <a:lstStyle/>
        <a:p>
          <a:endParaRPr lang="fr-FR"/>
        </a:p>
      </dgm:t>
    </dgm:pt>
    <dgm:pt modelId="{5016D460-1661-4F50-A9EF-E6B5825CD7D8}" type="sibTrans" cxnId="{A2063C01-C947-406C-9997-CED0C6CD61C3}">
      <dgm:prSet/>
      <dgm:spPr/>
      <dgm:t>
        <a:bodyPr/>
        <a:lstStyle/>
        <a:p>
          <a:endParaRPr lang="fr-FR"/>
        </a:p>
      </dgm:t>
    </dgm:pt>
    <dgm:pt modelId="{84155E4A-C00A-4E3C-87F9-1FF090EBAA9D}">
      <dgm:prSet phldrT="[Texte]"/>
      <dgm:spPr>
        <a:blipFill rotWithShape="0">
          <a:blip xmlns:r="http://schemas.openxmlformats.org/officeDocument/2006/relationships"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2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fr-FR" dirty="0"/>
        </a:p>
      </dgm:t>
    </dgm:pt>
    <dgm:pt modelId="{E28713F4-0625-4B94-BDC1-5632E7F17566}" type="parTrans" cxnId="{B5656193-B869-46A4-88A2-25255551E1F1}">
      <dgm:prSet/>
      <dgm:spPr/>
      <dgm:t>
        <a:bodyPr/>
        <a:lstStyle/>
        <a:p>
          <a:endParaRPr lang="fr-FR"/>
        </a:p>
      </dgm:t>
    </dgm:pt>
    <dgm:pt modelId="{AE0B98A8-4D7C-4F45-A260-D4DC664451EA}" type="sibTrans" cxnId="{B5656193-B869-46A4-88A2-25255551E1F1}">
      <dgm:prSet/>
      <dgm:spPr/>
      <dgm:t>
        <a:bodyPr/>
        <a:lstStyle/>
        <a:p>
          <a:endParaRPr lang="fr-FR"/>
        </a:p>
      </dgm:t>
    </dgm:pt>
    <dgm:pt modelId="{DF535B05-756E-47F1-BE78-406716985C3C}">
      <dgm:prSet phldrT="[Texte]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fr-FR" dirty="0"/>
        </a:p>
      </dgm:t>
    </dgm:pt>
    <dgm:pt modelId="{858538E7-BFC7-45F4-A073-6DB97EFDDE44}" type="parTrans" cxnId="{08C6BD12-1EB2-423F-BF66-08613206BFF5}">
      <dgm:prSet/>
      <dgm:spPr/>
      <dgm:t>
        <a:bodyPr/>
        <a:lstStyle/>
        <a:p>
          <a:endParaRPr lang="fr-FR"/>
        </a:p>
      </dgm:t>
    </dgm:pt>
    <dgm:pt modelId="{229AEE49-81FB-44BF-A3AD-994236F16466}" type="sibTrans" cxnId="{08C6BD12-1EB2-423F-BF66-08613206BFF5}">
      <dgm:prSet/>
      <dgm:spPr/>
      <dgm:t>
        <a:bodyPr/>
        <a:lstStyle/>
        <a:p>
          <a:endParaRPr lang="fr-FR"/>
        </a:p>
      </dgm:t>
    </dgm:pt>
    <dgm:pt modelId="{E283F061-1D6F-4A91-81B8-A239A9EA917F}">
      <dgm:prSet phldrT="[Texte]"/>
      <dgm:spPr>
        <a:blipFill rotWithShape="0">
          <a:blip xmlns:r="http://schemas.openxmlformats.org/officeDocument/2006/relationships"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fr-FR" dirty="0"/>
        </a:p>
      </dgm:t>
    </dgm:pt>
    <dgm:pt modelId="{CE61FE19-54BA-48C2-89D9-528EC124E9A5}" type="parTrans" cxnId="{D1A991D3-A674-463E-959D-5A616BCDCD54}">
      <dgm:prSet/>
      <dgm:spPr/>
      <dgm:t>
        <a:bodyPr/>
        <a:lstStyle/>
        <a:p>
          <a:endParaRPr lang="fr-FR"/>
        </a:p>
      </dgm:t>
    </dgm:pt>
    <dgm:pt modelId="{DF30BFEE-74E2-43EB-BA64-200D121680F5}" type="sibTrans" cxnId="{D1A991D3-A674-463E-959D-5A616BCDCD54}">
      <dgm:prSet/>
      <dgm:spPr/>
      <dgm:t>
        <a:bodyPr/>
        <a:lstStyle/>
        <a:p>
          <a:endParaRPr lang="fr-FR"/>
        </a:p>
      </dgm:t>
    </dgm:pt>
    <dgm:pt modelId="{D1FD1873-87AE-49E9-81AA-4B0E99BE4154}">
      <dgm:prSet phldrT="[Texte]"/>
      <dgm:spPr>
        <a:blipFill rotWithShape="0">
          <a:blip xmlns:r="http://schemas.openxmlformats.org/officeDocument/2006/relationships"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fr-FR" dirty="0"/>
        </a:p>
      </dgm:t>
    </dgm:pt>
    <dgm:pt modelId="{F9A4EC35-E294-4A7E-8EF5-B86190A21D28}" type="parTrans" cxnId="{28FA35FB-3D45-42A2-9067-F789B1A3269E}">
      <dgm:prSet/>
      <dgm:spPr/>
      <dgm:t>
        <a:bodyPr/>
        <a:lstStyle/>
        <a:p>
          <a:endParaRPr lang="fr-FR"/>
        </a:p>
      </dgm:t>
    </dgm:pt>
    <dgm:pt modelId="{CC7657C9-09A6-4194-9BBD-2FA08A40C985}" type="sibTrans" cxnId="{28FA35FB-3D45-42A2-9067-F789B1A3269E}">
      <dgm:prSet/>
      <dgm:spPr/>
      <dgm:t>
        <a:bodyPr/>
        <a:lstStyle/>
        <a:p>
          <a:endParaRPr lang="fr-FR"/>
        </a:p>
      </dgm:t>
    </dgm:pt>
    <dgm:pt modelId="{AE6EABA4-A041-4AD5-B06B-69AE2C37140B}" type="pres">
      <dgm:prSet presAssocID="{89857442-6E41-4346-9EBD-FB3606B74005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8EC1ED6F-D96A-4F0F-A05D-1449A21AAC26}" type="pres">
      <dgm:prSet presAssocID="{72F48331-2B25-477F-9321-3206BF956393}" presName="node" presStyleLbl="node1" presStyleIdx="0" presStyleCnt="6" custRadScaleRad="92391" custRadScaleInc="-532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ABD3850-61D8-43F5-8939-C5D14123AAA7}" type="pres">
      <dgm:prSet presAssocID="{72F48331-2B25-477F-9321-3206BF956393}" presName="spNode" presStyleCnt="0"/>
      <dgm:spPr/>
    </dgm:pt>
    <dgm:pt modelId="{A4560537-5F19-4320-80E5-C5B9D521356B}" type="pres">
      <dgm:prSet presAssocID="{FF5FD3EA-A618-4B63-B5B2-FC3DEFF9C0FF}" presName="sibTrans" presStyleLbl="sibTrans1D1" presStyleIdx="0" presStyleCnt="6"/>
      <dgm:spPr/>
      <dgm:t>
        <a:bodyPr/>
        <a:lstStyle/>
        <a:p>
          <a:endParaRPr lang="fr-FR"/>
        </a:p>
      </dgm:t>
    </dgm:pt>
    <dgm:pt modelId="{F520F3EE-0E52-417B-AAAE-3D426905B0FE}" type="pres">
      <dgm:prSet presAssocID="{570534A7-E1F7-4668-94D6-1706088F74C3}" presName="node" presStyleLbl="node1" presStyleIdx="1" presStyleCnt="6" custRadScaleRad="100779" custRadScaleInc="-548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AE683EC-5C66-4BA7-831E-DE25F23F5694}" type="pres">
      <dgm:prSet presAssocID="{570534A7-E1F7-4668-94D6-1706088F74C3}" presName="spNode" presStyleCnt="0"/>
      <dgm:spPr/>
    </dgm:pt>
    <dgm:pt modelId="{C14ECA70-D40D-4920-894B-A71950FF1533}" type="pres">
      <dgm:prSet presAssocID="{5016D460-1661-4F50-A9EF-E6B5825CD7D8}" presName="sibTrans" presStyleLbl="sibTrans1D1" presStyleIdx="1" presStyleCnt="6"/>
      <dgm:spPr/>
      <dgm:t>
        <a:bodyPr/>
        <a:lstStyle/>
        <a:p>
          <a:endParaRPr lang="fr-FR"/>
        </a:p>
      </dgm:t>
    </dgm:pt>
    <dgm:pt modelId="{94410175-32A5-499F-A193-764753991242}" type="pres">
      <dgm:prSet presAssocID="{84155E4A-C00A-4E3C-87F9-1FF090EBAA9D}" presName="node" presStyleLbl="node1" presStyleIdx="2" presStyleCnt="6" custRadScaleRad="98040" custRadScaleInc="-348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9031CCF-24D9-46DC-835D-65F110FEE8B5}" type="pres">
      <dgm:prSet presAssocID="{84155E4A-C00A-4E3C-87F9-1FF090EBAA9D}" presName="spNode" presStyleCnt="0"/>
      <dgm:spPr/>
    </dgm:pt>
    <dgm:pt modelId="{FF9B0ED6-6EEA-44AC-B763-CE669C73ADA4}" type="pres">
      <dgm:prSet presAssocID="{AE0B98A8-4D7C-4F45-A260-D4DC664451EA}" presName="sibTrans" presStyleLbl="sibTrans1D1" presStyleIdx="2" presStyleCnt="6"/>
      <dgm:spPr/>
      <dgm:t>
        <a:bodyPr/>
        <a:lstStyle/>
        <a:p>
          <a:endParaRPr lang="fr-FR"/>
        </a:p>
      </dgm:t>
    </dgm:pt>
    <dgm:pt modelId="{812F7C66-9B02-45D7-9CE1-3F50508966F7}" type="pres">
      <dgm:prSet presAssocID="{D1FD1873-87AE-49E9-81AA-4B0E99BE4154}" presName="node" presStyleLbl="node1" presStyleIdx="3" presStyleCnt="6" custRadScaleRad="96121" custRadScaleInc="-877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DC034C5-7059-452D-B291-7F6F79401E13}" type="pres">
      <dgm:prSet presAssocID="{D1FD1873-87AE-49E9-81AA-4B0E99BE4154}" presName="spNode" presStyleCnt="0"/>
      <dgm:spPr/>
    </dgm:pt>
    <dgm:pt modelId="{6BB68FA4-AFFE-4483-B905-DB8FB01BEC45}" type="pres">
      <dgm:prSet presAssocID="{CC7657C9-09A6-4194-9BBD-2FA08A40C985}" presName="sibTrans" presStyleLbl="sibTrans1D1" presStyleIdx="3" presStyleCnt="6"/>
      <dgm:spPr/>
      <dgm:t>
        <a:bodyPr/>
        <a:lstStyle/>
        <a:p>
          <a:endParaRPr lang="fr-FR"/>
        </a:p>
      </dgm:t>
    </dgm:pt>
    <dgm:pt modelId="{FB8561E5-9A0A-433D-8102-6B4A870B3D22}" type="pres">
      <dgm:prSet presAssocID="{DF535B05-756E-47F1-BE78-406716985C3C}" presName="node" presStyleLbl="node1" presStyleIdx="4" presStyleCnt="6" custRadScaleRad="98040" custRadScaleInc="348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2572217-7D38-4FA6-AA27-0F43F837D944}" type="pres">
      <dgm:prSet presAssocID="{DF535B05-756E-47F1-BE78-406716985C3C}" presName="spNode" presStyleCnt="0"/>
      <dgm:spPr/>
    </dgm:pt>
    <dgm:pt modelId="{05D969EA-4BDE-4DB8-984E-1CEA498C813E}" type="pres">
      <dgm:prSet presAssocID="{229AEE49-81FB-44BF-A3AD-994236F16466}" presName="sibTrans" presStyleLbl="sibTrans1D1" presStyleIdx="4" presStyleCnt="6"/>
      <dgm:spPr/>
      <dgm:t>
        <a:bodyPr/>
        <a:lstStyle/>
        <a:p>
          <a:endParaRPr lang="fr-FR"/>
        </a:p>
      </dgm:t>
    </dgm:pt>
    <dgm:pt modelId="{31867D04-515D-4FE3-A9CC-AE643D4B548A}" type="pres">
      <dgm:prSet presAssocID="{E283F061-1D6F-4A91-81B8-A239A9EA917F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BA8DDA3-1D07-48E4-9311-973789454C9C}" type="pres">
      <dgm:prSet presAssocID="{E283F061-1D6F-4A91-81B8-A239A9EA917F}" presName="spNode" presStyleCnt="0"/>
      <dgm:spPr/>
    </dgm:pt>
    <dgm:pt modelId="{EADA43B1-CFBE-41F1-A884-2C491CA46739}" type="pres">
      <dgm:prSet presAssocID="{DF30BFEE-74E2-43EB-BA64-200D121680F5}" presName="sibTrans" presStyleLbl="sibTrans1D1" presStyleIdx="5" presStyleCnt="6"/>
      <dgm:spPr/>
      <dgm:t>
        <a:bodyPr/>
        <a:lstStyle/>
        <a:p>
          <a:endParaRPr lang="fr-FR"/>
        </a:p>
      </dgm:t>
    </dgm:pt>
  </dgm:ptLst>
  <dgm:cxnLst>
    <dgm:cxn modelId="{D1A991D3-A674-463E-959D-5A616BCDCD54}" srcId="{89857442-6E41-4346-9EBD-FB3606B74005}" destId="{E283F061-1D6F-4A91-81B8-A239A9EA917F}" srcOrd="5" destOrd="0" parTransId="{CE61FE19-54BA-48C2-89D9-528EC124E9A5}" sibTransId="{DF30BFEE-74E2-43EB-BA64-200D121680F5}"/>
    <dgm:cxn modelId="{D1E834CE-0CFF-42C7-8A5E-43BA681B28B6}" srcId="{89857442-6E41-4346-9EBD-FB3606B74005}" destId="{72F48331-2B25-477F-9321-3206BF956393}" srcOrd="0" destOrd="0" parTransId="{A8B3F218-2ABC-4FB5-A1F0-64952E80BD3C}" sibTransId="{FF5FD3EA-A618-4B63-B5B2-FC3DEFF9C0FF}"/>
    <dgm:cxn modelId="{59D842C8-6F53-49B6-B0B0-A9C5DDC0C7C8}" type="presOf" srcId="{D1FD1873-87AE-49E9-81AA-4B0E99BE4154}" destId="{812F7C66-9B02-45D7-9CE1-3F50508966F7}" srcOrd="0" destOrd="0" presId="urn:microsoft.com/office/officeart/2005/8/layout/cycle6"/>
    <dgm:cxn modelId="{3C647FD2-CFCC-4C69-8A7D-667CBD8D2B84}" type="presOf" srcId="{89857442-6E41-4346-9EBD-FB3606B74005}" destId="{AE6EABA4-A041-4AD5-B06B-69AE2C37140B}" srcOrd="0" destOrd="0" presId="urn:microsoft.com/office/officeart/2005/8/layout/cycle6"/>
    <dgm:cxn modelId="{7798175F-8022-41D1-8E77-85D0FC8960BC}" type="presOf" srcId="{72F48331-2B25-477F-9321-3206BF956393}" destId="{8EC1ED6F-D96A-4F0F-A05D-1449A21AAC26}" srcOrd="0" destOrd="0" presId="urn:microsoft.com/office/officeart/2005/8/layout/cycle6"/>
    <dgm:cxn modelId="{28FA35FB-3D45-42A2-9067-F789B1A3269E}" srcId="{89857442-6E41-4346-9EBD-FB3606B74005}" destId="{D1FD1873-87AE-49E9-81AA-4B0E99BE4154}" srcOrd="3" destOrd="0" parTransId="{F9A4EC35-E294-4A7E-8EF5-B86190A21D28}" sibTransId="{CC7657C9-09A6-4194-9BBD-2FA08A40C985}"/>
    <dgm:cxn modelId="{E096C531-4E29-4A1A-BF9F-A1A38DE8F18B}" type="presOf" srcId="{E283F061-1D6F-4A91-81B8-A239A9EA917F}" destId="{31867D04-515D-4FE3-A9CC-AE643D4B548A}" srcOrd="0" destOrd="0" presId="urn:microsoft.com/office/officeart/2005/8/layout/cycle6"/>
    <dgm:cxn modelId="{1EB9F050-11D6-4BF3-B932-67CB00DAB08B}" type="presOf" srcId="{229AEE49-81FB-44BF-A3AD-994236F16466}" destId="{05D969EA-4BDE-4DB8-984E-1CEA498C813E}" srcOrd="0" destOrd="0" presId="urn:microsoft.com/office/officeart/2005/8/layout/cycle6"/>
    <dgm:cxn modelId="{282614B4-DD4D-479C-962A-15C35C447F34}" type="presOf" srcId="{CC7657C9-09A6-4194-9BBD-2FA08A40C985}" destId="{6BB68FA4-AFFE-4483-B905-DB8FB01BEC45}" srcOrd="0" destOrd="0" presId="urn:microsoft.com/office/officeart/2005/8/layout/cycle6"/>
    <dgm:cxn modelId="{2F054E37-26F9-418B-9A74-F8619F324BEA}" type="presOf" srcId="{FF5FD3EA-A618-4B63-B5B2-FC3DEFF9C0FF}" destId="{A4560537-5F19-4320-80E5-C5B9D521356B}" srcOrd="0" destOrd="0" presId="urn:microsoft.com/office/officeart/2005/8/layout/cycle6"/>
    <dgm:cxn modelId="{4DDCE324-1652-49BE-99E4-C227A0E9E35D}" type="presOf" srcId="{5016D460-1661-4F50-A9EF-E6B5825CD7D8}" destId="{C14ECA70-D40D-4920-894B-A71950FF1533}" srcOrd="0" destOrd="0" presId="urn:microsoft.com/office/officeart/2005/8/layout/cycle6"/>
    <dgm:cxn modelId="{46608522-B5CF-4E8E-9F8F-97549B682D03}" type="presOf" srcId="{AE0B98A8-4D7C-4F45-A260-D4DC664451EA}" destId="{FF9B0ED6-6EEA-44AC-B763-CE669C73ADA4}" srcOrd="0" destOrd="0" presId="urn:microsoft.com/office/officeart/2005/8/layout/cycle6"/>
    <dgm:cxn modelId="{BD592FF1-70C8-44AB-B141-B3038BDDCB33}" type="presOf" srcId="{84155E4A-C00A-4E3C-87F9-1FF090EBAA9D}" destId="{94410175-32A5-499F-A193-764753991242}" srcOrd="0" destOrd="0" presId="urn:microsoft.com/office/officeart/2005/8/layout/cycle6"/>
    <dgm:cxn modelId="{20811B20-3025-4C06-ABF9-32136E920BC1}" type="presOf" srcId="{570534A7-E1F7-4668-94D6-1706088F74C3}" destId="{F520F3EE-0E52-417B-AAAE-3D426905B0FE}" srcOrd="0" destOrd="0" presId="urn:microsoft.com/office/officeart/2005/8/layout/cycle6"/>
    <dgm:cxn modelId="{08C6BD12-1EB2-423F-BF66-08613206BFF5}" srcId="{89857442-6E41-4346-9EBD-FB3606B74005}" destId="{DF535B05-756E-47F1-BE78-406716985C3C}" srcOrd="4" destOrd="0" parTransId="{858538E7-BFC7-45F4-A073-6DB97EFDDE44}" sibTransId="{229AEE49-81FB-44BF-A3AD-994236F16466}"/>
    <dgm:cxn modelId="{B5656193-B869-46A4-88A2-25255551E1F1}" srcId="{89857442-6E41-4346-9EBD-FB3606B74005}" destId="{84155E4A-C00A-4E3C-87F9-1FF090EBAA9D}" srcOrd="2" destOrd="0" parTransId="{E28713F4-0625-4B94-BDC1-5632E7F17566}" sibTransId="{AE0B98A8-4D7C-4F45-A260-D4DC664451EA}"/>
    <dgm:cxn modelId="{A2063C01-C947-406C-9997-CED0C6CD61C3}" srcId="{89857442-6E41-4346-9EBD-FB3606B74005}" destId="{570534A7-E1F7-4668-94D6-1706088F74C3}" srcOrd="1" destOrd="0" parTransId="{E7C8B20C-A981-46C0-A3BB-12DE6FA7DB8E}" sibTransId="{5016D460-1661-4F50-A9EF-E6B5825CD7D8}"/>
    <dgm:cxn modelId="{35711B64-3FDC-42A1-8C9D-80515058F1F6}" type="presOf" srcId="{DF535B05-756E-47F1-BE78-406716985C3C}" destId="{FB8561E5-9A0A-433D-8102-6B4A870B3D22}" srcOrd="0" destOrd="0" presId="urn:microsoft.com/office/officeart/2005/8/layout/cycle6"/>
    <dgm:cxn modelId="{02DFDCCE-22C3-4AF8-89A1-F7D39E467126}" type="presOf" srcId="{DF30BFEE-74E2-43EB-BA64-200D121680F5}" destId="{EADA43B1-CFBE-41F1-A884-2C491CA46739}" srcOrd="0" destOrd="0" presId="urn:microsoft.com/office/officeart/2005/8/layout/cycle6"/>
    <dgm:cxn modelId="{31A391FA-49B0-4E97-916C-FC192D788A9B}" type="presParOf" srcId="{AE6EABA4-A041-4AD5-B06B-69AE2C37140B}" destId="{8EC1ED6F-D96A-4F0F-A05D-1449A21AAC26}" srcOrd="0" destOrd="0" presId="urn:microsoft.com/office/officeart/2005/8/layout/cycle6"/>
    <dgm:cxn modelId="{E9073789-CC29-40EB-928A-F6A3DA04A4B6}" type="presParOf" srcId="{AE6EABA4-A041-4AD5-B06B-69AE2C37140B}" destId="{FABD3850-61D8-43F5-8939-C5D14123AAA7}" srcOrd="1" destOrd="0" presId="urn:microsoft.com/office/officeart/2005/8/layout/cycle6"/>
    <dgm:cxn modelId="{DE08326F-1FDB-4283-8857-C7F52B035FC5}" type="presParOf" srcId="{AE6EABA4-A041-4AD5-B06B-69AE2C37140B}" destId="{A4560537-5F19-4320-80E5-C5B9D521356B}" srcOrd="2" destOrd="0" presId="urn:microsoft.com/office/officeart/2005/8/layout/cycle6"/>
    <dgm:cxn modelId="{B6B156FC-73F9-43FA-AA47-D2F1B2AA571B}" type="presParOf" srcId="{AE6EABA4-A041-4AD5-B06B-69AE2C37140B}" destId="{F520F3EE-0E52-417B-AAAE-3D426905B0FE}" srcOrd="3" destOrd="0" presId="urn:microsoft.com/office/officeart/2005/8/layout/cycle6"/>
    <dgm:cxn modelId="{7C16C79F-AE11-48D1-849A-2F58BCB8486B}" type="presParOf" srcId="{AE6EABA4-A041-4AD5-B06B-69AE2C37140B}" destId="{AAE683EC-5C66-4BA7-831E-DE25F23F5694}" srcOrd="4" destOrd="0" presId="urn:microsoft.com/office/officeart/2005/8/layout/cycle6"/>
    <dgm:cxn modelId="{0BC77CFD-08F8-4515-9E32-95DA2402C8E1}" type="presParOf" srcId="{AE6EABA4-A041-4AD5-B06B-69AE2C37140B}" destId="{C14ECA70-D40D-4920-894B-A71950FF1533}" srcOrd="5" destOrd="0" presId="urn:microsoft.com/office/officeart/2005/8/layout/cycle6"/>
    <dgm:cxn modelId="{CDCBF519-5710-40C4-A796-152159C8532F}" type="presParOf" srcId="{AE6EABA4-A041-4AD5-B06B-69AE2C37140B}" destId="{94410175-32A5-499F-A193-764753991242}" srcOrd="6" destOrd="0" presId="urn:microsoft.com/office/officeart/2005/8/layout/cycle6"/>
    <dgm:cxn modelId="{7C3B1CA3-F863-4F21-98B1-1D87095B6B3F}" type="presParOf" srcId="{AE6EABA4-A041-4AD5-B06B-69AE2C37140B}" destId="{B9031CCF-24D9-46DC-835D-65F110FEE8B5}" srcOrd="7" destOrd="0" presId="urn:microsoft.com/office/officeart/2005/8/layout/cycle6"/>
    <dgm:cxn modelId="{B166ED02-B751-4EB2-8071-9A32266590BC}" type="presParOf" srcId="{AE6EABA4-A041-4AD5-B06B-69AE2C37140B}" destId="{FF9B0ED6-6EEA-44AC-B763-CE669C73ADA4}" srcOrd="8" destOrd="0" presId="urn:microsoft.com/office/officeart/2005/8/layout/cycle6"/>
    <dgm:cxn modelId="{CD4A0DBE-2C03-44EF-884A-CE22F535ECE8}" type="presParOf" srcId="{AE6EABA4-A041-4AD5-B06B-69AE2C37140B}" destId="{812F7C66-9B02-45D7-9CE1-3F50508966F7}" srcOrd="9" destOrd="0" presId="urn:microsoft.com/office/officeart/2005/8/layout/cycle6"/>
    <dgm:cxn modelId="{60AAD3F9-EF6E-4D24-9E55-40F1ED2257E2}" type="presParOf" srcId="{AE6EABA4-A041-4AD5-B06B-69AE2C37140B}" destId="{2DC034C5-7059-452D-B291-7F6F79401E13}" srcOrd="10" destOrd="0" presId="urn:microsoft.com/office/officeart/2005/8/layout/cycle6"/>
    <dgm:cxn modelId="{F2F2F7DD-A54C-4E28-95D5-61511158B5AC}" type="presParOf" srcId="{AE6EABA4-A041-4AD5-B06B-69AE2C37140B}" destId="{6BB68FA4-AFFE-4483-B905-DB8FB01BEC45}" srcOrd="11" destOrd="0" presId="urn:microsoft.com/office/officeart/2005/8/layout/cycle6"/>
    <dgm:cxn modelId="{D0D9B598-C3E9-4079-9C48-B6B2716409F2}" type="presParOf" srcId="{AE6EABA4-A041-4AD5-B06B-69AE2C37140B}" destId="{FB8561E5-9A0A-433D-8102-6B4A870B3D22}" srcOrd="12" destOrd="0" presId="urn:microsoft.com/office/officeart/2005/8/layout/cycle6"/>
    <dgm:cxn modelId="{0B6FAEC4-00C1-44EB-AC7C-39E5BBD51AAF}" type="presParOf" srcId="{AE6EABA4-A041-4AD5-B06B-69AE2C37140B}" destId="{22572217-7D38-4FA6-AA27-0F43F837D944}" srcOrd="13" destOrd="0" presId="urn:microsoft.com/office/officeart/2005/8/layout/cycle6"/>
    <dgm:cxn modelId="{1ADA773D-8750-4D22-B5A3-191E02324D3B}" type="presParOf" srcId="{AE6EABA4-A041-4AD5-B06B-69AE2C37140B}" destId="{05D969EA-4BDE-4DB8-984E-1CEA498C813E}" srcOrd="14" destOrd="0" presId="urn:microsoft.com/office/officeart/2005/8/layout/cycle6"/>
    <dgm:cxn modelId="{A12B107E-4E81-4C65-8C18-3ABB8CD7C8A5}" type="presParOf" srcId="{AE6EABA4-A041-4AD5-B06B-69AE2C37140B}" destId="{31867D04-515D-4FE3-A9CC-AE643D4B548A}" srcOrd="15" destOrd="0" presId="urn:microsoft.com/office/officeart/2005/8/layout/cycle6"/>
    <dgm:cxn modelId="{A30F4EDB-6EE3-4659-AD44-E8CB0C09FFA6}" type="presParOf" srcId="{AE6EABA4-A041-4AD5-B06B-69AE2C37140B}" destId="{6BA8DDA3-1D07-48E4-9311-973789454C9C}" srcOrd="16" destOrd="0" presId="urn:microsoft.com/office/officeart/2005/8/layout/cycle6"/>
    <dgm:cxn modelId="{5BD4EE74-6AF5-4864-8E75-6E86496DD4AF}" type="presParOf" srcId="{AE6EABA4-A041-4AD5-B06B-69AE2C37140B}" destId="{EADA43B1-CFBE-41F1-A884-2C491CA46739}" srcOrd="17" destOrd="0" presId="urn:microsoft.com/office/officeart/2005/8/layout/cycle6"/>
  </dgm:cxnLst>
  <dgm:bg>
    <a:solidFill>
      <a:srgbClr val="FFFF00">
        <a:alpha val="86000"/>
      </a:srgbClr>
    </a:solidFill>
  </dgm:bg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C1ED6F-D96A-4F0F-A05D-1449A21AAC26}">
      <dsp:nvSpPr>
        <dsp:cNvPr id="0" name=""/>
        <dsp:cNvSpPr/>
      </dsp:nvSpPr>
      <dsp:spPr>
        <a:xfrm>
          <a:off x="4315054" y="220362"/>
          <a:ext cx="1845568" cy="1199619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0" kern="1200" dirty="0"/>
        </a:p>
      </dsp:txBody>
      <dsp:txXfrm>
        <a:off x="4373615" y="278923"/>
        <a:ext cx="1728446" cy="1082497"/>
      </dsp:txXfrm>
    </dsp:sp>
    <dsp:sp modelId="{A4560537-5F19-4320-80E5-C5B9D521356B}">
      <dsp:nvSpPr>
        <dsp:cNvPr id="0" name=""/>
        <dsp:cNvSpPr/>
      </dsp:nvSpPr>
      <dsp:spPr>
        <a:xfrm>
          <a:off x="2939296" y="942491"/>
          <a:ext cx="5648339" cy="5648339"/>
        </a:xfrm>
        <a:custGeom>
          <a:avLst/>
          <a:gdLst/>
          <a:ahLst/>
          <a:cxnLst/>
          <a:rect l="0" t="0" r="0" b="0"/>
          <a:pathLst>
            <a:path>
              <a:moveTo>
                <a:pt x="3232679" y="29701"/>
              </a:moveTo>
              <a:arcTo wR="2824169" hR="2824169" stAng="16699013" swAng="1378165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20F3EE-0E52-417B-AAAE-3D426905B0FE}">
      <dsp:nvSpPr>
        <dsp:cNvPr id="0" name=""/>
        <dsp:cNvSpPr/>
      </dsp:nvSpPr>
      <dsp:spPr>
        <a:xfrm>
          <a:off x="6800686" y="1359150"/>
          <a:ext cx="1845568" cy="1199619"/>
        </a:xfrm>
        <a:prstGeom prst="round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0" kern="1200" dirty="0"/>
        </a:p>
      </dsp:txBody>
      <dsp:txXfrm>
        <a:off x="6859247" y="1417711"/>
        <a:ext cx="1728446" cy="1082497"/>
      </dsp:txXfrm>
    </dsp:sp>
    <dsp:sp modelId="{C14ECA70-D40D-4920-894B-A71950FF1533}">
      <dsp:nvSpPr>
        <dsp:cNvPr id="0" name=""/>
        <dsp:cNvSpPr/>
      </dsp:nvSpPr>
      <dsp:spPr>
        <a:xfrm>
          <a:off x="2445487" y="470758"/>
          <a:ext cx="5648339" cy="5648339"/>
        </a:xfrm>
        <a:custGeom>
          <a:avLst/>
          <a:gdLst/>
          <a:ahLst/>
          <a:cxnLst/>
          <a:rect l="0" t="0" r="0" b="0"/>
          <a:pathLst>
            <a:path>
              <a:moveTo>
                <a:pt x="5554900" y="2103723"/>
              </a:moveTo>
              <a:arcTo wR="2824169" hR="2824169" stAng="20713228" swAng="1968328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410175-32A5-499F-A193-764753991242}">
      <dsp:nvSpPr>
        <dsp:cNvPr id="0" name=""/>
        <dsp:cNvSpPr/>
      </dsp:nvSpPr>
      <dsp:spPr>
        <a:xfrm>
          <a:off x="6778080" y="4184309"/>
          <a:ext cx="1845568" cy="1199619"/>
        </a:xfrm>
        <a:prstGeom prst="roundRect">
          <a:avLst/>
        </a:prstGeom>
        <a:blipFill rotWithShape="0">
          <a:blip xmlns:r="http://schemas.openxmlformats.org/officeDocument/2006/relationships"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2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0" kern="1200" dirty="0"/>
        </a:p>
      </dsp:txBody>
      <dsp:txXfrm>
        <a:off x="6836641" y="4242870"/>
        <a:ext cx="1728446" cy="1082497"/>
      </dsp:txXfrm>
    </dsp:sp>
    <dsp:sp modelId="{FF9B0ED6-6EEA-44AC-B763-CE669C73ADA4}">
      <dsp:nvSpPr>
        <dsp:cNvPr id="0" name=""/>
        <dsp:cNvSpPr/>
      </dsp:nvSpPr>
      <dsp:spPr>
        <a:xfrm>
          <a:off x="2532701" y="461425"/>
          <a:ext cx="5648339" cy="5648339"/>
        </a:xfrm>
        <a:custGeom>
          <a:avLst/>
          <a:gdLst/>
          <a:ahLst/>
          <a:cxnLst/>
          <a:rect l="0" t="0" r="0" b="0"/>
          <a:pathLst>
            <a:path>
              <a:moveTo>
                <a:pt x="4706125" y="4929918"/>
              </a:moveTo>
              <a:arcTo wR="2824169" hR="2824169" stAng="2892727" swAng="1333258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2F7C66-9B02-45D7-9CE1-3F50508966F7}">
      <dsp:nvSpPr>
        <dsp:cNvPr id="0" name=""/>
        <dsp:cNvSpPr/>
      </dsp:nvSpPr>
      <dsp:spPr>
        <a:xfrm>
          <a:off x="4446670" y="5542537"/>
          <a:ext cx="1845568" cy="1199619"/>
        </a:xfrm>
        <a:prstGeom prst="roundRect">
          <a:avLst/>
        </a:prstGeom>
        <a:blipFill rotWithShape="0">
          <a:blip xmlns:r="http://schemas.openxmlformats.org/officeDocument/2006/relationships"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0" kern="1200" dirty="0"/>
        </a:p>
      </dsp:txBody>
      <dsp:txXfrm>
        <a:off x="4505231" y="5601098"/>
        <a:ext cx="1728446" cy="1082497"/>
      </dsp:txXfrm>
    </dsp:sp>
    <dsp:sp modelId="{6BB68FA4-AFFE-4483-B905-DB8FB01BEC45}">
      <dsp:nvSpPr>
        <dsp:cNvPr id="0" name=""/>
        <dsp:cNvSpPr/>
      </dsp:nvSpPr>
      <dsp:spPr>
        <a:xfrm>
          <a:off x="2403663" y="472343"/>
          <a:ext cx="5648339" cy="5648339"/>
        </a:xfrm>
        <a:custGeom>
          <a:avLst/>
          <a:gdLst/>
          <a:ahLst/>
          <a:cxnLst/>
          <a:rect l="0" t="0" r="0" b="0"/>
          <a:pathLst>
            <a:path>
              <a:moveTo>
                <a:pt x="2030673" y="5534575"/>
              </a:moveTo>
              <a:arcTo wR="2824169" hR="2824169" stAng="6379073" swAng="1545875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8561E5-9A0A-433D-8102-6B4A870B3D22}">
      <dsp:nvSpPr>
        <dsp:cNvPr id="0" name=""/>
        <dsp:cNvSpPr/>
      </dsp:nvSpPr>
      <dsp:spPr>
        <a:xfrm>
          <a:off x="1949004" y="4184309"/>
          <a:ext cx="1845568" cy="1199619"/>
        </a:xfrm>
        <a:prstGeom prst="roundRect">
          <a:avLst/>
        </a:prstGeom>
        <a:blipFill rotWithShape="0">
          <a:blip xmlns:r="http://schemas.openxmlformats.org/officeDocument/2006/relationships" r:embed="rId7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0" kern="1200" dirty="0"/>
        </a:p>
      </dsp:txBody>
      <dsp:txXfrm>
        <a:off x="2007565" y="4242870"/>
        <a:ext cx="1728446" cy="1082497"/>
      </dsp:txXfrm>
    </dsp:sp>
    <dsp:sp modelId="{05D969EA-4BDE-4DB8-984E-1CEA498C813E}">
      <dsp:nvSpPr>
        <dsp:cNvPr id="0" name=""/>
        <dsp:cNvSpPr/>
      </dsp:nvSpPr>
      <dsp:spPr>
        <a:xfrm>
          <a:off x="2490057" y="505351"/>
          <a:ext cx="5648339" cy="5648339"/>
        </a:xfrm>
        <a:custGeom>
          <a:avLst/>
          <a:gdLst/>
          <a:ahLst/>
          <a:cxnLst/>
          <a:rect l="0" t="0" r="0" b="0"/>
          <a:pathLst>
            <a:path>
              <a:moveTo>
                <a:pt x="127760" y="3663999"/>
              </a:moveTo>
              <a:arcTo wR="2824169" hR="2824169" stAng="9762010" swAng="1896047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867D04-515D-4FE3-A9CC-AE643D4B548A}">
      <dsp:nvSpPr>
        <dsp:cNvPr id="0" name=""/>
        <dsp:cNvSpPr/>
      </dsp:nvSpPr>
      <dsp:spPr>
        <a:xfrm>
          <a:off x="1917740" y="1417105"/>
          <a:ext cx="1845568" cy="1199619"/>
        </a:xfrm>
        <a:prstGeom prst="roundRect">
          <a:avLst/>
        </a:prstGeom>
        <a:blipFill rotWithShape="0">
          <a:blip xmlns:r="http://schemas.openxmlformats.org/officeDocument/2006/relationships"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0" kern="1200" dirty="0"/>
        </a:p>
      </dsp:txBody>
      <dsp:txXfrm>
        <a:off x="1976301" y="1475666"/>
        <a:ext cx="1728446" cy="1082497"/>
      </dsp:txXfrm>
    </dsp:sp>
    <dsp:sp modelId="{EADA43B1-CFBE-41F1-A884-2C491CA46739}">
      <dsp:nvSpPr>
        <dsp:cNvPr id="0" name=""/>
        <dsp:cNvSpPr/>
      </dsp:nvSpPr>
      <dsp:spPr>
        <a:xfrm>
          <a:off x="2026907" y="955896"/>
          <a:ext cx="5648339" cy="5648339"/>
        </a:xfrm>
        <a:custGeom>
          <a:avLst/>
          <a:gdLst/>
          <a:ahLst/>
          <a:cxnLst/>
          <a:rect l="0" t="0" r="0" b="0"/>
          <a:pathLst>
            <a:path>
              <a:moveTo>
                <a:pt x="1286583" y="455253"/>
              </a:moveTo>
              <a:arcTo wR="2824169" hR="2824169" stAng="14220823" swAng="1309439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A39A9F-5BCA-48CD-87AD-7318F1360695}" type="datetimeFigureOut">
              <a:rPr lang="fr-FR" smtClean="0"/>
              <a:t>03/12/2017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1F2250-E9A7-49D3-9A5E-65EF7DE298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3242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C67C64-089C-4F63-8540-737653CB6754}" type="slidenum">
              <a:rPr lang="fr-FR" smtClean="0">
                <a:solidFill>
                  <a:prstClr val="black"/>
                </a:solidFill>
              </a:rPr>
              <a:pPr/>
              <a:t>2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6059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26853-7D02-42C0-A3FB-23E4A8D22862}" type="slidenum">
              <a:rPr lang="fr-FR" smtClean="0">
                <a:solidFill>
                  <a:prstClr val="black"/>
                </a:solidFill>
              </a:rPr>
              <a:pPr/>
              <a:t>15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012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C0917-149A-4BA7-BA58-08F3A194DB1B}" type="datetimeFigureOut">
              <a:rPr lang="fr-FR" smtClean="0"/>
              <a:t>03/12/2017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31BAB-F3E3-409C-91B6-639AFAE48B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7671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C0917-149A-4BA7-BA58-08F3A194DB1B}" type="datetimeFigureOut">
              <a:rPr lang="fr-FR" smtClean="0"/>
              <a:t>03/12/2017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31BAB-F3E3-409C-91B6-639AFAE48B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6043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C0917-149A-4BA7-BA58-08F3A194DB1B}" type="datetimeFigureOut">
              <a:rPr lang="fr-FR" smtClean="0"/>
              <a:t>03/12/2017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31BAB-F3E3-409C-91B6-639AFAE48B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83022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36060-6590-4E19-BA3E-3386176201A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25101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F7E02-EA08-470B-87DC-2536FA2FE39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194198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C8813-2544-453A-8888-4D07F643946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670155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E1728-8324-4BC2-A187-0AB5CF0F0C5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11D1-1FCC-4B71-AADE-3B99A91FDBC2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4737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177D1-5592-4367-AF45-FE319999E6B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11D1-1FCC-4B71-AADE-3B99A91FDBC2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7972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52EA6-1CC8-4D80-A745-6E2A3C25B47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11D1-1FCC-4B71-AADE-3B99A91FDBC2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6085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02FF5-4CD3-48C9-92A0-817767C5250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11D1-1FCC-4B71-AADE-3B99A91FDBC2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500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01608-A524-4821-9C28-A7A4B0A530B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11D1-1FCC-4B71-AADE-3B99A91FDBC2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87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C0917-149A-4BA7-BA58-08F3A194DB1B}" type="datetimeFigureOut">
              <a:rPr lang="fr-FR" smtClean="0"/>
              <a:t>03/12/2017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31BAB-F3E3-409C-91B6-639AFAE48B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39587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CB31D-FDC4-4547-8E2F-E99DB304CDF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11D1-1FCC-4B71-AADE-3B99A91FDBC2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2772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56796-DC21-4B4E-9924-717876BE709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latin typeface="Comic Sans MS" panose="030F0702030302020204" pitchFamily="66" charset="0"/>
              </a:defRPr>
            </a:lvl1pPr>
          </a:lstStyle>
          <a:p>
            <a:fld id="{CF6411D1-1FCC-4B71-AADE-3B99A91FDBC2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7915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B0D1D-B07C-45F1-87C5-E267ED3711C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11D1-1FCC-4B71-AADE-3B99A91FDBC2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5716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ABC3E-5660-494B-8577-AAD572A933C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11D1-1FCC-4B71-AADE-3B99A91FDBC2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1958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354F5-3E64-4033-9783-5B26181F281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11D1-1FCC-4B71-AADE-3B99A91FDBC2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0699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753F3-8D20-4D7D-9E54-8CBF35140E3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11D1-1FCC-4B71-AADE-3B99A91FDBC2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908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C0917-149A-4BA7-BA58-08F3A194DB1B}" type="datetimeFigureOut">
              <a:rPr lang="fr-FR" smtClean="0"/>
              <a:t>03/12/2017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31BAB-F3E3-409C-91B6-639AFAE48B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1745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C0917-149A-4BA7-BA58-08F3A194DB1B}" type="datetimeFigureOut">
              <a:rPr lang="fr-FR" smtClean="0"/>
              <a:t>03/12/2017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31BAB-F3E3-409C-91B6-639AFAE48B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0344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C0917-149A-4BA7-BA58-08F3A194DB1B}" type="datetimeFigureOut">
              <a:rPr lang="fr-FR" smtClean="0"/>
              <a:t>03/12/2017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31BAB-F3E3-409C-91B6-639AFAE48B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5773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C0917-149A-4BA7-BA58-08F3A194DB1B}" type="datetimeFigureOut">
              <a:rPr lang="fr-FR" smtClean="0"/>
              <a:t>03/12/2017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31BAB-F3E3-409C-91B6-639AFAE48B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9774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C0917-149A-4BA7-BA58-08F3A194DB1B}" type="datetimeFigureOut">
              <a:rPr lang="fr-FR" smtClean="0"/>
              <a:t>03/12/2017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31BAB-F3E3-409C-91B6-639AFAE48B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00939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C0917-149A-4BA7-BA58-08F3A194DB1B}" type="datetimeFigureOut">
              <a:rPr lang="fr-FR" smtClean="0"/>
              <a:t>03/12/2017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31BAB-F3E3-409C-91B6-639AFAE48B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4431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C0917-149A-4BA7-BA58-08F3A194DB1B}" type="datetimeFigureOut">
              <a:rPr lang="fr-FR" smtClean="0"/>
              <a:t>03/12/2017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31BAB-F3E3-409C-91B6-639AFAE48B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2361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C0917-149A-4BA7-BA58-08F3A194DB1B}" type="datetimeFigureOut">
              <a:rPr lang="fr-FR" smtClean="0"/>
              <a:t>03/12/2017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31BAB-F3E3-409C-91B6-639AFAE48B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7125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99BF5A-0B0E-4785-AC3E-36BC7F34940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234570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>
    <p:fade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9AFAA-E173-46FB-81E5-839CA32C6E6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6411D1-1FCC-4B71-AADE-3B99A91FDBC2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150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8.jp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31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mailto:arkribii@" TargetMode="External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1.xml"/><Relationship Id="rId5" Type="http://schemas.microsoft.com/office/2007/relationships/hdphoto" Target="../media/hdphoto3.wdp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2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1.xml"/><Relationship Id="rId4" Type="http://schemas.microsoft.com/office/2007/relationships/hdphoto" Target="../media/hdphoto7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Résultat de recherche d'images pour &quot;logo uit kénitr&quot;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959" y="91774"/>
            <a:ext cx="1078513" cy="108857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 2" descr="C:\Users\Elachqar\Desktop\e-val3.png"/>
          <p:cNvPicPr/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6496"/>
                    </a14:imgEffect>
                    <a14:imgEffect>
                      <a14:saturation sat="4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355650" y="487474"/>
            <a:ext cx="1118235" cy="297180"/>
          </a:xfrm>
          <a:prstGeom prst="rect">
            <a:avLst/>
          </a:prstGeom>
          <a:noFill/>
        </p:spPr>
      </p:pic>
      <p:pic>
        <p:nvPicPr>
          <p:cNvPr id="4" name="image01.jpg" descr="C:\Users\Amal\Downloads\logosbeneficaireserasmusrightfunded (1).jpg"/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9141040" y="386508"/>
            <a:ext cx="1762125" cy="499110"/>
          </a:xfrm>
          <a:prstGeom prst="rect">
            <a:avLst/>
          </a:prstGeom>
          <a:ln/>
        </p:spPr>
      </p:pic>
      <p:sp>
        <p:nvSpPr>
          <p:cNvPr id="5" name="Rectangle 4"/>
          <p:cNvSpPr/>
          <p:nvPr/>
        </p:nvSpPr>
        <p:spPr>
          <a:xfrm>
            <a:off x="0" y="1227437"/>
            <a:ext cx="12060194" cy="492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US" sz="2400" b="1" dirty="0" smtClean="0">
                <a:solidFill>
                  <a:srgbClr val="365F9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Projet Erasmus+ e-Val,</a:t>
            </a:r>
            <a:r>
              <a:rPr lang="fr-F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6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400" b="1" dirty="0" smtClean="0">
                <a:solidFill>
                  <a:srgbClr val="365F9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Vers une meilleure communication Lauréats-Entreprises </a:t>
            </a:r>
            <a:endParaRPr lang="fr-FR" sz="16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60119" y="1952723"/>
            <a:ext cx="4909293" cy="8980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15000"/>
              </a:lnSpc>
              <a:spcBef>
                <a:spcPts val="1800"/>
              </a:spcBef>
            </a:pPr>
            <a:r>
              <a:rPr lang="en-US" sz="28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Workshop  </a:t>
            </a:r>
            <a:r>
              <a:rPr lang="en-US" sz="2800" b="1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UIT</a:t>
            </a:r>
          </a:p>
          <a:p>
            <a:pPr lvl="0" algn="ctr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1400" b="1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Lundi 4 décembre 2017 à la Présidence de l’Université Ibn </a:t>
            </a:r>
            <a:r>
              <a:rPr lang="fr-FR" sz="1400" b="1" dirty="0" err="1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Tofaïl</a:t>
            </a:r>
            <a:endParaRPr lang="fr-FR" sz="1400" b="1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36103" y="3580514"/>
            <a:ext cx="11178746" cy="1186415"/>
          </a:xfrm>
          <a:prstGeom prst="rect">
            <a:avLst/>
          </a:prstGeom>
          <a:solidFill>
            <a:srgbClr val="00FF00">
              <a:alpha val="30000"/>
            </a:srgbClr>
          </a:solidFill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fr-FR" sz="3200" b="1" dirty="0" smtClean="0">
                <a:solidFill>
                  <a:srgbClr val="0000FF"/>
                </a:solidFill>
                <a:effectLst/>
                <a:latin typeface="Comic Sans MS" panose="030F0702030302020204" pitchFamily="66" charset="0"/>
                <a:ea typeface="Cambria" panose="02040503050406030204" pitchFamily="18" charset="0"/>
                <a:cs typeface="Cambria" panose="02040503050406030204" pitchFamily="18" charset="0"/>
              </a:rPr>
              <a:t>Développement de l’employabilité des lauréats  </a:t>
            </a:r>
            <a:r>
              <a:rPr lang="fr-FR" sz="3200" b="1" dirty="0" smtClean="0">
                <a:solidFill>
                  <a:srgbClr val="0000FF"/>
                </a:solidFill>
                <a:latin typeface="Comic Sans MS" panose="030F0702030302020204" pitchFamily="66" charset="0"/>
                <a:ea typeface="Cambria" panose="02040503050406030204" pitchFamily="18" charset="0"/>
                <a:cs typeface="Cambria" panose="02040503050406030204" pitchFamily="18" charset="0"/>
              </a:rPr>
              <a:t>Expérience de </a:t>
            </a:r>
            <a:r>
              <a:rPr lang="fr-FR" sz="3200" b="1" dirty="0" smtClean="0">
                <a:solidFill>
                  <a:srgbClr val="0000FF"/>
                </a:solidFill>
                <a:effectLst/>
                <a:latin typeface="Comic Sans MS" panose="030F0702030302020204" pitchFamily="66" charset="0"/>
                <a:ea typeface="Cambria" panose="02040503050406030204" pitchFamily="18" charset="0"/>
                <a:cs typeface="Cambria" panose="02040503050406030204" pitchFamily="18" charset="0"/>
              </a:rPr>
              <a:t>l’Université Ibn </a:t>
            </a:r>
            <a:r>
              <a:rPr lang="fr-FR" sz="3200" b="1" dirty="0" err="1" smtClean="0">
                <a:solidFill>
                  <a:srgbClr val="0000FF"/>
                </a:solidFill>
                <a:effectLst/>
                <a:latin typeface="Comic Sans MS" panose="030F0702030302020204" pitchFamily="66" charset="0"/>
                <a:ea typeface="Cambria" panose="02040503050406030204" pitchFamily="18" charset="0"/>
                <a:cs typeface="Cambria" panose="02040503050406030204" pitchFamily="18" charset="0"/>
              </a:rPr>
              <a:t>Tofaïl</a:t>
            </a:r>
            <a:r>
              <a:rPr lang="fr-FR" sz="3200" b="1" dirty="0" smtClean="0">
                <a:solidFill>
                  <a:srgbClr val="0000FF"/>
                </a:solidFill>
                <a:effectLst/>
                <a:latin typeface="Comic Sans MS" panose="030F0702030302020204" pitchFamily="66" charset="0"/>
                <a:ea typeface="Cambria" panose="02040503050406030204" pitchFamily="18" charset="0"/>
                <a:cs typeface="Cambria" panose="02040503050406030204" pitchFamily="18" charset="0"/>
              </a:rPr>
              <a:t>  </a:t>
            </a: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55650" y="5811960"/>
            <a:ext cx="1886466" cy="88454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48281" y="5251330"/>
            <a:ext cx="11763631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fr-FR" i="1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mbria" panose="02040503050406030204" pitchFamily="18" charset="0"/>
                <a:cs typeface="Cambria" panose="02040503050406030204" pitchFamily="18" charset="0"/>
              </a:rPr>
              <a:t>Pr. Abdelaziz </a:t>
            </a:r>
            <a:r>
              <a:rPr lang="fr-FR" i="1" dirty="0" err="1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mbria" panose="02040503050406030204" pitchFamily="18" charset="0"/>
                <a:cs typeface="Cambria" panose="02040503050406030204" pitchFamily="18" charset="0"/>
              </a:rPr>
              <a:t>Ramadane</a:t>
            </a:r>
            <a:r>
              <a:rPr lang="fr-FR" i="1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mbria" panose="02040503050406030204" pitchFamily="18" charset="0"/>
                <a:cs typeface="Cambria" panose="02040503050406030204" pitchFamily="18" charset="0"/>
              </a:rPr>
              <a:t> KRIBII,  </a:t>
            </a:r>
            <a:r>
              <a:rPr lang="fr-FR" b="1" i="1" dirty="0" smtClean="0">
                <a:solidFill>
                  <a:srgbClr val="0000FF"/>
                </a:solidFill>
                <a:effectLst/>
                <a:latin typeface="Comic Sans MS" panose="030F0702030302020204" pitchFamily="66" charset="0"/>
                <a:ea typeface="Cambria" panose="02040503050406030204" pitchFamily="18" charset="0"/>
                <a:cs typeface="Cambria" panose="02040503050406030204" pitchFamily="18" charset="0"/>
              </a:rPr>
              <a:t>C</a:t>
            </a:r>
            <a:r>
              <a:rPr lang="fr-FR" i="1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mbria" panose="02040503050406030204" pitchFamily="18" charset="0"/>
                <a:cs typeface="Cambria" panose="02040503050406030204" pitchFamily="18" charset="0"/>
              </a:rPr>
              <a:t>entre de </a:t>
            </a:r>
            <a:r>
              <a:rPr lang="fr-FR" b="1" i="1" dirty="0" smtClean="0">
                <a:solidFill>
                  <a:srgbClr val="0000FF"/>
                </a:solidFill>
                <a:effectLst/>
                <a:latin typeface="Comic Sans MS" panose="030F0702030302020204" pitchFamily="66" charset="0"/>
                <a:ea typeface="Cambria" panose="02040503050406030204" pitchFamily="18" charset="0"/>
                <a:cs typeface="Cambria" panose="02040503050406030204" pitchFamily="18" charset="0"/>
              </a:rPr>
              <a:t>D</a:t>
            </a:r>
            <a:r>
              <a:rPr lang="fr-FR" i="1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mbria" panose="02040503050406030204" pitchFamily="18" charset="0"/>
                <a:cs typeface="Cambria" panose="02040503050406030204" pitchFamily="18" charset="0"/>
              </a:rPr>
              <a:t>éveloppement de </a:t>
            </a:r>
            <a:r>
              <a:rPr lang="fr-FR" b="1" i="1" dirty="0" smtClean="0">
                <a:solidFill>
                  <a:srgbClr val="0000FF"/>
                </a:solidFill>
                <a:effectLst/>
                <a:latin typeface="Comic Sans MS" panose="030F0702030302020204" pitchFamily="66" charset="0"/>
                <a:ea typeface="Cambria" panose="02040503050406030204" pitchFamily="18" charset="0"/>
                <a:cs typeface="Cambria" panose="02040503050406030204" pitchFamily="18" charset="0"/>
              </a:rPr>
              <a:t>C</a:t>
            </a:r>
            <a:r>
              <a:rPr lang="fr-FR" i="1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mbria" panose="02040503050406030204" pitchFamily="18" charset="0"/>
                <a:cs typeface="Cambria" panose="02040503050406030204" pitchFamily="18" charset="0"/>
              </a:rPr>
              <a:t>arrière, Université Ibn </a:t>
            </a:r>
            <a:r>
              <a:rPr lang="fr-FR" i="1" dirty="0" err="1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mbria" panose="02040503050406030204" pitchFamily="18" charset="0"/>
                <a:cs typeface="Cambria" panose="02040503050406030204" pitchFamily="18" charset="0"/>
              </a:rPr>
              <a:t>Tofaïl</a:t>
            </a:r>
            <a:endParaRPr lang="fr-FR" dirty="0">
              <a:solidFill>
                <a:srgbClr val="000000"/>
              </a:solidFill>
              <a:effectLst/>
              <a:latin typeface="Comic Sans MS" panose="030F0702030302020204" pitchFamily="66" charset="0"/>
              <a:ea typeface="Cambria" panose="02040503050406030204" pitchFamily="18" charset="0"/>
              <a:cs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376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0918">
            <a:off x="6842622" y="4825143"/>
            <a:ext cx="1872155" cy="1638136"/>
          </a:xfrm>
          <a:prstGeom prst="rect">
            <a:avLst/>
          </a:prstGeom>
        </p:spPr>
      </p:pic>
      <p:sp>
        <p:nvSpPr>
          <p:cNvPr id="2" name="ZoneTexte 1"/>
          <p:cNvSpPr txBox="1"/>
          <p:nvPr/>
        </p:nvSpPr>
        <p:spPr>
          <a:xfrm>
            <a:off x="3439999" y="279700"/>
            <a:ext cx="5174429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rgbClr val="008000"/>
                </a:solidFill>
                <a:latin typeface="Comic Sans MS" panose="030F0702030302020204" pitchFamily="66" charset="0"/>
              </a:rPr>
              <a:t>Il faut aller de l’avant</a:t>
            </a:r>
          </a:p>
        </p:txBody>
      </p:sp>
      <p:sp>
        <p:nvSpPr>
          <p:cNvPr id="4" name="Rectangle 3"/>
          <p:cNvSpPr/>
          <p:nvPr/>
        </p:nvSpPr>
        <p:spPr>
          <a:xfrm>
            <a:off x="511643" y="1406921"/>
            <a:ext cx="83284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0000FF"/>
                </a:solidFill>
                <a:latin typeface="Comic Sans MS" panose="030F0702030302020204" pitchFamily="66" charset="0"/>
              </a:rPr>
              <a:t>En </a:t>
            </a:r>
            <a:r>
              <a:rPr lang="fr-FR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aidant</a:t>
            </a:r>
            <a:r>
              <a:rPr lang="fr-FR" sz="2400" dirty="0">
                <a:solidFill>
                  <a:srgbClr val="0000FF"/>
                </a:solidFill>
                <a:latin typeface="Comic Sans MS" panose="030F0702030302020204" pitchFamily="66" charset="0"/>
              </a:rPr>
              <a:t> nos lauréats à </a:t>
            </a:r>
            <a:r>
              <a:rPr lang="fr-FR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acquérir</a:t>
            </a:r>
            <a:r>
              <a:rPr lang="fr-FR" sz="2400" dirty="0">
                <a:solidFill>
                  <a:srgbClr val="0000FF"/>
                </a:solidFill>
                <a:latin typeface="Comic Sans MS" panose="030F0702030302020204" pitchFamily="66" charset="0"/>
              </a:rPr>
              <a:t> </a:t>
            </a:r>
            <a:r>
              <a:rPr lang="fr-FR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les compétences</a:t>
            </a:r>
            <a:r>
              <a:rPr lang="fr-FR" sz="2400" dirty="0">
                <a:solidFill>
                  <a:srgbClr val="0000FF"/>
                </a:solidFill>
                <a:latin typeface="Comic Sans MS" panose="030F0702030302020204" pitchFamily="66" charset="0"/>
              </a:rPr>
              <a:t> nécessaires à leur </a:t>
            </a:r>
            <a:r>
              <a:rPr lang="fr-FR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employabilité</a:t>
            </a:r>
            <a:r>
              <a:rPr lang="fr-FR" sz="2400" dirty="0">
                <a:solidFill>
                  <a:srgbClr val="0000FF"/>
                </a:solidFill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511643" y="2925721"/>
            <a:ext cx="79410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0000FF"/>
                </a:solidFill>
                <a:latin typeface="Comic Sans MS" panose="030F0702030302020204" pitchFamily="66" charset="0"/>
              </a:rPr>
              <a:t>En les </a:t>
            </a:r>
            <a:r>
              <a:rPr lang="fr-FR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accompagnant</a:t>
            </a:r>
            <a:r>
              <a:rPr lang="fr-FR" sz="2400" dirty="0">
                <a:solidFill>
                  <a:srgbClr val="0000FF"/>
                </a:solidFill>
                <a:latin typeface="Comic Sans MS" panose="030F0702030302020204" pitchFamily="66" charset="0"/>
              </a:rPr>
              <a:t> au cours du cursus universitaire pour </a:t>
            </a:r>
            <a:r>
              <a:rPr lang="fr-FR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avoir</a:t>
            </a:r>
            <a:r>
              <a:rPr lang="fr-FR" sz="2400" dirty="0">
                <a:solidFill>
                  <a:srgbClr val="0000FF"/>
                </a:solidFill>
                <a:latin typeface="Comic Sans MS" panose="030F0702030302020204" pitchFamily="66" charset="0"/>
              </a:rPr>
              <a:t> une bonne </a:t>
            </a:r>
            <a:r>
              <a:rPr lang="fr-FR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visibilité</a:t>
            </a:r>
            <a:r>
              <a:rPr lang="fr-FR" sz="2400" dirty="0">
                <a:solidFill>
                  <a:srgbClr val="0000FF"/>
                </a:solidFill>
                <a:latin typeface="Comic Sans MS" panose="030F0702030302020204" pitchFamily="66" charset="0"/>
              </a:rPr>
              <a:t> sur le </a:t>
            </a:r>
            <a:r>
              <a:rPr lang="fr-FR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marché du travail</a:t>
            </a:r>
          </a:p>
        </p:txBody>
      </p:sp>
      <p:sp>
        <p:nvSpPr>
          <p:cNvPr id="6" name="Rectangle 5"/>
          <p:cNvSpPr/>
          <p:nvPr/>
        </p:nvSpPr>
        <p:spPr>
          <a:xfrm>
            <a:off x="601182" y="4444521"/>
            <a:ext cx="796884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>
                <a:solidFill>
                  <a:srgbClr val="0000FF"/>
                </a:solidFill>
                <a:latin typeface="Comic Sans MS" panose="030F0702030302020204" pitchFamily="66" charset="0"/>
              </a:rPr>
              <a:t>Pour </a:t>
            </a:r>
            <a:r>
              <a:rPr lang="fr-FR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permettre </a:t>
            </a:r>
            <a:r>
              <a:rPr lang="fr-FR" sz="2400" dirty="0">
                <a:solidFill>
                  <a:srgbClr val="0000FF"/>
                </a:solidFill>
                <a:latin typeface="Comic Sans MS" panose="030F0702030302020204" pitchFamily="66" charset="0"/>
              </a:rPr>
              <a:t>à nos futurs lauréats de </a:t>
            </a:r>
            <a:r>
              <a:rPr lang="fr-FR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s’autoévaluer</a:t>
            </a:r>
            <a:r>
              <a:rPr lang="fr-FR" sz="2400" dirty="0">
                <a:solidFill>
                  <a:srgbClr val="0000FF"/>
                </a:solidFill>
                <a:latin typeface="Comic Sans MS" panose="030F0702030302020204" pitchFamily="66" charset="0"/>
              </a:rPr>
              <a:t> </a:t>
            </a:r>
          </a:p>
          <a:p>
            <a:r>
              <a:rPr lang="fr-FR" sz="2400" dirty="0">
                <a:solidFill>
                  <a:srgbClr val="0000FF"/>
                </a:solidFill>
                <a:latin typeface="Comic Sans MS" panose="030F0702030302020204" pitchFamily="66" charset="0"/>
              </a:rPr>
              <a:t>à fin de remédier aux faiblesses 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819" y="2357832"/>
            <a:ext cx="1665893" cy="1398886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0030" y="4925569"/>
            <a:ext cx="3352753" cy="1679070"/>
          </a:xfrm>
          <a:prstGeom prst="rect">
            <a:avLst/>
          </a:prstGeom>
        </p:spPr>
      </p:pic>
      <p:sp>
        <p:nvSpPr>
          <p:cNvPr id="13" name="Espace réservé du numéro de diapositive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11D1-1FCC-4B71-AADE-3B99A91FDBC2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0" y="840688"/>
            <a:ext cx="2444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Comment</a:t>
            </a:r>
            <a:r>
              <a:rPr lang="fr-FR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7" name="Rectangle 6"/>
          <p:cNvSpPr/>
          <p:nvPr/>
        </p:nvSpPr>
        <p:spPr>
          <a:xfrm>
            <a:off x="1222371" y="5831181"/>
            <a:ext cx="48354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000" b="1" dirty="0">
                <a:solidFill>
                  <a:srgbClr val="7030A0"/>
                </a:solidFill>
                <a:latin typeface="Comic Sans MS" panose="030F0702030302020204" pitchFamily="66" charset="0"/>
              </a:rPr>
              <a:t>Les "Soft </a:t>
            </a:r>
            <a:r>
              <a:rPr lang="fr-FR" sz="2000" b="1" dirty="0" err="1">
                <a:solidFill>
                  <a:srgbClr val="7030A0"/>
                </a:solidFill>
                <a:latin typeface="Comic Sans MS" panose="030F0702030302020204" pitchFamily="66" charset="0"/>
              </a:rPr>
              <a:t>Skills</a:t>
            </a:r>
            <a:r>
              <a:rPr lang="fr-FR" sz="2000" b="1" dirty="0">
                <a:solidFill>
                  <a:srgbClr val="7030A0"/>
                </a:solidFill>
                <a:latin typeface="Comic Sans MS" panose="030F0702030302020204" pitchFamily="66" charset="0"/>
              </a:rPr>
              <a:t>" : secret de réussite scolaire et professionnelle</a:t>
            </a:r>
          </a:p>
        </p:txBody>
      </p:sp>
      <p:grpSp>
        <p:nvGrpSpPr>
          <p:cNvPr id="19" name="Groupe 18"/>
          <p:cNvGrpSpPr/>
          <p:nvPr/>
        </p:nvGrpSpPr>
        <p:grpSpPr>
          <a:xfrm>
            <a:off x="9516832" y="121855"/>
            <a:ext cx="2212119" cy="2074283"/>
            <a:chOff x="9516832" y="121855"/>
            <a:chExt cx="2212119" cy="2074283"/>
          </a:xfrm>
        </p:grpSpPr>
        <p:pic>
          <p:nvPicPr>
            <p:cNvPr id="15" name="Image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04436">
              <a:off x="9516832" y="121855"/>
              <a:ext cx="1684235" cy="752704"/>
            </a:xfrm>
            <a:prstGeom prst="rect">
              <a:avLst/>
            </a:prstGeom>
          </p:spPr>
        </p:pic>
        <p:pic>
          <p:nvPicPr>
            <p:cNvPr id="3" name="Image 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06578" y="781223"/>
              <a:ext cx="2122373" cy="14149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06054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9757" y="-1"/>
            <a:ext cx="7628633" cy="6859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8244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71044" y="227523"/>
            <a:ext cx="9258826" cy="58477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fr-FR" sz="3200" b="1" dirty="0">
                <a:solidFill>
                  <a:srgbClr val="B930D0"/>
                </a:solidFill>
                <a:latin typeface="Comic Sans MS" panose="030F0702030302020204" pitchFamily="66" charset="0"/>
              </a:rPr>
              <a:t>Lancement d’un nouveau centre universitaire:</a:t>
            </a:r>
            <a:r>
              <a:rPr lang="fr-FR" sz="3200" b="1" dirty="0">
                <a:solidFill>
                  <a:srgbClr val="0000FF"/>
                </a:solidFill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11D1-1FCC-4B71-AADE-3B99A91FDBC2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1528" y="4155053"/>
            <a:ext cx="2047375" cy="2625457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778" y="1462272"/>
            <a:ext cx="9878022" cy="226064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6" name="Rectangle 5"/>
          <p:cNvSpPr/>
          <p:nvPr/>
        </p:nvSpPr>
        <p:spPr>
          <a:xfrm>
            <a:off x="722933" y="4936793"/>
            <a:ext cx="743277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>
                <a:solidFill>
                  <a:srgbClr val="0000FF"/>
                </a:solidFill>
                <a:latin typeface="Comic Sans MS" panose="030F0702030302020204" pitchFamily="66" charset="0"/>
              </a:rPr>
              <a:t>Pour </a:t>
            </a:r>
            <a:r>
              <a:rPr lang="fr-FR" sz="2800" b="1" dirty="0">
                <a:solidFill>
                  <a:srgbClr val="FF33CC"/>
                </a:solidFill>
                <a:latin typeface="Comic Sans MS" panose="030F0702030302020204" pitchFamily="66" charset="0"/>
              </a:rPr>
              <a:t>rendre employable </a:t>
            </a:r>
            <a:r>
              <a:rPr lang="fr-FR" sz="2800" b="1" dirty="0">
                <a:solidFill>
                  <a:srgbClr val="0000FF"/>
                </a:solidFill>
                <a:latin typeface="Comic Sans MS" panose="030F0702030302020204" pitchFamily="66" charset="0"/>
              </a:rPr>
              <a:t>un jeune diplômé, il faut le </a:t>
            </a:r>
            <a:r>
              <a:rPr lang="fr-FR" sz="2800" b="1" dirty="0">
                <a:solidFill>
                  <a:srgbClr val="FF33CC"/>
                </a:solidFill>
                <a:latin typeface="Comic Sans MS" panose="030F0702030302020204" pitchFamily="66" charset="0"/>
              </a:rPr>
              <a:t>préparer</a:t>
            </a:r>
            <a:r>
              <a:rPr lang="fr-FR" sz="2800" b="1" dirty="0">
                <a:solidFill>
                  <a:srgbClr val="0000FF"/>
                </a:solidFill>
                <a:latin typeface="Comic Sans MS" panose="030F0702030302020204" pitchFamily="66" charset="0"/>
              </a:rPr>
              <a:t> au marché du travail dès le </a:t>
            </a:r>
            <a:r>
              <a:rPr lang="fr-FR" sz="2800" b="1" dirty="0">
                <a:solidFill>
                  <a:srgbClr val="FF33CC"/>
                </a:solidFill>
                <a:latin typeface="Comic Sans MS" panose="030F0702030302020204" pitchFamily="66" charset="0"/>
              </a:rPr>
              <a:t>début de son cursus </a:t>
            </a:r>
            <a:r>
              <a:rPr lang="fr-FR" sz="2800" b="1" dirty="0">
                <a:solidFill>
                  <a:srgbClr val="0000FF"/>
                </a:solidFill>
                <a:latin typeface="Comic Sans MS" panose="030F0702030302020204" pitchFamily="66" charset="0"/>
              </a:rPr>
              <a:t>universitaire</a:t>
            </a:r>
            <a:r>
              <a:rPr lang="fr-FR" sz="2400" dirty="0">
                <a:solidFill>
                  <a:srgbClr val="0000FF"/>
                </a:solidFill>
                <a:latin typeface="Comic Sans MS" panose="030F0702030302020204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00905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1322" y="3556872"/>
            <a:ext cx="1833498" cy="1149741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3439999" y="279700"/>
            <a:ext cx="5174429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rgbClr val="009900"/>
                </a:solidFill>
                <a:latin typeface="Comic Sans MS" panose="030F0702030302020204" pitchFamily="66" charset="0"/>
              </a:rPr>
              <a:t>L’action </a:t>
            </a:r>
            <a:r>
              <a:rPr lang="fr-FR" sz="2800" b="1" dirty="0" smtClean="0">
                <a:solidFill>
                  <a:srgbClr val="009900"/>
                </a:solidFill>
                <a:latin typeface="Comic Sans MS" panose="030F0702030302020204" pitchFamily="66" charset="0"/>
              </a:rPr>
              <a:t>y est menée</a:t>
            </a:r>
            <a:endParaRPr lang="fr-FR" sz="2800" b="1" dirty="0">
              <a:solidFill>
                <a:srgbClr val="009900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15" name="Groupe 14"/>
          <p:cNvGrpSpPr/>
          <p:nvPr/>
        </p:nvGrpSpPr>
        <p:grpSpPr>
          <a:xfrm>
            <a:off x="5993083" y="1975673"/>
            <a:ext cx="2621345" cy="823972"/>
            <a:chOff x="5993083" y="1348655"/>
            <a:chExt cx="2621345" cy="823972"/>
          </a:xfrm>
        </p:grpSpPr>
        <p:sp>
          <p:nvSpPr>
            <p:cNvPr id="9" name="Rectangle à coins arrondis 8"/>
            <p:cNvSpPr/>
            <p:nvPr/>
          </p:nvSpPr>
          <p:spPr>
            <a:xfrm>
              <a:off x="5993083" y="1348655"/>
              <a:ext cx="2621345" cy="823972"/>
            </a:xfrm>
            <a:prstGeom prst="wedgeRoundRectCallout">
              <a:avLst>
                <a:gd name="adj1" fmla="val -2200"/>
                <a:gd name="adj2" fmla="val 123962"/>
                <a:gd name="adj3" fmla="val 16667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11" name="ZoneTexte 10"/>
            <p:cNvSpPr txBox="1"/>
            <p:nvPr/>
          </p:nvSpPr>
          <p:spPr>
            <a:xfrm>
              <a:off x="5993083" y="1591463"/>
              <a:ext cx="25872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b="1" dirty="0">
                  <a:solidFill>
                    <a:srgbClr val="C00000"/>
                  </a:solidFill>
                  <a:latin typeface="Comic Sans MS" panose="030F0702030302020204" pitchFamily="66" charset="0"/>
                </a:rPr>
                <a:t>complémentarité</a:t>
              </a:r>
            </a:p>
          </p:txBody>
        </p:sp>
      </p:grpSp>
      <p:grpSp>
        <p:nvGrpSpPr>
          <p:cNvPr id="14" name="Groupe 13"/>
          <p:cNvGrpSpPr/>
          <p:nvPr/>
        </p:nvGrpSpPr>
        <p:grpSpPr>
          <a:xfrm>
            <a:off x="6520392" y="5417905"/>
            <a:ext cx="2672615" cy="823972"/>
            <a:chOff x="6520392" y="5130519"/>
            <a:chExt cx="2672615" cy="823972"/>
          </a:xfrm>
        </p:grpSpPr>
        <p:sp>
          <p:nvSpPr>
            <p:cNvPr id="12" name="Rectangle à coins arrondis 11"/>
            <p:cNvSpPr/>
            <p:nvPr/>
          </p:nvSpPr>
          <p:spPr>
            <a:xfrm>
              <a:off x="6571662" y="5130519"/>
              <a:ext cx="2621345" cy="823972"/>
            </a:xfrm>
            <a:prstGeom prst="wedgeRoundRectCallout">
              <a:avLst>
                <a:gd name="adj1" fmla="val -19373"/>
                <a:gd name="adj2" fmla="val -127011"/>
                <a:gd name="adj3" fmla="val 16667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13" name="ZoneTexte 12"/>
            <p:cNvSpPr txBox="1"/>
            <p:nvPr/>
          </p:nvSpPr>
          <p:spPr>
            <a:xfrm>
              <a:off x="6520392" y="5311672"/>
              <a:ext cx="25872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b="1" dirty="0">
                  <a:solidFill>
                    <a:srgbClr val="C00000"/>
                  </a:solidFill>
                  <a:latin typeface="Comic Sans MS" panose="030F0702030302020204" pitchFamily="66" charset="0"/>
                </a:rPr>
                <a:t>Redondance </a:t>
              </a:r>
            </a:p>
          </p:txBody>
        </p:sp>
      </p:grpSp>
      <p:sp>
        <p:nvSpPr>
          <p:cNvPr id="18" name="Rectangle 17"/>
          <p:cNvSpPr/>
          <p:nvPr/>
        </p:nvSpPr>
        <p:spPr>
          <a:xfrm>
            <a:off x="7250175" y="5267854"/>
            <a:ext cx="100861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7200" b="1" dirty="0">
                <a:solidFill>
                  <a:srgbClr val="FF0000"/>
                </a:solidFill>
                <a:latin typeface="Comic Sans MS" panose="030F0702030302020204" pitchFamily="66" charset="0"/>
                <a:sym typeface="Wingdings 2" panose="05020102010507070707" pitchFamily="18" charset="2"/>
              </a:rPr>
              <a:t></a:t>
            </a:r>
            <a:endParaRPr lang="fr-FR" sz="7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5915" y="3372650"/>
            <a:ext cx="3753881" cy="1450258"/>
          </a:xfrm>
          <a:prstGeom prst="rect">
            <a:avLst/>
          </a:prstGeom>
        </p:spPr>
      </p:pic>
      <p:sp>
        <p:nvSpPr>
          <p:cNvPr id="17" name="Espace réservé du numéro de diapositive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11D1-1FCC-4B71-AADE-3B99A91FDBC2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" name="Image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07607" y="4705"/>
            <a:ext cx="2950720" cy="2523963"/>
          </a:xfrm>
          <a:prstGeom prst="rect">
            <a:avLst/>
          </a:prstGeom>
        </p:spPr>
      </p:pic>
      <p:grpSp>
        <p:nvGrpSpPr>
          <p:cNvPr id="19" name="Groupe 18"/>
          <p:cNvGrpSpPr/>
          <p:nvPr/>
        </p:nvGrpSpPr>
        <p:grpSpPr>
          <a:xfrm>
            <a:off x="9385712" y="5359801"/>
            <a:ext cx="2672615" cy="827484"/>
            <a:chOff x="6520392" y="5130519"/>
            <a:chExt cx="2672615" cy="827484"/>
          </a:xfrm>
        </p:grpSpPr>
        <p:sp>
          <p:nvSpPr>
            <p:cNvPr id="21" name="Rectangle à coins arrondis 20"/>
            <p:cNvSpPr/>
            <p:nvPr/>
          </p:nvSpPr>
          <p:spPr>
            <a:xfrm>
              <a:off x="6571662" y="5130519"/>
              <a:ext cx="2621345" cy="823972"/>
            </a:xfrm>
            <a:prstGeom prst="wedgeRoundRectCallout">
              <a:avLst>
                <a:gd name="adj1" fmla="val 13131"/>
                <a:gd name="adj2" fmla="val -118184"/>
                <a:gd name="adj3" fmla="val 16667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22" name="ZoneTexte 21"/>
            <p:cNvSpPr txBox="1"/>
            <p:nvPr/>
          </p:nvSpPr>
          <p:spPr>
            <a:xfrm>
              <a:off x="6520392" y="5311672"/>
              <a:ext cx="25872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>
                  <a:solidFill>
                    <a:srgbClr val="008000"/>
                  </a:solidFill>
                  <a:latin typeface="Comic Sans MS" panose="030F0702030302020204" pitchFamily="66" charset="0"/>
                </a:rPr>
                <a:t>Certifiée ISO 9001</a:t>
              </a:r>
            </a:p>
            <a:p>
              <a:pPr algn="ctr"/>
              <a:r>
                <a:rPr lang="fr-FR" b="1" dirty="0">
                  <a:solidFill>
                    <a:srgbClr val="008000"/>
                  </a:solidFill>
                  <a:latin typeface="Comic Sans MS" panose="030F0702030302020204" pitchFamily="66" charset="0"/>
                </a:rPr>
                <a:t>Version 2015 </a:t>
              </a:r>
              <a:r>
                <a:rPr lang="fr-FR" sz="1600" b="1" dirty="0">
                  <a:solidFill>
                    <a:srgbClr val="008000"/>
                  </a:solidFill>
                  <a:latin typeface="Comic Sans MS" panose="030F0702030302020204" pitchFamily="66" charset="0"/>
                </a:rPr>
                <a:t>(la 2</a:t>
              </a:r>
              <a:r>
                <a:rPr lang="fr-FR" sz="1600" b="1" baseline="30000" dirty="0">
                  <a:solidFill>
                    <a:srgbClr val="008000"/>
                  </a:solidFill>
                  <a:latin typeface="Comic Sans MS" panose="030F0702030302020204" pitchFamily="66" charset="0"/>
                </a:rPr>
                <a:t>ème</a:t>
              </a:r>
              <a:r>
                <a:rPr lang="fr-FR" sz="1600" b="1" dirty="0">
                  <a:solidFill>
                    <a:srgbClr val="008000"/>
                  </a:solidFill>
                  <a:latin typeface="Comic Sans MS" panose="030F0702030302020204" pitchFamily="66" charset="0"/>
                </a:rPr>
                <a:t>)</a:t>
              </a:r>
              <a:endParaRPr lang="fr-FR" b="1" dirty="0">
                <a:solidFill>
                  <a:srgbClr val="008000"/>
                </a:solidFill>
                <a:latin typeface="Comic Sans MS" panose="030F0702030302020204" pitchFamily="66" charset="0"/>
              </a:endParaRPr>
            </a:p>
          </p:txBody>
        </p:sp>
      </p:grpSp>
      <p:pic>
        <p:nvPicPr>
          <p:cNvPr id="24" name="Image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1584" y="3458988"/>
            <a:ext cx="5959738" cy="136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95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567" y="540332"/>
            <a:ext cx="11287125" cy="5248275"/>
          </a:xfrm>
          <a:prstGeom prst="rect">
            <a:avLst/>
          </a:prstGeom>
        </p:spPr>
      </p:pic>
      <p:sp>
        <p:nvSpPr>
          <p:cNvPr id="5" name="Rectangle à coins arrondis 4"/>
          <p:cNvSpPr/>
          <p:nvPr/>
        </p:nvSpPr>
        <p:spPr>
          <a:xfrm>
            <a:off x="784756" y="2867785"/>
            <a:ext cx="2631688" cy="51295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93198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9151" y="159601"/>
            <a:ext cx="8102991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i="1" u="sng" dirty="0">
                <a:solidFill>
                  <a:srgbClr val="008000"/>
                </a:solidFill>
                <a:latin typeface="Comic Sans MS" panose="030F0702030302020204" pitchFamily="66" charset="0"/>
              </a:rPr>
              <a:t>Objectif principal</a:t>
            </a:r>
            <a:r>
              <a:rPr lang="fr-FR" sz="2800" b="1" i="1" u="sng" dirty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</a:p>
          <a:p>
            <a:pPr algn="ctr"/>
            <a:endParaRPr lang="fr-FR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fr-FR" sz="3200" dirty="0">
                <a:solidFill>
                  <a:srgbClr val="CC00CC"/>
                </a:solidFill>
                <a:latin typeface="Comic Sans MS" panose="030F0702030302020204" pitchFamily="66" charset="0"/>
              </a:rPr>
              <a:t>Chaque lauréat(e) de l’ UIT sera amené(e) </a:t>
            </a:r>
            <a:r>
              <a:rPr lang="fr-FR" sz="3200" dirty="0">
                <a:solidFill>
                  <a:srgbClr val="0000FF"/>
                </a:solidFill>
                <a:latin typeface="Comic Sans MS" panose="030F0702030302020204" pitchFamily="66" charset="0"/>
              </a:rPr>
              <a:t>à suivre et réussir </a:t>
            </a:r>
            <a:r>
              <a:rPr lang="fr-FR" sz="3200" dirty="0">
                <a:solidFill>
                  <a:srgbClr val="CC00CC"/>
                </a:solidFill>
                <a:latin typeface="Comic Sans MS" panose="030F0702030302020204" pitchFamily="66" charset="0"/>
              </a:rPr>
              <a:t>aussi une </a:t>
            </a:r>
            <a:r>
              <a:rPr lang="fr-FR" sz="3200" b="1" dirty="0">
                <a:solidFill>
                  <a:srgbClr val="CC00CC"/>
                </a:solidFill>
                <a:latin typeface="Comic Sans MS" panose="030F0702030302020204" pitchFamily="66" charset="0"/>
              </a:rPr>
              <a:t>P</a:t>
            </a:r>
            <a:r>
              <a:rPr lang="fr-FR" sz="3200" dirty="0">
                <a:solidFill>
                  <a:srgbClr val="CC00CC"/>
                </a:solidFill>
                <a:latin typeface="Comic Sans MS" panose="030F0702030302020204" pitchFamily="66" charset="0"/>
              </a:rPr>
              <a:t>réparation à la </a:t>
            </a:r>
            <a:r>
              <a:rPr lang="fr-FR" sz="3200" b="1" dirty="0">
                <a:solidFill>
                  <a:srgbClr val="CC00CC"/>
                </a:solidFill>
                <a:latin typeface="Comic Sans MS" panose="030F0702030302020204" pitchFamily="66" charset="0"/>
              </a:rPr>
              <a:t>R</a:t>
            </a:r>
            <a:r>
              <a:rPr lang="fr-FR" sz="3200" dirty="0">
                <a:solidFill>
                  <a:srgbClr val="CC00CC"/>
                </a:solidFill>
                <a:latin typeface="Comic Sans MS" panose="030F0702030302020204" pitchFamily="66" charset="0"/>
              </a:rPr>
              <a:t>echerche de </a:t>
            </a:r>
            <a:r>
              <a:rPr lang="fr-FR" sz="3200" b="1" dirty="0">
                <a:solidFill>
                  <a:srgbClr val="CC00CC"/>
                </a:solidFill>
                <a:latin typeface="Comic Sans MS" panose="030F0702030302020204" pitchFamily="66" charset="0"/>
              </a:rPr>
              <a:t>C</a:t>
            </a:r>
            <a:r>
              <a:rPr lang="fr-FR" sz="3200" dirty="0">
                <a:solidFill>
                  <a:srgbClr val="CC00CC"/>
                </a:solidFill>
                <a:latin typeface="Comic Sans MS" panose="030F0702030302020204" pitchFamily="66" charset="0"/>
              </a:rPr>
              <a:t>arrière (</a:t>
            </a:r>
            <a:r>
              <a:rPr lang="fr-FR" sz="3200" b="1" dirty="0">
                <a:solidFill>
                  <a:srgbClr val="CC00CC"/>
                </a:solidFill>
                <a:latin typeface="Comic Sans MS" panose="030F0702030302020204" pitchFamily="66" charset="0"/>
              </a:rPr>
              <a:t>PRC</a:t>
            </a:r>
            <a:r>
              <a:rPr lang="fr-FR" sz="3200" dirty="0">
                <a:solidFill>
                  <a:srgbClr val="CC00CC"/>
                </a:solidFill>
                <a:latin typeface="Comic Sans MS" panose="030F0702030302020204" pitchFamily="66" charset="0"/>
              </a:rPr>
              <a:t>)</a:t>
            </a:r>
          </a:p>
        </p:txBody>
      </p:sp>
      <p:graphicFrame>
        <p:nvGraphicFramePr>
          <p:cNvPr id="10" name="Tableau 9"/>
          <p:cNvGraphicFramePr>
            <a:graphicFrameLocks noGrp="1"/>
          </p:cNvGraphicFramePr>
          <p:nvPr>
            <p:extLst/>
          </p:nvPr>
        </p:nvGraphicFramePr>
        <p:xfrm>
          <a:off x="1071354" y="3640459"/>
          <a:ext cx="9873310" cy="2567504"/>
        </p:xfrm>
        <a:graphic>
          <a:graphicData uri="http://schemas.openxmlformats.org/drawingml/2006/table">
            <a:tbl>
              <a:tblPr firstRow="1" bandRow="1"/>
              <a:tblGrid>
                <a:gridCol w="7180913"/>
                <a:gridCol w="2692397"/>
              </a:tblGrid>
              <a:tr h="6418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fr-FR" dirty="0" smtClean="0">
                          <a:solidFill>
                            <a:srgbClr val="0000FF"/>
                          </a:solidFill>
                          <a:latin typeface="Comic Sans MS" panose="030F0702030302020204" pitchFamily="66" charset="0"/>
                        </a:rPr>
                        <a:t>Lauréat</a:t>
                      </a:r>
                      <a:r>
                        <a:rPr kumimoji="0" lang="fr-F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</a:rPr>
                        <a:t>(</a:t>
                      </a:r>
                      <a:r>
                        <a:rPr kumimoji="0" lang="fr-FR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</a:rPr>
                        <a:t>e</a:t>
                      </a:r>
                      <a:r>
                        <a:rPr kumimoji="0" lang="fr-F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</a:rPr>
                        <a:t>)</a:t>
                      </a:r>
                      <a:r>
                        <a:rPr lang="fr-FR" dirty="0" smtClean="0">
                          <a:solidFill>
                            <a:srgbClr val="0000FF"/>
                          </a:solidFill>
                          <a:latin typeface="Comic Sans MS" panose="030F0702030302020204" pitchFamily="66" charset="0"/>
                        </a:rPr>
                        <a:t>s de l’UIT inscrit</a:t>
                      </a:r>
                      <a:r>
                        <a:rPr lang="fr-FR" sz="1400" dirty="0" smtClean="0">
                          <a:solidFill>
                            <a:srgbClr val="0000FF"/>
                          </a:solidFill>
                          <a:latin typeface="Comic Sans MS" panose="030F0702030302020204" pitchFamily="66" charset="0"/>
                        </a:rPr>
                        <a:t>(</a:t>
                      </a:r>
                      <a:r>
                        <a:rPr lang="fr-FR" dirty="0" smtClean="0">
                          <a:solidFill>
                            <a:srgbClr val="0000FF"/>
                          </a:solidFill>
                          <a:latin typeface="Comic Sans MS" panose="030F0702030302020204" pitchFamily="66" charset="0"/>
                        </a:rPr>
                        <a:t>e</a:t>
                      </a:r>
                      <a:r>
                        <a:rPr lang="fr-FR" sz="1400" dirty="0" smtClean="0">
                          <a:solidFill>
                            <a:srgbClr val="0000FF"/>
                          </a:solidFill>
                          <a:latin typeface="Comic Sans MS" panose="030F0702030302020204" pitchFamily="66" charset="0"/>
                        </a:rPr>
                        <a:t>)</a:t>
                      </a:r>
                      <a:r>
                        <a:rPr lang="fr-FR" dirty="0" smtClean="0">
                          <a:solidFill>
                            <a:srgbClr val="0000FF"/>
                          </a:solidFill>
                          <a:latin typeface="Comic Sans MS" panose="030F0702030302020204" pitchFamily="66" charset="0"/>
                        </a:rPr>
                        <a:t>s en:</a:t>
                      </a:r>
                      <a:endParaRPr lang="fr-FR" dirty="0">
                        <a:solidFill>
                          <a:srgbClr val="0000FF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fr-FR" dirty="0" smtClean="0">
                          <a:solidFill>
                            <a:srgbClr val="0000FF"/>
                          </a:solidFill>
                          <a:latin typeface="Comic Sans MS" panose="030F0702030302020204" pitchFamily="66" charset="0"/>
                        </a:rPr>
                        <a:t>effectifs</a:t>
                      </a:r>
                      <a:endParaRPr lang="fr-FR" dirty="0">
                        <a:solidFill>
                          <a:srgbClr val="0000FF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</a:tr>
              <a:tr h="6418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fr-FR" dirty="0" smtClean="0">
                          <a:latin typeface="Comic Sans MS" panose="030F0702030302020204" pitchFamily="66" charset="0"/>
                        </a:rPr>
                        <a:t>Doctorat (FD + FL + FS)</a:t>
                      </a:r>
                    </a:p>
                    <a:p>
                      <a:pPr algn="r"/>
                      <a:r>
                        <a:rPr lang="fr-FR" b="1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Total</a:t>
                      </a:r>
                      <a:endParaRPr lang="fr-FR" b="1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fr-FR" dirty="0" smtClean="0">
                          <a:latin typeface="Comic Sans MS" panose="030F0702030302020204" pitchFamily="66" charset="0"/>
                        </a:rPr>
                        <a:t>425 + 586 + 1603</a:t>
                      </a:r>
                    </a:p>
                    <a:p>
                      <a:pPr algn="ctr"/>
                      <a:r>
                        <a:rPr lang="fr-FR" b="1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2614</a:t>
                      </a:r>
                      <a:endParaRPr lang="fr-FR" b="1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</a:tr>
              <a:tr h="6418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fr-FR" dirty="0" smtClean="0">
                          <a:latin typeface="Comic Sans MS" panose="030F0702030302020204" pitchFamily="66" charset="0"/>
                        </a:rPr>
                        <a:t>Master (ENSA+ ENCG)</a:t>
                      </a:r>
                    </a:p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b="1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Total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fr-FR" dirty="0" smtClean="0">
                          <a:latin typeface="Comic Sans MS" panose="030F0702030302020204" pitchFamily="66" charset="0"/>
                        </a:rPr>
                        <a:t>34 + 84</a:t>
                      </a:r>
                    </a:p>
                    <a:p>
                      <a:pPr algn="ctr"/>
                      <a:r>
                        <a:rPr lang="fr-FR" b="1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118</a:t>
                      </a:r>
                      <a:endParaRPr lang="fr-FR" b="1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20000"/>
                      </a:srgbClr>
                    </a:solidFill>
                  </a:tcPr>
                </a:tc>
              </a:tr>
              <a:tr h="6418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fr-FR" dirty="0" smtClean="0">
                          <a:latin typeface="Comic Sans MS" panose="030F0702030302020204" pitchFamily="66" charset="0"/>
                        </a:rPr>
                        <a:t>Master (FD + FL + FS)</a:t>
                      </a:r>
                    </a:p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b="1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Total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fr-FR" dirty="0" smtClean="0">
                          <a:latin typeface="Comic Sans MS" panose="030F0702030302020204" pitchFamily="66" charset="0"/>
                        </a:rPr>
                        <a:t>966 + 1734 + 1000</a:t>
                      </a:r>
                    </a:p>
                    <a:p>
                      <a:pPr algn="ctr"/>
                      <a:r>
                        <a:rPr lang="fr-FR" b="1" dirty="0" smtClean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3700</a:t>
                      </a:r>
                      <a:endParaRPr lang="fr-FR" b="1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1048601" y="2962981"/>
            <a:ext cx="37866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2400" b="1" i="1" u="sng" kern="0" dirty="0">
                <a:solidFill>
                  <a:srgbClr val="FF0000"/>
                </a:solidFill>
                <a:latin typeface="Comic Sans MS" panose="030F0702030302020204" pitchFamily="66" charset="0"/>
              </a:rPr>
              <a:t>Statistiques 2016-2017</a:t>
            </a:r>
            <a:endParaRPr lang="fr-FR" sz="2400" kern="0" dirty="0">
              <a:solidFill>
                <a:srgbClr val="FF0000"/>
              </a:solidFill>
            </a:endParaRPr>
          </a:p>
        </p:txBody>
      </p:sp>
      <p:grpSp>
        <p:nvGrpSpPr>
          <p:cNvPr id="13" name="Groupe 12"/>
          <p:cNvGrpSpPr/>
          <p:nvPr/>
        </p:nvGrpSpPr>
        <p:grpSpPr>
          <a:xfrm>
            <a:off x="8717845" y="-825"/>
            <a:ext cx="3358812" cy="3144705"/>
            <a:chOff x="8604656" y="139923"/>
            <a:chExt cx="3358812" cy="3144705"/>
          </a:xfrm>
        </p:grpSpPr>
        <p:grpSp>
          <p:nvGrpSpPr>
            <p:cNvPr id="8" name="Groupe 7"/>
            <p:cNvGrpSpPr/>
            <p:nvPr/>
          </p:nvGrpSpPr>
          <p:grpSpPr>
            <a:xfrm>
              <a:off x="8604656" y="139923"/>
              <a:ext cx="3358812" cy="3144705"/>
              <a:chOff x="8604656" y="161439"/>
              <a:chExt cx="3358812" cy="3144705"/>
            </a:xfrm>
          </p:grpSpPr>
          <p:grpSp>
            <p:nvGrpSpPr>
              <p:cNvPr id="9" name="Groupe 8"/>
              <p:cNvGrpSpPr/>
              <p:nvPr/>
            </p:nvGrpSpPr>
            <p:grpSpPr>
              <a:xfrm>
                <a:off x="8604656" y="161439"/>
                <a:ext cx="3358812" cy="3144705"/>
                <a:chOff x="8126353" y="312876"/>
                <a:chExt cx="3358812" cy="3144705"/>
              </a:xfrm>
            </p:grpSpPr>
            <p:pic>
              <p:nvPicPr>
                <p:cNvPr id="7" name="Image 6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26353" y="312876"/>
                  <a:ext cx="3215532" cy="3144705"/>
                </a:xfrm>
                <a:prstGeom prst="rect">
                  <a:avLst/>
                </a:prstGeom>
              </p:spPr>
            </p:pic>
            <p:sp>
              <p:nvSpPr>
                <p:cNvPr id="5" name="Rectangle 4"/>
                <p:cNvSpPr/>
                <p:nvPr/>
              </p:nvSpPr>
              <p:spPr>
                <a:xfrm>
                  <a:off x="10582354" y="1522500"/>
                  <a:ext cx="902811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fr-FR" sz="3200" dirty="0">
                      <a:solidFill>
                        <a:srgbClr val="CC00CC"/>
                      </a:solidFill>
                      <a:latin typeface="Comic Sans MS" panose="030F0702030302020204" pitchFamily="66" charset="0"/>
                    </a:rPr>
                    <a:t>PRC</a:t>
                  </a:r>
                  <a:endParaRPr lang="fr-FR" dirty="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4" name="Rectangle 3"/>
              <p:cNvSpPr/>
              <p:nvPr/>
            </p:nvSpPr>
            <p:spPr>
              <a:xfrm>
                <a:off x="11060657" y="1997659"/>
                <a:ext cx="461985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fr-FR" sz="3200" dirty="0">
                    <a:solidFill>
                      <a:srgbClr val="CC00CC"/>
                    </a:solidFill>
                    <a:latin typeface="Comic Sans MS" panose="030F0702030302020204" pitchFamily="66" charset="0"/>
                  </a:rPr>
                  <a:t>…</a:t>
                </a:r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11060657" y="2398513"/>
                <a:ext cx="461985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fr-FR" sz="3200" dirty="0">
                    <a:solidFill>
                      <a:srgbClr val="CC00CC"/>
                    </a:solidFill>
                    <a:latin typeface="Comic Sans MS" panose="030F0702030302020204" pitchFamily="66" charset="0"/>
                  </a:rPr>
                  <a:t>…</a:t>
                </a:r>
              </a:p>
            </p:txBody>
          </p:sp>
        </p:grpSp>
        <p:sp>
          <p:nvSpPr>
            <p:cNvPr id="12" name="Rectangle 11"/>
            <p:cNvSpPr/>
            <p:nvPr/>
          </p:nvSpPr>
          <p:spPr>
            <a:xfrm>
              <a:off x="11060657" y="1641934"/>
              <a:ext cx="46198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fr-FR" sz="3200" dirty="0">
                  <a:solidFill>
                    <a:srgbClr val="CC00CC"/>
                  </a:solidFill>
                  <a:latin typeface="Comic Sans MS" panose="030F0702030302020204" pitchFamily="66" charset="0"/>
                </a:rPr>
                <a:t>…</a:t>
              </a:r>
            </a:p>
          </p:txBody>
        </p:sp>
      </p:grpSp>
      <p:sp>
        <p:nvSpPr>
          <p:cNvPr id="16" name="Espace réservé du numéro de diapositiv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Rectangle à coins arrondis 13"/>
          <p:cNvSpPr/>
          <p:nvPr/>
        </p:nvSpPr>
        <p:spPr>
          <a:xfrm>
            <a:off x="7180118" y="6260559"/>
            <a:ext cx="3792682" cy="460917"/>
          </a:xfrm>
          <a:prstGeom prst="roundRect">
            <a:avLst/>
          </a:prstGeom>
          <a:solidFill>
            <a:srgbClr val="FFFF00">
              <a:alpha val="31000"/>
            </a:srgb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fr-FR" sz="2400" b="1" kern="0">
                <a:solidFill>
                  <a:srgbClr val="0000FF"/>
                </a:solidFill>
                <a:latin typeface="Comic Sans MS" panose="030F0702030302020204" pitchFamily="66" charset="0"/>
              </a:rPr>
              <a:t>   Total  =   6432</a:t>
            </a:r>
            <a:endParaRPr lang="fr-FR" sz="2400" b="1" kern="0" dirty="0">
              <a:solidFill>
                <a:srgbClr val="0000FF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013380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43553" y="982851"/>
            <a:ext cx="86355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002060"/>
                </a:solidFill>
                <a:latin typeface="Comic Sans MS" panose="030F0702030302020204" pitchFamily="66" charset="0"/>
              </a:rPr>
              <a:t>Formations sur la façon de </a:t>
            </a:r>
            <a:r>
              <a:rPr lang="fr-FR" sz="2400" b="1" dirty="0">
                <a:solidFill>
                  <a:srgbClr val="0000FF"/>
                </a:solidFill>
                <a:latin typeface="Comic Sans MS" panose="030F0702030302020204" pitchFamily="66" charset="0"/>
              </a:rPr>
              <a:t>concevoir un CV, une lettre d'accompagnement</a:t>
            </a:r>
            <a:r>
              <a:rPr lang="fr-FR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fr-FR" sz="2400" dirty="0">
                <a:solidFill>
                  <a:srgbClr val="002060"/>
                </a:solidFill>
                <a:latin typeface="Comic Sans MS" panose="030F0702030302020204" pitchFamily="66" charset="0"/>
              </a:rPr>
              <a:t>ou d'autres </a:t>
            </a:r>
            <a:r>
              <a:rPr lang="fr-FR" sz="2400" b="1" dirty="0">
                <a:solidFill>
                  <a:srgbClr val="0000FF"/>
                </a:solidFill>
                <a:latin typeface="Comic Sans MS" panose="030F0702030302020204" pitchFamily="66" charset="0"/>
              </a:rPr>
              <a:t>documents de candidature</a:t>
            </a:r>
          </a:p>
        </p:txBody>
      </p:sp>
      <p:sp>
        <p:nvSpPr>
          <p:cNvPr id="6" name="Rectangle 5"/>
          <p:cNvSpPr/>
          <p:nvPr/>
        </p:nvSpPr>
        <p:spPr>
          <a:xfrm>
            <a:off x="743553" y="2597010"/>
            <a:ext cx="101378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002060"/>
                </a:solidFill>
                <a:latin typeface="Comic Sans MS" panose="030F0702030302020204" pitchFamily="66" charset="0"/>
              </a:rPr>
              <a:t>Préparation et </a:t>
            </a:r>
            <a:r>
              <a:rPr lang="fr-FR" sz="2400" b="1" dirty="0">
                <a:solidFill>
                  <a:srgbClr val="0000FF"/>
                </a:solidFill>
                <a:latin typeface="Comic Sans MS" panose="030F0702030302020204" pitchFamily="66" charset="0"/>
              </a:rPr>
              <a:t>pratique des techniques d'entrevue et négociation d'offres d'emploi</a:t>
            </a:r>
          </a:p>
        </p:txBody>
      </p:sp>
      <p:pic>
        <p:nvPicPr>
          <p:cNvPr id="3074" name="Picture 2" descr="Résultat de recherche d'images pour &quot;university and industry collaboration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9047" y="56433"/>
            <a:ext cx="2130618" cy="1361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649130" y="218017"/>
            <a:ext cx="48244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Compétences procurées</a:t>
            </a:r>
          </a:p>
        </p:txBody>
      </p:sp>
      <p:sp>
        <p:nvSpPr>
          <p:cNvPr id="8" name="Rectangle 7"/>
          <p:cNvSpPr/>
          <p:nvPr/>
        </p:nvSpPr>
        <p:spPr>
          <a:xfrm>
            <a:off x="743553" y="1923229"/>
            <a:ext cx="103990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>
                <a:solidFill>
                  <a:srgbClr val="0000FF"/>
                </a:solidFill>
                <a:latin typeface="Comic Sans MS" panose="030F0702030302020204" pitchFamily="66" charset="0"/>
              </a:rPr>
              <a:t>Savoir communiquer et parler de soi </a:t>
            </a:r>
            <a:r>
              <a:rPr lang="fr-FR" sz="2400" dirty="0">
                <a:solidFill>
                  <a:srgbClr val="002060"/>
                </a:solidFill>
                <a:latin typeface="Comic Sans MS" panose="030F0702030302020204" pitchFamily="66" charset="0"/>
              </a:rPr>
              <a:t>pour améliorer son employabilité</a:t>
            </a:r>
            <a:endParaRPr lang="fr-FR" sz="2400" dirty="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pic>
        <p:nvPicPr>
          <p:cNvPr id="3078" name="Picture 6" descr="Résultat de recherche d'images pour &quot;entretien d'embauche des étudiants&quot;"/>
          <p:cNvPicPr>
            <a:picLocks noChangeAspect="1" noChangeArrowheads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598" y="5368631"/>
            <a:ext cx="2160240" cy="134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46227" y="5085185"/>
            <a:ext cx="2396855" cy="1551587"/>
          </a:xfrm>
          <a:prstGeom prst="rect">
            <a:avLst/>
          </a:prstGeom>
        </p:spPr>
      </p:pic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155875" y="349982"/>
            <a:ext cx="26347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B930D0"/>
                </a:solidFill>
                <a:latin typeface="Comic Sans MS" panose="030F0702030302020204" pitchFamily="66" charset="0"/>
              </a:rPr>
              <a:t>(Par des spécialistes)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4193297" y="3911877"/>
            <a:ext cx="3321292" cy="1569660"/>
          </a:xfrm>
          <a:prstGeom prst="rect">
            <a:avLst/>
          </a:prstGeom>
          <a:ln>
            <a:solidFill>
              <a:srgbClr val="FF33CC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isometricOffAxis2Left"/>
            <a:lightRig rig="threePt" dir="t"/>
          </a:scene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rgbClr val="7030A0"/>
                </a:solidFill>
                <a:latin typeface="Comic Sans MS" panose="030F0702030302020204" pitchFamily="66" charset="0"/>
              </a:rPr>
              <a:t>Formation pratique de 22h pour des groupes de 16 étudiant(e)s</a:t>
            </a:r>
            <a:endParaRPr lang="fr-FR" sz="3200" b="1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577827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27246" y="927884"/>
            <a:ext cx="7906152" cy="5801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100" dirty="0">
                <a:solidFill>
                  <a:prstClr val="black"/>
                </a:solidFill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fr-FR" sz="1100" dirty="0">
                <a:solidFill>
                  <a:prstClr val="black"/>
                </a:solidFill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prstClr val="black"/>
                </a:solidFill>
                <a:latin typeface="Comic Sans MS" panose="030F0702030302020204" pitchFamily="66" charset="0"/>
              </a:rPr>
              <a:t>Aider les lauréats à </a:t>
            </a:r>
            <a:r>
              <a:rPr lang="fr-FR" sz="2400" dirty="0">
                <a:solidFill>
                  <a:srgbClr val="0000FF"/>
                </a:solidFill>
                <a:latin typeface="Comic Sans MS" panose="030F0702030302020204" pitchFamily="66" charset="0"/>
              </a:rPr>
              <a:t>explorer leurs intérêts et leurs points forts</a:t>
            </a:r>
          </a:p>
          <a:p>
            <a:r>
              <a:rPr lang="fr-FR" sz="2400" dirty="0">
                <a:solidFill>
                  <a:prstClr val="black"/>
                </a:solidFill>
                <a:latin typeface="Comic Sans MS" panose="030F0702030302020204" pitchFamily="66" charset="0"/>
              </a:rPr>
              <a:t/>
            </a:r>
            <a:br>
              <a:rPr lang="fr-FR" sz="2400" dirty="0">
                <a:solidFill>
                  <a:prstClr val="black"/>
                </a:solidFill>
                <a:latin typeface="Comic Sans MS" panose="030F0702030302020204" pitchFamily="66" charset="0"/>
              </a:rPr>
            </a:br>
            <a:r>
              <a:rPr lang="fr-FR" sz="2400" dirty="0">
                <a:solidFill>
                  <a:srgbClr val="0000FF"/>
                </a:solidFill>
                <a:latin typeface="Comic Sans MS" panose="030F0702030302020204" pitchFamily="66" charset="0"/>
              </a:rPr>
              <a:t>Sensibiliser </a:t>
            </a:r>
            <a:r>
              <a:rPr lang="fr-FR" sz="2400" dirty="0">
                <a:solidFill>
                  <a:prstClr val="black"/>
                </a:solidFill>
                <a:latin typeface="Comic Sans MS" panose="030F0702030302020204" pitchFamily="66" charset="0"/>
              </a:rPr>
              <a:t>les étudiants aux possibilités et aux </a:t>
            </a:r>
            <a:r>
              <a:rPr lang="fr-FR" sz="2400" dirty="0">
                <a:solidFill>
                  <a:srgbClr val="0000FF"/>
                </a:solidFill>
                <a:latin typeface="Comic Sans MS" panose="030F0702030302020204" pitchFamily="66" charset="0"/>
              </a:rPr>
              <a:t>tendances de carrière</a:t>
            </a:r>
          </a:p>
          <a:p>
            <a:r>
              <a:rPr lang="fr-FR" sz="2400" dirty="0">
                <a:solidFill>
                  <a:prstClr val="black"/>
                </a:solidFill>
                <a:latin typeface="Comic Sans MS" panose="030F0702030302020204" pitchFamily="66" charset="0"/>
              </a:rPr>
              <a:t/>
            </a:r>
            <a:br>
              <a:rPr lang="fr-FR" sz="2400" dirty="0">
                <a:solidFill>
                  <a:prstClr val="black"/>
                </a:solidFill>
                <a:latin typeface="Comic Sans MS" panose="030F0702030302020204" pitchFamily="66" charset="0"/>
              </a:rPr>
            </a:br>
            <a:r>
              <a:rPr lang="fr-FR" sz="2400" dirty="0">
                <a:solidFill>
                  <a:prstClr val="black"/>
                </a:solidFill>
                <a:latin typeface="Comic Sans MS" panose="030F0702030302020204" pitchFamily="66" charset="0"/>
              </a:rPr>
              <a:t>Coordonner les programmes de </a:t>
            </a:r>
            <a:r>
              <a:rPr lang="fr-FR" sz="2400" dirty="0">
                <a:solidFill>
                  <a:srgbClr val="0000FF"/>
                </a:solidFill>
                <a:latin typeface="Comic Sans MS" panose="030F0702030302020204" pitchFamily="66" charset="0"/>
              </a:rPr>
              <a:t>stage</a:t>
            </a:r>
          </a:p>
          <a:p>
            <a:r>
              <a:rPr lang="fr-FR" sz="2400" dirty="0">
                <a:solidFill>
                  <a:prstClr val="black"/>
                </a:solidFill>
                <a:latin typeface="Comic Sans MS" panose="030F0702030302020204" pitchFamily="66" charset="0"/>
              </a:rPr>
              <a:t/>
            </a:r>
            <a:br>
              <a:rPr lang="fr-FR" sz="2400" dirty="0">
                <a:solidFill>
                  <a:prstClr val="black"/>
                </a:solidFill>
                <a:latin typeface="Comic Sans MS" panose="030F0702030302020204" pitchFamily="66" charset="0"/>
              </a:rPr>
            </a:br>
            <a:r>
              <a:rPr lang="fr-FR" sz="2400" dirty="0">
                <a:solidFill>
                  <a:prstClr val="black"/>
                </a:solidFill>
                <a:latin typeface="Comic Sans MS" panose="030F0702030302020204" pitchFamily="66" charset="0"/>
              </a:rPr>
              <a:t>Créer des </a:t>
            </a:r>
            <a:r>
              <a:rPr lang="fr-FR" sz="2400" dirty="0">
                <a:solidFill>
                  <a:srgbClr val="0000FF"/>
                </a:solidFill>
                <a:latin typeface="Comic Sans MS" panose="030F0702030302020204" pitchFamily="66" charset="0"/>
              </a:rPr>
              <a:t>occasions </a:t>
            </a:r>
            <a:r>
              <a:rPr lang="fr-FR" sz="2400" dirty="0">
                <a:solidFill>
                  <a:prstClr val="black"/>
                </a:solidFill>
                <a:latin typeface="Comic Sans MS" panose="030F0702030302020204" pitchFamily="66" charset="0"/>
              </a:rPr>
              <a:t>pour les étudiants de </a:t>
            </a:r>
            <a:r>
              <a:rPr lang="fr-FR" sz="2400" dirty="0">
                <a:solidFill>
                  <a:srgbClr val="0000FF"/>
                </a:solidFill>
                <a:latin typeface="Comic Sans MS" panose="030F0702030302020204" pitchFamily="66" charset="0"/>
              </a:rPr>
              <a:t>rencontrer les professionnels et les employeurs </a:t>
            </a:r>
            <a:r>
              <a:rPr lang="fr-FR" sz="2400" dirty="0">
                <a:solidFill>
                  <a:prstClr val="black"/>
                </a:solidFill>
                <a:latin typeface="Comic Sans MS" panose="030F0702030302020204" pitchFamily="66" charset="0"/>
              </a:rPr>
              <a:t>(salons de carrière, forum d'une journée, etc.)</a:t>
            </a:r>
          </a:p>
          <a:p>
            <a:endParaRPr lang="fr-FR" sz="24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r>
              <a:rPr lang="fr-FR" sz="2400" dirty="0">
                <a:solidFill>
                  <a:prstClr val="black"/>
                </a:solidFill>
                <a:latin typeface="Comic Sans MS" panose="030F0702030302020204" pitchFamily="66" charset="0"/>
              </a:rPr>
              <a:t>Maintenir des </a:t>
            </a:r>
            <a:r>
              <a:rPr lang="fr-FR" sz="2400" dirty="0">
                <a:solidFill>
                  <a:srgbClr val="0000FF"/>
                </a:solidFill>
                <a:latin typeface="Comic Sans MS" panose="030F0702030302020204" pitchFamily="66" charset="0"/>
              </a:rPr>
              <a:t>bases de données </a:t>
            </a:r>
            <a:r>
              <a:rPr lang="fr-FR" sz="2400" dirty="0">
                <a:solidFill>
                  <a:prstClr val="black"/>
                </a:solidFill>
                <a:latin typeface="Comic Sans MS" panose="030F0702030302020204" pitchFamily="66" charset="0"/>
              </a:rPr>
              <a:t>sur les </a:t>
            </a:r>
            <a:r>
              <a:rPr lang="fr-FR" sz="2400" dirty="0">
                <a:solidFill>
                  <a:srgbClr val="0000FF"/>
                </a:solidFill>
                <a:latin typeface="Comic Sans MS" panose="030F0702030302020204" pitchFamily="66" charset="0"/>
              </a:rPr>
              <a:t>stages </a:t>
            </a:r>
            <a:r>
              <a:rPr lang="fr-FR" sz="2400" dirty="0">
                <a:solidFill>
                  <a:prstClr val="black"/>
                </a:solidFill>
                <a:latin typeface="Comic Sans MS" panose="030F0702030302020204" pitchFamily="66" charset="0"/>
              </a:rPr>
              <a:t>et les </a:t>
            </a:r>
            <a:r>
              <a:rPr lang="fr-FR" sz="2400" dirty="0">
                <a:solidFill>
                  <a:srgbClr val="0000FF"/>
                </a:solidFill>
                <a:latin typeface="Comic Sans MS" panose="030F0702030302020204" pitchFamily="66" charset="0"/>
              </a:rPr>
              <a:t>emplois disponibles</a:t>
            </a:r>
          </a:p>
          <a:p>
            <a:endParaRPr lang="fr-FR" sz="2400" dirty="0">
              <a:solidFill>
                <a:prstClr val="black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09953" y="241379"/>
            <a:ext cx="73276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Les activités du centre comprennent aussi:</a:t>
            </a:r>
            <a:endParaRPr lang="fr-FR" sz="4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4760" y="3828678"/>
            <a:ext cx="3080240" cy="2197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47015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94792" y="322672"/>
            <a:ext cx="74902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i="1" u="sng" dirty="0">
                <a:solidFill>
                  <a:srgbClr val="0000FF"/>
                </a:solidFill>
                <a:latin typeface="Comic Sans MS" panose="030F0702030302020204" pitchFamily="66" charset="0"/>
              </a:rPr>
              <a:t>Objectif 2016-2017</a:t>
            </a:r>
            <a:r>
              <a:rPr lang="fr-FR" b="1" i="1" dirty="0">
                <a:solidFill>
                  <a:srgbClr val="0000FF"/>
                </a:solidFill>
                <a:latin typeface="Comic Sans MS" panose="030F0702030302020204" pitchFamily="66" charset="0"/>
              </a:rPr>
              <a:t>  (1</a:t>
            </a:r>
            <a:r>
              <a:rPr lang="fr-FR" b="1" i="1" baseline="30000" dirty="0">
                <a:solidFill>
                  <a:srgbClr val="0000FF"/>
                </a:solidFill>
                <a:latin typeface="Comic Sans MS" panose="030F0702030302020204" pitchFamily="66" charset="0"/>
              </a:rPr>
              <a:t>ère</a:t>
            </a:r>
            <a:r>
              <a:rPr lang="fr-FR" b="1" i="1" dirty="0">
                <a:solidFill>
                  <a:srgbClr val="0000FF"/>
                </a:solidFill>
                <a:latin typeface="Comic Sans MS" panose="030F0702030302020204" pitchFamily="66" charset="0"/>
              </a:rPr>
              <a:t> expérience)</a:t>
            </a:r>
          </a:p>
          <a:p>
            <a:endParaRPr lang="fr-FR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r>
              <a:rPr lang="fr-FR" dirty="0">
                <a:solidFill>
                  <a:srgbClr val="002060"/>
                </a:solidFill>
                <a:latin typeface="Comic Sans MS" panose="030F0702030302020204" pitchFamily="66" charset="0"/>
              </a:rPr>
              <a:t> une </a:t>
            </a:r>
            <a:r>
              <a:rPr lang="fr-FR" b="1" dirty="0">
                <a:solidFill>
                  <a:srgbClr val="B930D0"/>
                </a:solidFill>
                <a:latin typeface="Comic Sans MS" panose="030F0702030302020204" pitchFamily="66" charset="0"/>
              </a:rPr>
              <a:t>PRC</a:t>
            </a:r>
            <a:r>
              <a:rPr lang="fr-FR" dirty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fr-FR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a été </a:t>
            </a:r>
            <a:r>
              <a:rPr lang="fr-FR" dirty="0">
                <a:solidFill>
                  <a:srgbClr val="002060"/>
                </a:solidFill>
                <a:latin typeface="Comic Sans MS" panose="030F0702030302020204" pitchFamily="66" charset="0"/>
              </a:rPr>
              <a:t>destinée aux </a:t>
            </a:r>
            <a:r>
              <a:rPr lang="fr-FR" b="1" dirty="0">
                <a:solidFill>
                  <a:srgbClr val="FF0000"/>
                </a:solidFill>
                <a:latin typeface="Comic Sans MS" panose="030F0702030302020204" pitchFamily="66" charset="0"/>
              </a:rPr>
              <a:t>doctorants + lauréat(e)s des masters</a:t>
            </a:r>
            <a:r>
              <a:rPr lang="fr-FR" dirty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1288827" y="1523077"/>
            <a:ext cx="68407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i="1" u="sng" dirty="0">
                <a:solidFill>
                  <a:srgbClr val="0000FF"/>
                </a:solidFill>
                <a:latin typeface="Comic Sans MS" panose="030F0702030302020204" pitchFamily="66" charset="0"/>
              </a:rPr>
              <a:t>Objectif 2017-2018</a:t>
            </a:r>
            <a:r>
              <a:rPr lang="fr-FR" b="1" i="1" dirty="0">
                <a:solidFill>
                  <a:srgbClr val="0000FF"/>
                </a:solidFill>
                <a:latin typeface="Comic Sans MS" panose="030F0702030302020204" pitchFamily="66" charset="0"/>
              </a:rPr>
              <a:t>  (2</a:t>
            </a:r>
            <a:r>
              <a:rPr lang="fr-FR" b="1" i="1" baseline="30000" dirty="0">
                <a:solidFill>
                  <a:srgbClr val="0000FF"/>
                </a:solidFill>
                <a:latin typeface="Comic Sans MS" panose="030F0702030302020204" pitchFamily="66" charset="0"/>
              </a:rPr>
              <a:t>ère</a:t>
            </a:r>
            <a:r>
              <a:rPr lang="fr-FR" b="1" i="1" dirty="0">
                <a:solidFill>
                  <a:srgbClr val="0000FF"/>
                </a:solidFill>
                <a:latin typeface="Comic Sans MS" panose="030F0702030302020204" pitchFamily="66" charset="0"/>
              </a:rPr>
              <a:t> expérience, avec ajustements)</a:t>
            </a:r>
          </a:p>
          <a:p>
            <a:endParaRPr lang="fr-FR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r>
              <a:rPr lang="fr-FR" dirty="0">
                <a:solidFill>
                  <a:srgbClr val="002060"/>
                </a:solidFill>
                <a:latin typeface="Comic Sans MS" panose="030F0702030302020204" pitchFamily="66" charset="0"/>
              </a:rPr>
              <a:t> une </a:t>
            </a:r>
            <a:r>
              <a:rPr lang="fr-FR" dirty="0">
                <a:solidFill>
                  <a:srgbClr val="B930D0"/>
                </a:solidFill>
                <a:latin typeface="Comic Sans MS" panose="030F0702030302020204" pitchFamily="66" charset="0"/>
              </a:rPr>
              <a:t>PRC</a:t>
            </a:r>
            <a:r>
              <a:rPr lang="fr-FR" dirty="0">
                <a:solidFill>
                  <a:srgbClr val="002060"/>
                </a:solidFill>
                <a:latin typeface="Comic Sans MS" panose="030F0702030302020204" pitchFamily="66" charset="0"/>
              </a:rPr>
              <a:t> sera destinée aux lauréat(e)s de </a:t>
            </a:r>
            <a:r>
              <a:rPr lang="fr-FR" dirty="0">
                <a:solidFill>
                  <a:srgbClr val="FF0000"/>
                </a:solidFill>
                <a:latin typeface="Comic Sans MS" panose="030F0702030302020204" pitchFamily="66" charset="0"/>
              </a:rPr>
              <a:t>masters et S6 </a:t>
            </a:r>
            <a:r>
              <a:rPr lang="fr-FR" dirty="0">
                <a:solidFill>
                  <a:srgbClr val="002060"/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1353155" y="2667524"/>
            <a:ext cx="581377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u="sng" dirty="0">
                <a:solidFill>
                  <a:srgbClr val="FF0000"/>
                </a:solidFill>
                <a:latin typeface="Comic Sans MS" panose="030F0702030302020204" pitchFamily="66" charset="0"/>
              </a:rPr>
              <a:t>mise en place:</a:t>
            </a:r>
          </a:p>
          <a:p>
            <a:pPr>
              <a:lnSpc>
                <a:spcPct val="150000"/>
              </a:lnSpc>
            </a:pPr>
            <a:r>
              <a:rPr lang="fr-FR" dirty="0">
                <a:solidFill>
                  <a:prstClr val="black"/>
                </a:solidFill>
                <a:latin typeface="Comic Sans MS" panose="030F0702030302020204" pitchFamily="66" charset="0"/>
              </a:rPr>
              <a:t>Du </a:t>
            </a:r>
            <a:r>
              <a:rPr lang="fr-FR" dirty="0">
                <a:solidFill>
                  <a:srgbClr val="0000FF"/>
                </a:solidFill>
                <a:latin typeface="Comic Sans MS" panose="030F0702030302020204" pitchFamily="66" charset="0"/>
              </a:rPr>
              <a:t>site Web </a:t>
            </a:r>
            <a:r>
              <a:rPr lang="fr-FR" dirty="0">
                <a:solidFill>
                  <a:prstClr val="black"/>
                </a:solidFill>
                <a:latin typeface="Comic Sans MS" panose="030F0702030302020204" pitchFamily="66" charset="0"/>
              </a:rPr>
              <a:t>du centre </a:t>
            </a:r>
            <a:r>
              <a:rPr lang="fr-FR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CDC</a:t>
            </a:r>
            <a:endParaRPr lang="fr-FR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endParaRPr lang="fr-FR" dirty="0">
              <a:solidFill>
                <a:srgbClr val="0000FF"/>
              </a:solidFill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fr-FR" dirty="0" err="1">
                <a:solidFill>
                  <a:srgbClr val="0000FF"/>
                </a:solidFill>
                <a:latin typeface="Comic Sans MS" panose="030F0702030302020204" pitchFamily="66" charset="0"/>
              </a:rPr>
              <a:t>Cvthèque</a:t>
            </a:r>
            <a:r>
              <a:rPr lang="fr-FR" dirty="0">
                <a:solidFill>
                  <a:prstClr val="black"/>
                </a:solidFill>
                <a:latin typeface="Comic Sans MS" panose="030F0702030302020204" pitchFamily="66" charset="0"/>
              </a:rPr>
              <a:t> à l’échelle de l’UIT</a:t>
            </a:r>
          </a:p>
          <a:p>
            <a:pPr>
              <a:lnSpc>
                <a:spcPct val="150000"/>
              </a:lnSpc>
            </a:pPr>
            <a:endParaRPr lang="fr-FR" dirty="0">
              <a:solidFill>
                <a:srgbClr val="0000FF"/>
              </a:solidFill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fr-FR" dirty="0">
                <a:solidFill>
                  <a:srgbClr val="0000FF"/>
                </a:solidFill>
                <a:latin typeface="Comic Sans MS" panose="030F0702030302020204" pitchFamily="66" charset="0"/>
              </a:rPr>
              <a:t>Observatoire d’insertion </a:t>
            </a:r>
            <a:r>
              <a:rPr lang="fr-FR" dirty="0">
                <a:solidFill>
                  <a:prstClr val="black"/>
                </a:solidFill>
                <a:latin typeface="Comic Sans MS" panose="030F0702030302020204" pitchFamily="66" charset="0"/>
              </a:rPr>
              <a:t>des lauréats de l’UIT</a:t>
            </a: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7879" y="5048473"/>
            <a:ext cx="3323415" cy="1567734"/>
          </a:xfrm>
          <a:prstGeom prst="rect">
            <a:avLst/>
          </a:prstGeom>
        </p:spPr>
      </p:pic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" name="Groupe 1"/>
          <p:cNvGrpSpPr/>
          <p:nvPr/>
        </p:nvGrpSpPr>
        <p:grpSpPr>
          <a:xfrm>
            <a:off x="8408987" y="2846712"/>
            <a:ext cx="3248281" cy="1936863"/>
            <a:chOff x="8408987" y="2846712"/>
            <a:chExt cx="3248281" cy="1936863"/>
          </a:xfrm>
        </p:grpSpPr>
        <p:pic>
          <p:nvPicPr>
            <p:cNvPr id="7" name="Image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408987" y="2846712"/>
              <a:ext cx="3248281" cy="1936863"/>
            </a:xfrm>
            <a:prstGeom prst="rect">
              <a:avLst/>
            </a:prstGeom>
          </p:spPr>
        </p:pic>
        <p:pic>
          <p:nvPicPr>
            <p:cNvPr id="9" name="Image 8"/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8958032" y="2971800"/>
              <a:ext cx="349768" cy="386692"/>
            </a:xfrm>
            <a:prstGeom prst="rect">
              <a:avLst/>
            </a:prstGeom>
          </p:spPr>
        </p:pic>
      </p:grpSp>
      <p:sp>
        <p:nvSpPr>
          <p:cNvPr id="10" name="Rectangle 9"/>
          <p:cNvSpPr/>
          <p:nvPr/>
        </p:nvSpPr>
        <p:spPr>
          <a:xfrm>
            <a:off x="9132915" y="424272"/>
            <a:ext cx="2878975" cy="1107996"/>
          </a:xfrm>
          <a:prstGeom prst="rect">
            <a:avLst/>
          </a:prstGeom>
          <a:solidFill>
            <a:srgbClr val="66FF99">
              <a:alpha val="40000"/>
            </a:srgbClr>
          </a:solidFill>
          <a:ln>
            <a:solidFill>
              <a:srgbClr val="0000FF"/>
            </a:solidFill>
          </a:ln>
          <a:scene3d>
            <a:camera prst="isometricOffAxis2Left"/>
            <a:lightRig rig="threePt" dir="t"/>
          </a:scene3d>
        </p:spPr>
        <p:txBody>
          <a:bodyPr wrap="square">
            <a:spAutoFit/>
          </a:bodyPr>
          <a:lstStyle/>
          <a:p>
            <a:r>
              <a:rPr lang="fr-FR" b="1" i="1" dirty="0">
                <a:solidFill>
                  <a:srgbClr val="FF0000"/>
                </a:solidFill>
                <a:latin typeface="Comic Sans MS" panose="030F0702030302020204" pitchFamily="66" charset="0"/>
              </a:rPr>
              <a:t>Réalisées à juillet 2017 </a:t>
            </a:r>
            <a:r>
              <a:rPr lang="fr-FR" sz="2400" b="1" i="1" dirty="0">
                <a:solidFill>
                  <a:srgbClr val="FF0000"/>
                </a:solidFill>
                <a:latin typeface="Comic Sans MS" panose="030F0702030302020204" pitchFamily="66" charset="0"/>
              </a:rPr>
              <a:t>450 PRC </a:t>
            </a:r>
          </a:p>
          <a:p>
            <a:r>
              <a:rPr lang="fr-FR" sz="2400" b="1" i="1" dirty="0">
                <a:solidFill>
                  <a:srgbClr val="FF0000"/>
                </a:solidFill>
                <a:latin typeface="Comic Sans MS" panose="030F0702030302020204" pitchFamily="66" charset="0"/>
              </a:rPr>
              <a:t>157 Insertions</a:t>
            </a:r>
          </a:p>
        </p:txBody>
      </p:sp>
    </p:spTree>
    <p:extLst>
      <p:ext uri="{BB962C8B-B14F-4D97-AF65-F5344CB8AC3E}">
        <p14:creationId xmlns:p14="http://schemas.microsoft.com/office/powerpoint/2010/main" val="279973458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14502" y="141038"/>
            <a:ext cx="8097253" cy="4616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fr-FR" sz="2400" b="1" i="1" dirty="0">
                <a:solidFill>
                  <a:srgbClr val="FF0000"/>
                </a:solidFill>
                <a:latin typeface="Comic Sans MS" panose="030F0702030302020204" pitchFamily="66" charset="0"/>
              </a:rPr>
              <a:t>Retombées et avantages de la création de ce centre</a:t>
            </a:r>
          </a:p>
        </p:txBody>
      </p:sp>
      <p:sp>
        <p:nvSpPr>
          <p:cNvPr id="5" name="Rectangle 4"/>
          <p:cNvSpPr/>
          <p:nvPr/>
        </p:nvSpPr>
        <p:spPr>
          <a:xfrm>
            <a:off x="1815170" y="807933"/>
            <a:ext cx="84965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>
                <a:solidFill>
                  <a:srgbClr val="0000FF"/>
                </a:solidFill>
                <a:latin typeface="Comic Sans MS" panose="030F0702030302020204" pitchFamily="66" charset="0"/>
              </a:rPr>
              <a:t>Construire et/ou améliorer la réputation de l’Université</a:t>
            </a:r>
          </a:p>
        </p:txBody>
      </p:sp>
      <p:sp>
        <p:nvSpPr>
          <p:cNvPr id="6" name="Rectangle 5"/>
          <p:cNvSpPr/>
          <p:nvPr/>
        </p:nvSpPr>
        <p:spPr>
          <a:xfrm>
            <a:off x="3614985" y="3265179"/>
            <a:ext cx="46121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>
                <a:solidFill>
                  <a:srgbClr val="0000FF"/>
                </a:solidFill>
              </a:rPr>
              <a:t>Créer des occasions afin d'élargir </a:t>
            </a:r>
          </a:p>
          <a:p>
            <a:r>
              <a:rPr lang="fr-FR" sz="2400" b="1" dirty="0">
                <a:solidFill>
                  <a:srgbClr val="0000FF"/>
                </a:solidFill>
              </a:rPr>
              <a:t>les relations avec l'industrie</a:t>
            </a:r>
          </a:p>
        </p:txBody>
      </p:sp>
      <p:sp>
        <p:nvSpPr>
          <p:cNvPr id="7" name="Rectangle 6"/>
          <p:cNvSpPr/>
          <p:nvPr/>
        </p:nvSpPr>
        <p:spPr>
          <a:xfrm>
            <a:off x="405003" y="4681076"/>
            <a:ext cx="76953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>
                <a:solidFill>
                  <a:srgbClr val="008000"/>
                </a:solidFill>
              </a:rPr>
              <a:t>Pour les étudiants, permettre le </a:t>
            </a:r>
            <a:r>
              <a:rPr lang="fr-FR" sz="2400" b="1" i="1" u="sng" dirty="0">
                <a:solidFill>
                  <a:srgbClr val="008000"/>
                </a:solidFill>
              </a:rPr>
              <a:t>développement </a:t>
            </a:r>
            <a:r>
              <a:rPr lang="fr-FR" sz="2400" b="1" dirty="0">
                <a:solidFill>
                  <a:srgbClr val="008000"/>
                </a:solidFill>
              </a:rPr>
              <a:t>et la </a:t>
            </a:r>
            <a:r>
              <a:rPr lang="fr-FR" sz="2400" b="1" i="1" u="sng" dirty="0">
                <a:solidFill>
                  <a:srgbClr val="008000"/>
                </a:solidFill>
              </a:rPr>
              <a:t>réalisation</a:t>
            </a:r>
            <a:r>
              <a:rPr lang="fr-FR" sz="2400" b="1" dirty="0">
                <a:solidFill>
                  <a:srgbClr val="008000"/>
                </a:solidFill>
              </a:rPr>
              <a:t> des carrières dans les secteurs public et privé.</a:t>
            </a:r>
          </a:p>
        </p:txBody>
      </p:sp>
      <p:sp>
        <p:nvSpPr>
          <p:cNvPr id="8" name="Rectangle 7"/>
          <p:cNvSpPr/>
          <p:nvPr/>
        </p:nvSpPr>
        <p:spPr>
          <a:xfrm>
            <a:off x="994103" y="1775587"/>
            <a:ext cx="50693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Je</a:t>
            </a:r>
            <a:r>
              <a:rPr lang="fr-FR" sz="2400" b="1" dirty="0">
                <a:solidFill>
                  <a:srgbClr val="FF0000"/>
                </a:solidFill>
              </a:rPr>
              <a:t>ter des ponts entre l’Université et </a:t>
            </a:r>
          </a:p>
          <a:p>
            <a:r>
              <a:rPr lang="fr-FR" sz="2400" b="1" dirty="0">
                <a:solidFill>
                  <a:srgbClr val="FF0000"/>
                </a:solidFill>
              </a:rPr>
              <a:t>les secteurs, privé et public</a:t>
            </a:r>
          </a:p>
        </p:txBody>
      </p:sp>
      <p:pic>
        <p:nvPicPr>
          <p:cNvPr id="2056" name="Picture 8" descr="Résultat de recherche d'images pour &quot;university and industry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4228" y="1394830"/>
            <a:ext cx="2112169" cy="1592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Résultat de recherche d'images pour &quot;university and industry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8508" y="3019137"/>
            <a:ext cx="2167498" cy="1159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Résultat de recherche d'images pour &quot;student jobs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1563" y="4614216"/>
            <a:ext cx="2706227" cy="1306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40347" y="6151268"/>
            <a:ext cx="8097253" cy="461665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2400" b="1" i="1" dirty="0">
                <a:solidFill>
                  <a:srgbClr val="FF0000"/>
                </a:solidFill>
                <a:latin typeface="Comic Sans MS" panose="030F0702030302020204" pitchFamily="66" charset="0"/>
              </a:rPr>
              <a:t>Retrouver la </a:t>
            </a:r>
            <a:r>
              <a:rPr lang="fr-FR" sz="2400" b="1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confiance </a:t>
            </a:r>
            <a:r>
              <a:rPr lang="fr-FR" sz="2400" b="1" i="1" dirty="0">
                <a:solidFill>
                  <a:srgbClr val="FF0000"/>
                </a:solidFill>
                <a:latin typeface="Comic Sans MS" panose="030F0702030302020204" pitchFamily="66" charset="0"/>
              </a:rPr>
              <a:t>dans les études supérieures</a:t>
            </a:r>
          </a:p>
        </p:txBody>
      </p:sp>
    </p:spTree>
    <p:extLst>
      <p:ext uri="{BB962C8B-B14F-4D97-AF65-F5344CB8AC3E}">
        <p14:creationId xmlns:p14="http://schemas.microsoft.com/office/powerpoint/2010/main" val="184458158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03512" y="1916833"/>
            <a:ext cx="849694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u="sng" spc="25" dirty="0">
                <a:solidFill>
                  <a:srgbClr val="008000"/>
                </a:solidFill>
                <a:latin typeface="Comic Sans MS" panose="030F0702030302020204" pitchFamily="66" charset="0"/>
                <a:ea typeface="Cambria" panose="02040503050406030204" pitchFamily="18" charset="0"/>
                <a:cs typeface="Cambria" panose="02040503050406030204" pitchFamily="18" charset="0"/>
              </a:rPr>
              <a:t>Constitution 2011</a:t>
            </a:r>
            <a:r>
              <a:rPr lang="en-US" sz="2000" b="1" spc="25" dirty="0">
                <a:solidFill>
                  <a:srgbClr val="008000"/>
                </a:solidFill>
                <a:latin typeface="Comic Sans MS" panose="030F0702030302020204" pitchFamily="66" charset="0"/>
                <a:ea typeface="Cambria" panose="02040503050406030204" pitchFamily="18" charset="0"/>
                <a:cs typeface="Cambria" panose="02040503050406030204" pitchFamily="18" charset="0"/>
              </a:rPr>
              <a:t> </a:t>
            </a:r>
            <a:r>
              <a:rPr lang="fr-FR" sz="2000" dirty="0">
                <a:solidFill>
                  <a:srgbClr val="008000"/>
                </a:solidFill>
                <a:latin typeface="Comic Sans MS" panose="030F0702030302020204" pitchFamily="66" charset="0"/>
                <a:ea typeface="Cambria" panose="02040503050406030204" pitchFamily="18" charset="0"/>
              </a:rPr>
              <a:t>:</a:t>
            </a:r>
            <a:r>
              <a:rPr lang="fr-FR" sz="2000" dirty="0">
                <a:solidFill>
                  <a:srgbClr val="CC00CC"/>
                </a:solidFill>
                <a:latin typeface="Comic Sans MS" panose="030F0702030302020204" pitchFamily="66" charset="0"/>
                <a:ea typeface="Cambria" panose="02040503050406030204" pitchFamily="18" charset="0"/>
              </a:rPr>
              <a:t> </a:t>
            </a:r>
            <a:r>
              <a:rPr lang="fr-FR" sz="2000" b="1" dirty="0">
                <a:solidFill>
                  <a:srgbClr val="CC00CC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Article 31</a:t>
            </a:r>
          </a:p>
          <a:p>
            <a:endParaRPr lang="fr-FR" sz="2000" u="sng" dirty="0">
              <a:solidFill>
                <a:srgbClr val="00800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fr-FR" sz="2000" dirty="0">
                <a:solidFill>
                  <a:srgbClr val="0000FF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L’Etat, </a:t>
            </a:r>
            <a:r>
              <a:rPr lang="fr-FR" sz="2000" b="1" u="sng" dirty="0">
                <a:solidFill>
                  <a:srgbClr val="0000FF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les établissements publics</a:t>
            </a:r>
            <a:r>
              <a:rPr lang="fr-FR" sz="2000" b="1" dirty="0">
                <a:solidFill>
                  <a:srgbClr val="0000FF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et </a:t>
            </a:r>
            <a:r>
              <a:rPr lang="fr-FR" sz="2000" dirty="0">
                <a:solidFill>
                  <a:srgbClr val="0000FF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les collectivités territoriales </a:t>
            </a:r>
            <a:r>
              <a:rPr lang="fr-FR" sz="2000" b="1" u="sng" dirty="0">
                <a:solidFill>
                  <a:srgbClr val="0000FF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Œuvrent</a:t>
            </a:r>
            <a:r>
              <a:rPr lang="fr-FR" sz="2000" dirty="0">
                <a:solidFill>
                  <a:srgbClr val="0000FF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à la mobilisation de tous les moyens à disposition </a:t>
            </a:r>
            <a:r>
              <a:rPr lang="fr-FR" sz="2000" b="1" dirty="0">
                <a:solidFill>
                  <a:srgbClr val="0000FF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pour</a:t>
            </a:r>
            <a:r>
              <a:rPr lang="fr-FR" sz="2000" dirty="0">
                <a:solidFill>
                  <a:srgbClr val="0000FF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fr-FR" sz="2000" b="1" u="sng" dirty="0">
                <a:solidFill>
                  <a:srgbClr val="0000FF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faciliter l’égal accès</a:t>
            </a:r>
            <a:r>
              <a:rPr lang="fr-FR" sz="2000" b="1" dirty="0">
                <a:solidFill>
                  <a:srgbClr val="0000FF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fr-FR" sz="2000" dirty="0">
                <a:solidFill>
                  <a:srgbClr val="0000FF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des citoyennes</a:t>
            </a: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 et des citoyens aux conditions leur permettant de jouir des droits :</a:t>
            </a:r>
          </a:p>
          <a:p>
            <a:pPr>
              <a:lnSpc>
                <a:spcPct val="150000"/>
              </a:lnSpc>
            </a:pP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·   …. </a:t>
            </a:r>
          </a:p>
          <a:p>
            <a:pPr>
              <a:lnSpc>
                <a:spcPct val="150000"/>
              </a:lnSpc>
            </a:pP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·   </a:t>
            </a:r>
            <a:r>
              <a:rPr lang="fr-FR" sz="2000" i="1" u="sng" dirty="0">
                <a:solidFill>
                  <a:srgbClr val="0000FF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à </a:t>
            </a:r>
            <a:r>
              <a:rPr lang="fr-FR" sz="2000" b="1" i="1" u="sng" dirty="0">
                <a:solidFill>
                  <a:srgbClr val="0000FF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une éducation moderne</a:t>
            </a:r>
            <a:r>
              <a:rPr lang="fr-FR" sz="2000" i="1" u="sng" dirty="0">
                <a:solidFill>
                  <a:srgbClr val="0000FF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, accessible et de </a:t>
            </a:r>
            <a:r>
              <a:rPr lang="fr-FR" sz="2000" b="1" i="1" u="sng" dirty="0">
                <a:solidFill>
                  <a:srgbClr val="0000FF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qualité</a:t>
            </a:r>
            <a:r>
              <a:rPr lang="fr-FR" sz="2000" b="1" dirty="0">
                <a:solidFill>
                  <a:srgbClr val="0000FF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,</a:t>
            </a:r>
            <a:r>
              <a:rPr lang="fr-FR" sz="2000" dirty="0">
                <a:solidFill>
                  <a:srgbClr val="FF000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fr-FR" sz="2000" dirty="0">
                <a:solidFill>
                  <a:srgbClr val="0000FF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·   </a:t>
            </a:r>
            <a:r>
              <a:rPr lang="fr-FR" sz="2000" b="1" i="1" u="sng" dirty="0">
                <a:solidFill>
                  <a:srgbClr val="0000FF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au travail</a:t>
            </a:r>
            <a:r>
              <a:rPr lang="fr-FR" sz="2000" b="1" i="1" dirty="0">
                <a:solidFill>
                  <a:srgbClr val="0000FF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et à l’appui des pouvoirs publics en matière </a:t>
            </a:r>
            <a:r>
              <a:rPr lang="fr-FR" sz="2000" dirty="0">
                <a:solidFill>
                  <a:srgbClr val="0000FF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de </a:t>
            </a:r>
            <a:r>
              <a:rPr lang="fr-FR" sz="2000" b="1" i="1" u="sng" dirty="0">
                <a:solidFill>
                  <a:srgbClr val="0000FF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recherche d’emploi ou d’auto-emploi</a:t>
            </a:r>
            <a:r>
              <a:rPr lang="fr-FR" sz="2000" b="1" i="1" dirty="0">
                <a:solidFill>
                  <a:srgbClr val="0000FF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,</a:t>
            </a:r>
            <a:r>
              <a:rPr lang="fr-FR" sz="2000" b="1" i="1" u="sng" dirty="0">
                <a:solidFill>
                  <a:srgbClr val="0000FF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2135560" y="116633"/>
            <a:ext cx="2304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0000FF"/>
                </a:solidFill>
                <a:latin typeface="Comic Sans MS" panose="030F0702030302020204" pitchFamily="66" charset="0"/>
              </a:rPr>
              <a:t>Repères …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6" name="Groupe 5"/>
          <p:cNvGrpSpPr/>
          <p:nvPr/>
        </p:nvGrpSpPr>
        <p:grpSpPr>
          <a:xfrm>
            <a:off x="6736829" y="68759"/>
            <a:ext cx="4952950" cy="1800200"/>
            <a:chOff x="5679554" y="30659"/>
            <a:chExt cx="4952950" cy="1800200"/>
          </a:xfrm>
        </p:grpSpPr>
        <p:pic>
          <p:nvPicPr>
            <p:cNvPr id="3" name="Imag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32104" y="30659"/>
              <a:ext cx="3600400" cy="1800200"/>
            </a:xfrm>
            <a:prstGeom prst="rect">
              <a:avLst/>
            </a:prstGeom>
          </p:spPr>
        </p:pic>
        <p:pic>
          <p:nvPicPr>
            <p:cNvPr id="5" name="Imag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79554" y="668821"/>
              <a:ext cx="1352550" cy="523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419669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3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2781" y="2067957"/>
            <a:ext cx="6247828" cy="2927618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1308295" y="661182"/>
            <a:ext cx="103678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Quels jugements portent les jeunes, sur les diplômes et les études du supérieur, à travers les réseaux sociaux ?</a:t>
            </a:r>
          </a:p>
        </p:txBody>
      </p:sp>
      <p:sp>
        <p:nvSpPr>
          <p:cNvPr id="8" name="Rectangle 7"/>
          <p:cNvSpPr/>
          <p:nvPr/>
        </p:nvSpPr>
        <p:spPr>
          <a:xfrm>
            <a:off x="355100" y="6523991"/>
            <a:ext cx="52906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600" i="1" dirty="0">
                <a:solidFill>
                  <a:prstClr val="black"/>
                </a:solidFill>
              </a:rPr>
              <a:t>https://fr-fr.facebook.com/emsi.ma/posts/443587072320644</a:t>
            </a:r>
            <a:endParaRPr lang="fr-FR" sz="1600" dirty="0">
              <a:solidFill>
                <a:prstClr val="black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55099" y="5979620"/>
            <a:ext cx="76775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 i="1" dirty="0">
                <a:solidFill>
                  <a:prstClr val="black"/>
                </a:solidFill>
              </a:rPr>
              <a:t>https://fr-fr.facebook.com/permalink.php?story_fbid=228345360537816&amp;id...</a:t>
            </a:r>
            <a:endParaRPr lang="fr-FR" sz="1600" dirty="0">
              <a:solidFill>
                <a:prstClr val="black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55099" y="5661084"/>
            <a:ext cx="456522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600" i="1" dirty="0">
                <a:solidFill>
                  <a:prstClr val="black"/>
                </a:solidFill>
              </a:rPr>
              <a:t>https://ask.fm/RayhaneAtII/answers/108394415867</a:t>
            </a:r>
            <a:endParaRPr lang="fr-FR" sz="1600" dirty="0">
              <a:solidFill>
                <a:prstClr val="black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55099" y="6257553"/>
            <a:ext cx="667874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 i="1" dirty="0">
                <a:solidFill>
                  <a:prstClr val="black"/>
                </a:solidFill>
              </a:rPr>
              <a:t>https://plus.google.com/+BaHaEeDDiNeHaLiM/posts/frFPPvnR412</a:t>
            </a:r>
            <a:endParaRPr lang="fr-FR" sz="1600" dirty="0">
              <a:solidFill>
                <a:prstClr val="black"/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11D1-1FCC-4B71-AADE-3B99A91FDBC2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20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180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E2EC">
            <a:alpha val="1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75448" y="573357"/>
            <a:ext cx="882513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solidFill>
                  <a:srgbClr val="FF000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rial" panose="020B0604020202020204" pitchFamily="34" charset="0"/>
              </a:rPr>
              <a:t>BAC</a:t>
            </a:r>
            <a:r>
              <a:rPr lang="fr-FR" sz="2400" dirty="0">
                <a:solidFill>
                  <a:prstClr val="black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rial" panose="020B0604020202020204" pitchFamily="34" charset="0"/>
              </a:rPr>
              <a:t> = Bienvenue Au Chômage</a:t>
            </a:r>
            <a:endParaRPr lang="fr-FR" sz="2000" dirty="0">
              <a:solidFill>
                <a:prstClr val="black"/>
              </a:solidFill>
              <a:latin typeface="Comic Sans MS" panose="030F0702030302020204" pitchFamily="66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fr-FR" sz="2400" dirty="0">
                <a:solidFill>
                  <a:srgbClr val="FF000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rial" panose="020B0604020202020204" pitchFamily="34" charset="0"/>
              </a:rPr>
              <a:t>FAC</a:t>
            </a:r>
            <a:r>
              <a:rPr lang="fr-FR" sz="2400" dirty="0">
                <a:solidFill>
                  <a:prstClr val="black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rial" panose="020B0604020202020204" pitchFamily="34" charset="0"/>
              </a:rPr>
              <a:t> = Formation Accélérée au Chômage</a:t>
            </a:r>
            <a:r>
              <a:rPr lang="fr-FR" sz="2400" dirty="0">
                <a:solidFill>
                  <a:srgbClr val="FF000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fr-FR" sz="2400" dirty="0">
                <a:solidFill>
                  <a:srgbClr val="FF000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FF000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rial" panose="020B0604020202020204" pitchFamily="34" charset="0"/>
              </a:rPr>
              <a:t>FST </a:t>
            </a:r>
            <a:r>
              <a:rPr lang="fr-FR" sz="2400" dirty="0">
                <a:solidFill>
                  <a:prstClr val="black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rial" panose="020B0604020202020204" pitchFamily="34" charset="0"/>
              </a:rPr>
              <a:t>= Futur Sans Travail</a:t>
            </a:r>
            <a:br>
              <a:rPr lang="fr-FR" sz="2400" dirty="0">
                <a:solidFill>
                  <a:prstClr val="black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FF000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rial" panose="020B0604020202020204" pitchFamily="34" charset="0"/>
              </a:rPr>
              <a:t>ENCG</a:t>
            </a:r>
            <a:r>
              <a:rPr lang="fr-FR" sz="2400" dirty="0">
                <a:solidFill>
                  <a:prstClr val="black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rial" panose="020B0604020202020204" pitchFamily="34" charset="0"/>
              </a:rPr>
              <a:t> = Ecole Nationale du Chômage Garanti</a:t>
            </a:r>
            <a:br>
              <a:rPr lang="fr-FR" sz="2400" dirty="0">
                <a:solidFill>
                  <a:prstClr val="black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FF000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rial" panose="020B0604020202020204" pitchFamily="34" charset="0"/>
              </a:rPr>
              <a:t>ENA</a:t>
            </a:r>
            <a:r>
              <a:rPr lang="fr-FR" sz="2400" dirty="0">
                <a:solidFill>
                  <a:prstClr val="black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rial" panose="020B0604020202020204" pitchFamily="34" charset="0"/>
              </a:rPr>
              <a:t> = Ecole Nationale de l'Arnaque </a:t>
            </a:r>
            <a:br>
              <a:rPr lang="fr-FR" sz="2400" dirty="0">
                <a:solidFill>
                  <a:prstClr val="black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FF000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rial" panose="020B0604020202020204" pitchFamily="34" charset="0"/>
              </a:rPr>
              <a:t>ENSA</a:t>
            </a:r>
            <a:r>
              <a:rPr lang="fr-FR" sz="2400" dirty="0">
                <a:solidFill>
                  <a:prstClr val="black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rial" panose="020B0604020202020204" pitchFamily="34" charset="0"/>
              </a:rPr>
              <a:t> = Ecole Nationale Sans Avenir </a:t>
            </a:r>
            <a:endParaRPr lang="fr-FR" sz="2000" dirty="0">
              <a:solidFill>
                <a:prstClr val="black"/>
              </a:solidFill>
              <a:latin typeface="Comic Sans MS" panose="030F0702030302020204" pitchFamily="66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fr-FR" sz="2400" dirty="0">
                <a:solidFill>
                  <a:srgbClr val="FF000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rial" panose="020B0604020202020204" pitchFamily="34" charset="0"/>
              </a:rPr>
              <a:t>ITA</a:t>
            </a:r>
            <a:r>
              <a:rPr lang="fr-FR" sz="2400" dirty="0">
                <a:solidFill>
                  <a:prstClr val="black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rial" panose="020B0604020202020204" pitchFamily="34" charset="0"/>
              </a:rPr>
              <a:t> = Impossible de Travailler Après</a:t>
            </a:r>
            <a:br>
              <a:rPr lang="fr-FR" sz="2400" dirty="0">
                <a:solidFill>
                  <a:prstClr val="black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FF000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rial" panose="020B0604020202020204" pitchFamily="34" charset="0"/>
              </a:rPr>
              <a:t>OFPPT</a:t>
            </a:r>
            <a:r>
              <a:rPr lang="fr-FR" sz="2400" dirty="0">
                <a:solidFill>
                  <a:prstClr val="black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rial" panose="020B0604020202020204" pitchFamily="34" charset="0"/>
              </a:rPr>
              <a:t> = Occasion Favorable Pour Perdre le Temps</a:t>
            </a:r>
            <a:br>
              <a:rPr lang="fr-FR" sz="2400" dirty="0">
                <a:solidFill>
                  <a:prstClr val="black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FF000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rial" panose="020B0604020202020204" pitchFamily="34" charset="0"/>
              </a:rPr>
              <a:t>APESA</a:t>
            </a:r>
            <a:r>
              <a:rPr lang="fr-FR" sz="2400" dirty="0">
                <a:solidFill>
                  <a:prstClr val="black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rial" panose="020B0604020202020204" pitchFamily="34" charset="0"/>
              </a:rPr>
              <a:t> = Association des Pauvres Etudiants Sans Avenir</a:t>
            </a:r>
            <a:br>
              <a:rPr lang="fr-FR" sz="2400" dirty="0">
                <a:solidFill>
                  <a:prstClr val="black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FF000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Arial" panose="020B0604020202020204" pitchFamily="34" charset="0"/>
              </a:rPr>
              <a:t>...</a:t>
            </a:r>
            <a:endParaRPr lang="fr-FR" sz="2000" dirty="0">
              <a:solidFill>
                <a:srgbClr val="FF0000"/>
              </a:solidFill>
              <a:latin typeface="Comic Sans MS" panose="030F0702030302020204" pitchFamily="66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11D1-1FCC-4B71-AADE-3B99A91FDBC2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21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296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2083" y="108858"/>
            <a:ext cx="5010218" cy="375766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621400" y="4539725"/>
            <a:ext cx="4945585" cy="18928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u="sng" dirty="0">
                <a:solidFill>
                  <a:srgbClr val="0000FF"/>
                </a:solidFill>
                <a:latin typeface="Comic Sans MS" panose="030F0702030302020204" pitchFamily="66" charset="0"/>
              </a:rPr>
              <a:t>Contact</a:t>
            </a:r>
            <a:r>
              <a:rPr lang="fr-FR" dirty="0">
                <a:solidFill>
                  <a:srgbClr val="0000FF"/>
                </a:solidFill>
                <a:latin typeface="Comic Sans MS" panose="030F0702030302020204" pitchFamily="66" charset="0"/>
              </a:rPr>
              <a:t>:  </a:t>
            </a:r>
            <a:r>
              <a:rPr lang="fr-FR" b="1" dirty="0">
                <a:solidFill>
                  <a:srgbClr val="0000FF"/>
                </a:solidFill>
                <a:latin typeface="Comic Sans MS" panose="030F0702030302020204" pitchFamily="66" charset="0"/>
              </a:rPr>
              <a:t>Pr. Abdelaziz KRIBII</a:t>
            </a:r>
          </a:p>
          <a:p>
            <a:pPr algn="ctr"/>
            <a:endParaRPr lang="fr-FR" dirty="0">
              <a:solidFill>
                <a:srgbClr val="0000FF"/>
              </a:solidFill>
              <a:latin typeface="Comic Sans MS" panose="030F0702030302020204" pitchFamily="66" charset="0"/>
            </a:endParaRPr>
          </a:p>
          <a:p>
            <a:pPr algn="ctr">
              <a:lnSpc>
                <a:spcPct val="150000"/>
              </a:lnSpc>
            </a:pPr>
            <a:r>
              <a:rPr lang="fr-FR" dirty="0">
                <a:solidFill>
                  <a:srgbClr val="0000FF"/>
                </a:solidFill>
                <a:latin typeface="Comic Sans MS" panose="030F0702030302020204" pitchFamily="66" charset="0"/>
              </a:rPr>
              <a:t>Centre de Développement de Carrière – UIT</a:t>
            </a:r>
          </a:p>
          <a:p>
            <a:pPr algn="ctr">
              <a:lnSpc>
                <a:spcPct val="150000"/>
              </a:lnSpc>
            </a:pPr>
            <a:r>
              <a:rPr lang="fr-FR" dirty="0">
                <a:solidFill>
                  <a:srgbClr val="0000FF"/>
                </a:solidFill>
                <a:latin typeface="Comic Sans MS" panose="030F0702030302020204" pitchFamily="66" charset="0"/>
              </a:rPr>
              <a:t>E-mail: </a:t>
            </a:r>
            <a:r>
              <a:rPr lang="fr-FR" u="sng" dirty="0">
                <a:solidFill>
                  <a:srgbClr val="0000FF"/>
                </a:solidFill>
                <a:latin typeface="Comic Sans MS" panose="030F0702030302020204" pitchFamily="66" charset="0"/>
                <a:hlinkClick r:id="rId3"/>
              </a:rPr>
              <a:t>arkribii@</a:t>
            </a:r>
            <a:r>
              <a:rPr lang="fr-FR" u="sng" dirty="0">
                <a:solidFill>
                  <a:srgbClr val="0000FF"/>
                </a:solidFill>
                <a:latin typeface="Comic Sans MS" panose="030F0702030302020204" pitchFamily="66" charset="0"/>
              </a:rPr>
              <a:t>uit.ac.ma</a:t>
            </a:r>
          </a:p>
          <a:p>
            <a:pPr algn="ctr">
              <a:lnSpc>
                <a:spcPct val="150000"/>
              </a:lnSpc>
            </a:pPr>
            <a:r>
              <a:rPr lang="fr-FR" dirty="0">
                <a:solidFill>
                  <a:srgbClr val="0000FF"/>
                </a:solidFill>
                <a:latin typeface="Comic Sans MS" panose="030F0702030302020204" pitchFamily="66" charset="0"/>
              </a:rPr>
              <a:t>Tél: 06 94 500 145</a:t>
            </a:r>
            <a:endParaRPr lang="fr-FR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69032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75310" y="1255369"/>
            <a:ext cx="9314363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u="sng" dirty="0">
                <a:solidFill>
                  <a:srgbClr val="008000"/>
                </a:solidFill>
                <a:latin typeface="Comic Sans MS" panose="030F0702030302020204" pitchFamily="66" charset="0"/>
              </a:rPr>
              <a:t>Charte </a:t>
            </a:r>
            <a:r>
              <a:rPr lang="fr-FR" sz="2000" b="1" u="sng" dirty="0" smtClean="0">
                <a:solidFill>
                  <a:srgbClr val="008000"/>
                </a:solidFill>
                <a:latin typeface="Comic Sans MS" panose="030F0702030302020204" pitchFamily="66" charset="0"/>
              </a:rPr>
              <a:t>Nationale </a:t>
            </a:r>
            <a:r>
              <a:rPr lang="fr-FR" sz="2000" b="1" u="sng" dirty="0">
                <a:solidFill>
                  <a:srgbClr val="008000"/>
                </a:solidFill>
                <a:latin typeface="Comic Sans MS" panose="030F0702030302020204" pitchFamily="66" charset="0"/>
              </a:rPr>
              <a:t>d’Éducation et de </a:t>
            </a:r>
            <a:r>
              <a:rPr lang="fr-FR" sz="2000" b="1" u="sng" dirty="0" smtClean="0">
                <a:solidFill>
                  <a:srgbClr val="008000"/>
                </a:solidFill>
                <a:latin typeface="Comic Sans MS" panose="030F0702030302020204" pitchFamily="66" charset="0"/>
              </a:rPr>
              <a:t>Formation</a:t>
            </a:r>
            <a:r>
              <a:rPr lang="fr-FR" sz="2000" b="1" dirty="0" smtClean="0">
                <a:solidFill>
                  <a:srgbClr val="008000"/>
                </a:solidFill>
                <a:latin typeface="Comic Sans MS" panose="030F0702030302020204" pitchFamily="66" charset="0"/>
              </a:rPr>
              <a:t> </a:t>
            </a:r>
            <a:r>
              <a:rPr lang="fr-FR" sz="2000" b="1" dirty="0">
                <a:solidFill>
                  <a:srgbClr val="0000FF"/>
                </a:solidFill>
                <a:latin typeface="Comic Sans MS" panose="030F0702030302020204" pitchFamily="66" charset="0"/>
              </a:rPr>
              <a:t>(</a:t>
            </a:r>
            <a:r>
              <a:rPr lang="fr-FR" sz="2000" b="1" dirty="0">
                <a:solidFill>
                  <a:srgbClr val="0000FF"/>
                </a:solidFill>
              </a:rPr>
              <a:t>Octobre 1999)</a:t>
            </a:r>
          </a:p>
          <a:p>
            <a:pPr algn="just"/>
            <a:endParaRPr lang="fr-FR" sz="2000" b="1" u="sng" dirty="0">
              <a:solidFill>
                <a:srgbClr val="008000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fr-FR" sz="2000" b="1" dirty="0">
                <a:solidFill>
                  <a:srgbClr val="CC00CC"/>
                </a:solidFill>
                <a:latin typeface="Comic Sans MS" panose="030F0702030302020204" pitchFamily="66" charset="0"/>
              </a:rPr>
              <a:t>77</a:t>
            </a: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</a:rPr>
              <a:t>. </a:t>
            </a:r>
            <a:r>
              <a:rPr lang="fr-FR" sz="2000" dirty="0">
                <a:solidFill>
                  <a:srgbClr val="0000FF"/>
                </a:solidFill>
                <a:latin typeface="Comic Sans MS" panose="030F0702030302020204" pitchFamily="66" charset="0"/>
              </a:rPr>
              <a:t>… </a:t>
            </a:r>
            <a:r>
              <a:rPr lang="fr-FR" sz="2000" b="1" u="sng" dirty="0">
                <a:solidFill>
                  <a:srgbClr val="0000FF"/>
                </a:solidFill>
                <a:latin typeface="Comic Sans MS" panose="030F0702030302020204" pitchFamily="66" charset="0"/>
              </a:rPr>
              <a:t>L'enseignement supérieur vise</a:t>
            </a:r>
            <a:r>
              <a:rPr lang="fr-FR" sz="2000" b="1" dirty="0">
                <a:solidFill>
                  <a:srgbClr val="0000FF"/>
                </a:solidFill>
                <a:latin typeface="Comic Sans MS" panose="030F0702030302020204" pitchFamily="66" charset="0"/>
              </a:rPr>
              <a:t> </a:t>
            </a:r>
            <a:r>
              <a:rPr lang="fr-FR" sz="2000" spc="-3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la réalisation des fonctions suivantes :</a:t>
            </a:r>
          </a:p>
          <a:p>
            <a:pPr algn="just"/>
            <a:r>
              <a:rPr lang="fr-FR" sz="2000" spc="-3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•     la formation initiale et continue ;</a:t>
            </a:r>
          </a:p>
          <a:p>
            <a:pPr algn="just"/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</a:rPr>
              <a:t>•     </a:t>
            </a:r>
            <a:r>
              <a:rPr lang="fr-FR" sz="2400" b="1" u="sng" dirty="0">
                <a:solidFill>
                  <a:srgbClr val="0000FF"/>
                </a:solidFill>
                <a:latin typeface="Comic Sans MS" panose="030F0702030302020204" pitchFamily="66" charset="0"/>
              </a:rPr>
              <a:t>la préparation des jeunes à l'insertion dans la vie active</a:t>
            </a:r>
            <a:r>
              <a:rPr lang="fr-FR" sz="2400" b="1" dirty="0">
                <a:solidFill>
                  <a:srgbClr val="0000FF"/>
                </a:solidFill>
                <a:latin typeface="Comic Sans MS" panose="030F0702030302020204" pitchFamily="66" charset="0"/>
              </a:rPr>
              <a:t> </a:t>
            </a:r>
            <a:r>
              <a:rPr lang="fr-FR" sz="2000" dirty="0">
                <a:solidFill>
                  <a:srgbClr val="0000FF"/>
                </a:solidFill>
                <a:latin typeface="Comic Sans MS" panose="030F0702030302020204" pitchFamily="66" charset="0"/>
              </a:rPr>
              <a:t>;</a:t>
            </a:r>
          </a:p>
        </p:txBody>
      </p:sp>
      <p:sp>
        <p:nvSpPr>
          <p:cNvPr id="7" name="Rectangle 6"/>
          <p:cNvSpPr/>
          <p:nvPr/>
        </p:nvSpPr>
        <p:spPr>
          <a:xfrm>
            <a:off x="1618124" y="3247691"/>
            <a:ext cx="903649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5565" marR="41275" algn="just">
              <a:lnSpc>
                <a:spcPct val="150000"/>
              </a:lnSpc>
              <a:spcBef>
                <a:spcPts val="305"/>
              </a:spcBef>
            </a:pPr>
            <a:r>
              <a:rPr lang="fr-FR" sz="2000" b="1" spc="-30" dirty="0">
                <a:solidFill>
                  <a:srgbClr val="CC00CC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130</a:t>
            </a:r>
            <a:r>
              <a:rPr lang="fr-FR" sz="2000" b="1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.</a:t>
            </a:r>
            <a:r>
              <a:rPr lang="fr-FR" sz="2000" b="1" spc="1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b="1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 </a:t>
            </a:r>
            <a:r>
              <a:rPr lang="fr-FR" sz="2000" b="1" u="sng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L</a:t>
            </a:r>
            <a:r>
              <a:rPr lang="fr-FR" sz="2000" b="1" u="sng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a</a:t>
            </a:r>
            <a:r>
              <a:rPr lang="fr-FR" sz="2000" b="1" u="sng" spc="-4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b="1" u="sng" spc="-1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c</a:t>
            </a:r>
            <a:r>
              <a:rPr lang="fr-FR" sz="2000" b="1" u="sng" spc="-3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r</a:t>
            </a:r>
            <a:r>
              <a:rPr lang="fr-FR" sz="2000" b="1" u="sng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é</a:t>
            </a:r>
            <a:r>
              <a:rPr lang="fr-FR" sz="2000" b="1" u="sng" spc="-3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a</a:t>
            </a:r>
            <a:r>
              <a:rPr lang="fr-FR" sz="2000" b="1" u="sng" spc="-4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t</a:t>
            </a:r>
            <a:r>
              <a:rPr lang="fr-FR" sz="2000" b="1" u="sng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i</a:t>
            </a:r>
            <a:r>
              <a:rPr lang="fr-FR" sz="2000" b="1" u="sng" spc="-3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o</a:t>
            </a:r>
            <a:r>
              <a:rPr lang="fr-FR" sz="2000" b="1" u="sng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n</a:t>
            </a:r>
            <a:r>
              <a:rPr lang="fr-FR" sz="200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,</a:t>
            </a:r>
            <a:r>
              <a:rPr lang="fr-FR" sz="2000" spc="-3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spc="-2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a</a:t>
            </a: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u</a:t>
            </a:r>
            <a:r>
              <a:rPr lang="fr-FR" sz="2000" spc="-3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spc="-2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s</a:t>
            </a:r>
            <a:r>
              <a:rPr lang="fr-FR" sz="2000" spc="-3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spc="-2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i</a:t>
            </a: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n</a:t>
            </a:r>
            <a:r>
              <a:rPr lang="fr-FR" sz="2000" spc="-3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spc="-1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d</a:t>
            </a: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spc="-3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spc="-3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c</a:t>
            </a:r>
            <a:r>
              <a:rPr lang="fr-FR" sz="2000" spc="-2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er</a:t>
            </a:r>
            <a:r>
              <a:rPr lang="fr-FR" sz="2000" spc="-4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t</a:t>
            </a:r>
            <a:r>
              <a:rPr lang="fr-FR" sz="2000" spc="-3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a</a:t>
            </a:r>
            <a:r>
              <a:rPr lang="fr-FR" sz="2000" spc="-2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in</a:t>
            </a: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s</a:t>
            </a:r>
            <a:r>
              <a:rPr lang="fr-FR" sz="2000" spc="-3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spc="-1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é</a:t>
            </a:r>
            <a:r>
              <a:rPr lang="fr-FR" sz="2000" spc="-4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t</a:t>
            </a:r>
            <a:r>
              <a:rPr lang="fr-FR" sz="2000" spc="-3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a</a:t>
            </a:r>
            <a:r>
              <a:rPr lang="fr-FR" sz="2000" spc="-4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b</a:t>
            </a:r>
            <a:r>
              <a:rPr lang="fr-FR" sz="2000" spc="-1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l</a:t>
            </a:r>
            <a:r>
              <a:rPr lang="fr-FR" sz="2000" spc="-3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isse</a:t>
            </a:r>
            <a:r>
              <a:rPr lang="fr-FR" sz="2000" spc="-1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m</a:t>
            </a:r>
            <a:r>
              <a:rPr lang="fr-FR" sz="2000" spc="-3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spc="-2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n</a:t>
            </a:r>
            <a:r>
              <a:rPr lang="fr-FR" sz="2000" spc="-4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t</a:t>
            </a: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s</a:t>
            </a:r>
            <a:r>
              <a:rPr lang="fr-FR" sz="2000" spc="-2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spc="-2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d</a:t>
            </a: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spc="-2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spc="-2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r</a:t>
            </a:r>
            <a:r>
              <a:rPr lang="fr-FR" sz="2000" spc="-3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spc="-3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c</a:t>
            </a:r>
            <a:r>
              <a:rPr lang="fr-FR" sz="2000" spc="-2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h</a:t>
            </a:r>
            <a:r>
              <a:rPr lang="fr-FR" sz="2000" spc="-3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spc="-2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r</a:t>
            </a:r>
            <a:r>
              <a:rPr lang="fr-FR" sz="2000" spc="-3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c</a:t>
            </a:r>
            <a:r>
              <a:rPr lang="fr-FR" sz="2000" spc="-2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h</a:t>
            </a: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spc="-3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spc="-1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t</a:t>
            </a:r>
            <a:r>
              <a:rPr lang="fr-FR" sz="2000" spc="-3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d</a:t>
            </a: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 </a:t>
            </a:r>
            <a:r>
              <a:rPr lang="fr-FR" sz="2000" spc="-3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f</a:t>
            </a:r>
            <a:r>
              <a:rPr lang="fr-FR" sz="2000" spc="-4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o</a:t>
            </a:r>
            <a:r>
              <a:rPr lang="fr-FR" sz="2000" spc="-3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r</a:t>
            </a:r>
            <a:r>
              <a:rPr lang="fr-FR" sz="2000" spc="-1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m</a:t>
            </a:r>
            <a:r>
              <a:rPr lang="fr-FR" sz="2000" spc="-3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a</a:t>
            </a:r>
            <a:r>
              <a:rPr lang="fr-FR" sz="2000" spc="-4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t</a:t>
            </a:r>
            <a:r>
              <a:rPr lang="fr-FR" sz="2000" spc="-2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i</a:t>
            </a:r>
            <a:r>
              <a:rPr lang="fr-FR" sz="2000" spc="-3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o</a:t>
            </a: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n</a:t>
            </a:r>
            <a:r>
              <a:rPr lang="fr-FR" sz="2000" spc="-1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b="1" u="sng" spc="-3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d</a:t>
            </a:r>
            <a:r>
              <a:rPr lang="fr-FR" sz="2000" b="1" u="sng" spc="-2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'</a:t>
            </a:r>
            <a:r>
              <a:rPr lang="fr-FR" sz="2000" b="1" u="sng" spc="-3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in</a:t>
            </a:r>
            <a:r>
              <a:rPr lang="fr-FR" sz="2000" b="1" u="sng" spc="-2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c</a:t>
            </a:r>
            <a:r>
              <a:rPr lang="fr-FR" sz="2000" b="1" u="sng" spc="-3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u</a:t>
            </a:r>
            <a:r>
              <a:rPr lang="fr-FR" sz="2000" b="1" u="sng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b</a:t>
            </a:r>
            <a:r>
              <a:rPr lang="fr-FR" sz="2000" b="1" u="sng" spc="-1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a</a:t>
            </a:r>
            <a:r>
              <a:rPr lang="fr-FR" sz="2000" b="1" u="sng" spc="-4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t</a:t>
            </a:r>
            <a:r>
              <a:rPr lang="fr-FR" sz="2000" b="1" u="sng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b="1" u="sng" spc="-3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ur</a:t>
            </a:r>
            <a:r>
              <a:rPr lang="fr-FR" sz="2000" b="1" u="sng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s</a:t>
            </a:r>
            <a:r>
              <a:rPr lang="fr-FR" sz="2000" b="1" u="sng" spc="-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b="1" u="sng" spc="-3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d</a:t>
            </a:r>
            <a:r>
              <a:rPr lang="fr-FR" sz="2000" b="1" u="sng" spc="-2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'</a:t>
            </a:r>
            <a:r>
              <a:rPr lang="fr-FR" sz="2000" b="1" u="sng" spc="-3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b="1" u="sng" spc="-1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n</a:t>
            </a:r>
            <a:r>
              <a:rPr lang="fr-FR" sz="2000" b="1" u="sng" spc="-4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t</a:t>
            </a:r>
            <a:r>
              <a:rPr lang="fr-FR" sz="2000" b="1" u="sng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r</a:t>
            </a:r>
            <a:r>
              <a:rPr lang="fr-FR" sz="2000" b="1" u="sng" spc="-3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b="1" u="sng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pr</a:t>
            </a:r>
            <a:r>
              <a:rPr lang="fr-FR" sz="2000" b="1" u="sng" spc="-3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is</a:t>
            </a:r>
            <a:r>
              <a:rPr lang="fr-FR" sz="2000" b="1" u="sng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b="1" u="sng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s</a:t>
            </a:r>
            <a:r>
              <a:rPr lang="fr-FR" sz="2000" b="1" spc="-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b="1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i</a:t>
            </a:r>
            <a:r>
              <a:rPr lang="fr-FR" sz="2000" b="1" spc="-3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n</a:t>
            </a:r>
            <a:r>
              <a:rPr lang="fr-FR" sz="2000" b="1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n</a:t>
            </a:r>
            <a:r>
              <a:rPr lang="fr-FR" sz="2000" b="1" spc="-3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ov</a:t>
            </a:r>
            <a:r>
              <a:rPr lang="fr-FR" sz="2000" b="1" spc="-4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a</a:t>
            </a:r>
            <a:r>
              <a:rPr lang="fr-FR" sz="2000" b="1" spc="-1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n</a:t>
            </a:r>
            <a:r>
              <a:rPr lang="fr-FR" sz="2000" b="1" spc="-4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t</a:t>
            </a:r>
            <a:r>
              <a:rPr lang="fr-FR" sz="2000" b="1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b="1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s</a:t>
            </a:r>
            <a:r>
              <a:rPr lang="fr-FR" sz="2000" b="1" spc="-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b="1" spc="-3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s</a:t>
            </a:r>
            <a:r>
              <a:rPr lang="fr-FR" sz="2000" b="1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er</a:t>
            </a:r>
            <a:r>
              <a:rPr lang="fr-FR" sz="2000" b="1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a</a:t>
            </a:r>
            <a:r>
              <a:rPr lang="fr-FR" sz="2000" b="1" spc="-1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b="1" spc="-3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b="1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n</a:t>
            </a:r>
            <a:r>
              <a:rPr lang="fr-FR" sz="2000" b="1" spc="-2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c</a:t>
            </a:r>
            <a:r>
              <a:rPr lang="fr-FR" sz="2000" b="1" spc="-4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o</a:t>
            </a:r>
            <a:r>
              <a:rPr lang="fr-FR" sz="2000" b="1" spc="-3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u</a:t>
            </a:r>
            <a:r>
              <a:rPr lang="fr-FR" sz="2000" b="1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r</a:t>
            </a:r>
            <a:r>
              <a:rPr lang="fr-FR" sz="2000" b="1" spc="-3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a</a:t>
            </a:r>
            <a:r>
              <a:rPr lang="fr-FR" sz="2000" b="1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g</a:t>
            </a:r>
            <a:r>
              <a:rPr lang="fr-FR" sz="2000" b="1" spc="-3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é</a:t>
            </a:r>
            <a:r>
              <a:rPr lang="fr-FR" sz="2000" b="1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. </a:t>
            </a:r>
            <a:r>
              <a:rPr lang="fr-FR" sz="2000" spc="-3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spc="-2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l</a:t>
            </a:r>
            <a:r>
              <a:rPr lang="fr-FR" sz="2000" spc="-1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l</a:t>
            </a: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spc="-4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spc="-3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d</a:t>
            </a:r>
            <a:r>
              <a:rPr lang="fr-FR" sz="2000" spc="-3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spc="-4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v</a:t>
            </a:r>
            <a:r>
              <a:rPr lang="fr-FR" sz="2000" spc="-2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r</a:t>
            </a: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a</a:t>
            </a:r>
            <a:r>
              <a:rPr lang="fr-FR" sz="2000" spc="-4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b="1" u="sng" spc="-3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p</a:t>
            </a:r>
            <a:r>
              <a:rPr lang="fr-FR" sz="2000" b="1" u="sng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b="1" u="sng" spc="-3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r</a:t>
            </a:r>
            <a:r>
              <a:rPr lang="fr-FR" sz="2000" b="1" u="sng" spc="-2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m</a:t>
            </a:r>
            <a:r>
              <a:rPr lang="fr-FR" sz="2000" b="1" u="sng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b="1" u="sng" spc="-3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t</a:t>
            </a:r>
            <a:r>
              <a:rPr lang="fr-FR" sz="2000" b="1" u="sng" spc="-4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t</a:t>
            </a:r>
            <a:r>
              <a:rPr lang="fr-FR" sz="2000" b="1" u="sng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r</a:t>
            </a:r>
            <a:r>
              <a:rPr lang="fr-FR" sz="2000" b="1" u="sng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b="1" u="sng" spc="-3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a</a:t>
            </a:r>
            <a:r>
              <a:rPr lang="fr-FR" sz="2000" b="1" u="sng" spc="-2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u</a:t>
            </a:r>
            <a:r>
              <a:rPr lang="fr-FR" sz="2000" b="1" u="sng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x</a:t>
            </a:r>
            <a:r>
              <a:rPr lang="fr-FR" sz="2000" b="1" u="sng" spc="-4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b="1" u="sng" spc="-1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é</a:t>
            </a:r>
            <a:r>
              <a:rPr lang="fr-FR" sz="2000" b="1" u="sng" spc="-4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t</a:t>
            </a:r>
            <a:r>
              <a:rPr lang="fr-FR" sz="2000" b="1" u="sng" spc="-3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u</a:t>
            </a:r>
            <a:r>
              <a:rPr lang="fr-FR" sz="2000" b="1" u="sng" spc="-2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d</a:t>
            </a:r>
            <a:r>
              <a:rPr lang="fr-FR" sz="2000" b="1" u="sng" spc="-3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i</a:t>
            </a:r>
            <a:r>
              <a:rPr lang="fr-FR" sz="2000" b="1" u="sng" spc="-3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a</a:t>
            </a:r>
            <a:r>
              <a:rPr lang="fr-FR" sz="2000" b="1" u="sng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n</a:t>
            </a:r>
            <a:r>
              <a:rPr lang="fr-FR" sz="2000" b="1" u="sng" spc="-4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t</a:t>
            </a:r>
            <a:r>
              <a:rPr lang="fr-FR" sz="2000" b="1" u="sng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s</a:t>
            </a:r>
            <a:r>
              <a:rPr lang="fr-FR" sz="2000" b="1" u="sng" spc="-3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b="1" u="sng" spc="-1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b="1" u="sng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t</a:t>
            </a:r>
            <a:r>
              <a:rPr lang="fr-FR" sz="2000" b="1" u="sng" spc="-4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b="1" u="sng" spc="-3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au</a:t>
            </a:r>
            <a:r>
              <a:rPr lang="fr-FR" sz="2000" b="1" u="sng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x</a:t>
            </a:r>
            <a:r>
              <a:rPr lang="fr-FR" sz="2000" b="1" u="sng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b="1" u="sng" spc="-3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c</a:t>
            </a:r>
            <a:r>
              <a:rPr lang="fr-FR" sz="2000" b="1" u="sng" spc="-3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h</a:t>
            </a:r>
            <a:r>
              <a:rPr lang="fr-FR" sz="2000" b="1" u="sng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b="1" u="sng" spc="-3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r</a:t>
            </a:r>
            <a:r>
              <a:rPr lang="fr-FR" sz="2000" b="1" u="sng" spc="-3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c</a:t>
            </a:r>
            <a:r>
              <a:rPr lang="fr-FR" sz="2000" b="1" u="sng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h</a:t>
            </a:r>
            <a:r>
              <a:rPr lang="fr-FR" sz="2000" b="1" u="sng" spc="-3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b="1" u="sng" spc="-2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u</a:t>
            </a:r>
            <a:r>
              <a:rPr lang="fr-FR" sz="2000" b="1" u="sng" spc="-3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r</a:t>
            </a:r>
            <a:r>
              <a:rPr lang="fr-FR" sz="2000" b="1" u="sng" spc="-2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s</a:t>
            </a:r>
            <a:r>
              <a:rPr lang="fr-FR" sz="200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,</a:t>
            </a:r>
            <a:r>
              <a:rPr lang="fr-FR" sz="2000" spc="-4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p</a:t>
            </a:r>
            <a:r>
              <a:rPr lang="fr-FR" sz="2000" spc="-3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o</a:t>
            </a:r>
            <a:r>
              <a:rPr lang="fr-FR" sz="2000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r</a:t>
            </a:r>
            <a:r>
              <a:rPr lang="fr-FR" sz="2000" spc="-4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t</a:t>
            </a:r>
            <a:r>
              <a:rPr lang="fr-FR" sz="2000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spc="-2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u</a:t>
            </a:r>
            <a:r>
              <a:rPr lang="fr-FR" sz="2000" spc="-3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r</a:t>
            </a:r>
            <a:r>
              <a:rPr lang="fr-FR" sz="200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s</a:t>
            </a:r>
            <a:r>
              <a:rPr lang="fr-FR" sz="2000" spc="-3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d</a:t>
            </a:r>
            <a:r>
              <a:rPr lang="fr-FR" sz="2000" spc="-3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'u</a:t>
            </a:r>
            <a:r>
              <a:rPr lang="fr-FR" sz="200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n </a:t>
            </a:r>
            <a:r>
              <a:rPr lang="fr-FR" sz="2000" spc="-4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p</a:t>
            </a:r>
            <a:r>
              <a:rPr lang="fr-FR" sz="2000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r</a:t>
            </a:r>
            <a:r>
              <a:rPr lang="fr-FR" sz="2000" spc="-3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oj</a:t>
            </a:r>
            <a:r>
              <a:rPr lang="fr-FR" sz="2000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t </a:t>
            </a:r>
            <a:r>
              <a:rPr lang="fr-FR" sz="2000" spc="-2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d</a:t>
            </a:r>
            <a:r>
              <a:rPr lang="fr-FR" sz="200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spc="1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spc="-3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c</a:t>
            </a:r>
            <a:r>
              <a:rPr lang="fr-FR" sz="2000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ré</a:t>
            </a:r>
            <a:r>
              <a:rPr lang="fr-FR" sz="2000" spc="-3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a</a:t>
            </a:r>
            <a:r>
              <a:rPr lang="fr-FR" sz="2000" spc="-4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t</a:t>
            </a:r>
            <a:r>
              <a:rPr lang="fr-FR" sz="2000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i</a:t>
            </a:r>
            <a:r>
              <a:rPr lang="fr-FR" sz="2000" spc="-3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o</a:t>
            </a:r>
            <a:r>
              <a:rPr lang="fr-FR" sz="200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n</a:t>
            </a:r>
            <a:r>
              <a:rPr lang="fr-FR" sz="2000" spc="2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spc="-3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d</a:t>
            </a:r>
            <a:r>
              <a:rPr lang="fr-FR" sz="2000" spc="-3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'e</a:t>
            </a:r>
            <a:r>
              <a:rPr lang="fr-FR" sz="2000" spc="-1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n</a:t>
            </a:r>
            <a:r>
              <a:rPr lang="fr-FR" sz="2000" spc="-4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t</a:t>
            </a:r>
            <a:r>
              <a:rPr lang="fr-FR" sz="2000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r</a:t>
            </a:r>
            <a:r>
              <a:rPr lang="fr-FR" sz="2000" spc="-3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pr</a:t>
            </a:r>
            <a:r>
              <a:rPr lang="fr-FR" sz="2000" spc="-3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is</a:t>
            </a:r>
            <a:r>
              <a:rPr lang="fr-FR" sz="200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spc="2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à</a:t>
            </a:r>
            <a:r>
              <a:rPr lang="fr-FR" sz="2000" spc="2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spc="-2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p</a:t>
            </a:r>
            <a:r>
              <a:rPr lang="fr-FR" sz="2000" spc="-4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a</a:t>
            </a:r>
            <a:r>
              <a:rPr lang="fr-FR" sz="2000" spc="-1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r</a:t>
            </a:r>
            <a:r>
              <a:rPr lang="fr-FR" sz="2000" spc="-4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t</a:t>
            </a:r>
            <a:r>
              <a:rPr lang="fr-FR" sz="2000" spc="-2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i</a:t>
            </a: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r</a:t>
            </a:r>
            <a:r>
              <a:rPr lang="fr-FR" sz="2000" spc="2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spc="-3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d</a:t>
            </a:r>
            <a:r>
              <a:rPr lang="fr-FR" sz="2000" spc="-3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s</a:t>
            </a:r>
            <a:r>
              <a:rPr lang="fr-FR" sz="2000" spc="1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spc="-2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r</a:t>
            </a:r>
            <a:r>
              <a:rPr lang="fr-FR" sz="2000" spc="-3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é</a:t>
            </a:r>
            <a:r>
              <a:rPr lang="fr-FR" sz="2000" spc="-2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s</a:t>
            </a:r>
            <a:r>
              <a:rPr lang="fr-FR" sz="2000" spc="-3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u</a:t>
            </a:r>
            <a:r>
              <a:rPr lang="fr-FR" sz="2000" spc="-1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l</a:t>
            </a:r>
            <a:r>
              <a:rPr lang="fr-FR" sz="2000" spc="-4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t</a:t>
            </a:r>
            <a:r>
              <a:rPr lang="fr-FR" sz="2000" spc="-1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a</a:t>
            </a:r>
            <a:r>
              <a:rPr lang="fr-FR" sz="2000" spc="-3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t</a:t>
            </a: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s</a:t>
            </a:r>
            <a:r>
              <a:rPr lang="fr-FR" sz="2000" spc="1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spc="-2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d</a:t>
            </a: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spc="1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spc="-2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l</a:t>
            </a:r>
            <a:r>
              <a:rPr lang="fr-FR" sz="2000" spc="-3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eu</a:t>
            </a: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r </a:t>
            </a:r>
            <a:r>
              <a:rPr lang="fr-FR" sz="2000" spc="-3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re</a:t>
            </a:r>
            <a:r>
              <a:rPr lang="fr-FR" sz="2000" spc="-2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c</a:t>
            </a:r>
            <a:r>
              <a:rPr lang="fr-FR" sz="2000" spc="-3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h</a:t>
            </a:r>
            <a:r>
              <a:rPr lang="fr-FR" sz="2000" spc="-2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spc="-3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r</a:t>
            </a:r>
            <a:r>
              <a:rPr lang="fr-FR" sz="2000" spc="-2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c</a:t>
            </a:r>
            <a:r>
              <a:rPr lang="fr-FR" sz="2000" spc="-3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h</a:t>
            </a:r>
            <a:r>
              <a:rPr lang="fr-FR" sz="2000" spc="-2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, </a:t>
            </a:r>
            <a:r>
              <a:rPr lang="fr-FR" sz="2000" spc="-3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d</a:t>
            </a:r>
            <a:r>
              <a:rPr lang="fr-FR" sz="2000" spc="-2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'u</a:t>
            </a:r>
            <a:r>
              <a:rPr lang="fr-FR" sz="2000" spc="-4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t</a:t>
            </a:r>
            <a:r>
              <a:rPr lang="fr-FR" sz="2000" spc="-3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i</a:t>
            </a:r>
            <a:r>
              <a:rPr lang="fr-FR" sz="2000" spc="-1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l</a:t>
            </a:r>
            <a:r>
              <a:rPr lang="fr-FR" sz="2000" spc="-3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is</a:t>
            </a:r>
            <a:r>
              <a:rPr lang="fr-FR" sz="2000" spc="-2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r</a:t>
            </a:r>
            <a:r>
              <a:rPr lang="fr-FR" sz="2000" spc="2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spc="-4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p</a:t>
            </a:r>
            <a:r>
              <a:rPr lang="fr-FR" sz="2000" spc="-2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spc="-3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n</a:t>
            </a:r>
            <a:r>
              <a:rPr lang="fr-FR" sz="2000" spc="-2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d</a:t>
            </a:r>
            <a:r>
              <a:rPr lang="fr-FR" sz="2000" spc="-4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a</a:t>
            </a:r>
            <a:r>
              <a:rPr lang="fr-FR" sz="2000" spc="-2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n</a:t>
            </a: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t</a:t>
            </a:r>
            <a:r>
              <a:rPr lang="fr-FR" sz="2000" spc="1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spc="-3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u</a:t>
            </a:r>
            <a:r>
              <a:rPr lang="fr-FR" sz="2000" spc="-2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n</a:t>
            </a: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spc="1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spc="-2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p</a:t>
            </a:r>
            <a:r>
              <a:rPr lang="fr-FR" sz="2000" spc="-3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é</a:t>
            </a:r>
            <a:r>
              <a:rPr lang="fr-FR" sz="2000" spc="-2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ri</a:t>
            </a:r>
            <a:r>
              <a:rPr lang="fr-FR" sz="2000" spc="-4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o</a:t>
            </a:r>
            <a:r>
              <a:rPr lang="fr-FR" sz="2000" spc="-2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d</a:t>
            </a: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spc="1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spc="-1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l</a:t>
            </a:r>
            <a:r>
              <a:rPr lang="fr-FR" sz="2000" spc="-3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i</a:t>
            </a:r>
            <a:r>
              <a:rPr lang="fr-FR" sz="2000" spc="-2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m</a:t>
            </a:r>
            <a:r>
              <a:rPr lang="fr-FR" sz="2000" spc="-2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i</a:t>
            </a:r>
            <a:r>
              <a:rPr lang="fr-FR" sz="2000" spc="-6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t</a:t>
            </a:r>
            <a:r>
              <a:rPr lang="fr-FR" sz="2000" spc="-2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ée</a:t>
            </a: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, </a:t>
            </a:r>
            <a:r>
              <a:rPr lang="fr-FR" sz="2000" spc="-1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l</a:t>
            </a:r>
            <a:r>
              <a:rPr lang="fr-FR" sz="2000" spc="-3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s</a:t>
            </a:r>
            <a:r>
              <a:rPr lang="fr-FR" sz="2000" spc="1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spc="-3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re</a:t>
            </a:r>
            <a:r>
              <a:rPr lang="fr-FR" sz="2000" spc="-2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ss</a:t>
            </a:r>
            <a:r>
              <a:rPr lang="fr-FR" sz="2000" spc="-4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o</a:t>
            </a:r>
            <a:r>
              <a:rPr lang="fr-FR" sz="2000" spc="-2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u</a:t>
            </a:r>
            <a:r>
              <a:rPr lang="fr-FR" sz="2000" spc="-2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r</a:t>
            </a:r>
            <a:r>
              <a:rPr lang="fr-FR" sz="2000" spc="-3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c</a:t>
            </a:r>
            <a:r>
              <a:rPr lang="fr-FR" sz="2000" spc="-3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s </a:t>
            </a:r>
            <a:r>
              <a:rPr lang="fr-FR" sz="2000" spc="-3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hu</a:t>
            </a:r>
            <a:r>
              <a:rPr lang="fr-FR" sz="2000" spc="-2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m</a:t>
            </a:r>
            <a:r>
              <a:rPr lang="fr-FR" sz="2000" spc="-4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a</a:t>
            </a:r>
            <a:r>
              <a:rPr lang="fr-FR" sz="2000" spc="-2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i</a:t>
            </a:r>
            <a:r>
              <a:rPr lang="fr-FR" sz="2000" spc="-3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n</a:t>
            </a:r>
            <a:r>
              <a:rPr lang="fr-FR" sz="2000" spc="-2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s</a:t>
            </a:r>
            <a:r>
              <a:rPr lang="fr-FR" sz="2000" spc="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spc="-1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t</a:t>
            </a:r>
            <a:r>
              <a:rPr lang="fr-FR" sz="2000" spc="-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spc="-1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l</a:t>
            </a:r>
            <a:r>
              <a:rPr lang="fr-FR" sz="2000" spc="-3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'i</a:t>
            </a:r>
            <a:r>
              <a:rPr lang="fr-FR" sz="2000" spc="-2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n</a:t>
            </a:r>
            <a:r>
              <a:rPr lang="fr-FR" sz="2000" spc="-4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f</a:t>
            </a:r>
            <a:r>
              <a:rPr lang="fr-FR" sz="2000" spc="-2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r</a:t>
            </a:r>
            <a:r>
              <a:rPr lang="fr-FR" sz="2000" spc="-4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a</a:t>
            </a:r>
            <a:r>
              <a:rPr lang="fr-FR" sz="2000" spc="-1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s</a:t>
            </a:r>
            <a:r>
              <a:rPr lang="fr-FR" sz="2000" spc="-4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t</a:t>
            </a:r>
            <a:r>
              <a:rPr lang="fr-FR" sz="2000" spc="-2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r</a:t>
            </a:r>
            <a:r>
              <a:rPr lang="fr-FR" sz="2000" spc="-2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uc</a:t>
            </a:r>
            <a:r>
              <a:rPr lang="fr-FR" sz="2000" spc="-4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t</a:t>
            </a:r>
            <a:r>
              <a:rPr lang="fr-FR" sz="2000" spc="-3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u</a:t>
            </a:r>
            <a:r>
              <a:rPr lang="fr-FR" sz="2000" spc="-2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r</a:t>
            </a: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spc="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spc="-2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m</a:t>
            </a:r>
            <a:r>
              <a:rPr lang="fr-FR" sz="2000" spc="-1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a</a:t>
            </a:r>
            <a:r>
              <a:rPr lang="fr-FR" sz="2000" spc="-4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t</a:t>
            </a:r>
            <a:r>
              <a:rPr lang="fr-FR" sz="2000" spc="-2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é</a:t>
            </a:r>
            <a:r>
              <a:rPr lang="fr-FR" sz="2000" spc="-3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r</a:t>
            </a:r>
            <a:r>
              <a:rPr lang="fr-FR" sz="2000" spc="-2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i</a:t>
            </a:r>
            <a:r>
              <a:rPr lang="fr-FR" sz="2000" spc="-3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spc="-2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l</a:t>
            </a:r>
            <a:r>
              <a:rPr lang="fr-FR" sz="2000" spc="-1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l</a:t>
            </a: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spc="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spc="-3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d</a:t>
            </a: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spc="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spc="-1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l</a:t>
            </a:r>
            <a:r>
              <a:rPr lang="fr-FR" sz="2000" spc="-5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spc="-3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ur</a:t>
            </a: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s</a:t>
            </a:r>
            <a:r>
              <a:rPr lang="fr-FR" sz="2000" spc="2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spc="-2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é</a:t>
            </a:r>
            <a:r>
              <a:rPr lang="fr-FR" sz="2000" spc="-4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t</a:t>
            </a:r>
            <a:r>
              <a:rPr lang="fr-FR" sz="2000" spc="-3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a</a:t>
            </a:r>
            <a:r>
              <a:rPr lang="fr-FR" sz="2000" spc="-4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b</a:t>
            </a:r>
            <a:r>
              <a:rPr lang="fr-FR" sz="2000" spc="-1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l</a:t>
            </a:r>
            <a:r>
              <a:rPr lang="fr-FR" sz="2000" spc="-3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is</a:t>
            </a:r>
            <a:r>
              <a:rPr lang="fr-FR" sz="2000" spc="-2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s</a:t>
            </a:r>
            <a:r>
              <a:rPr lang="fr-FR" sz="2000" spc="-3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spc="-2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m</a:t>
            </a:r>
            <a:r>
              <a:rPr lang="fr-FR" sz="2000" spc="-3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spc="-1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n</a:t>
            </a:r>
            <a:r>
              <a:rPr lang="fr-FR" sz="2000" spc="-4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t</a:t>
            </a: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s</a:t>
            </a:r>
            <a:r>
              <a:rPr lang="fr-FR" sz="2000" spc="2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spc="-2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t</a:t>
            </a:r>
            <a:r>
              <a:rPr lang="fr-FR" sz="2000" spc="5" dirty="0">
                <a:solidFill>
                  <a:srgbClr val="002060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b="1" u="sng" spc="-3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d</a:t>
            </a:r>
            <a:r>
              <a:rPr lang="fr-FR" sz="2000" b="1" u="sng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 </a:t>
            </a:r>
            <a:r>
              <a:rPr lang="fr-FR" sz="2000" b="1" u="sng" spc="-4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b</a:t>
            </a:r>
            <a:r>
              <a:rPr lang="fr-FR" sz="2000" b="1" u="sng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é</a:t>
            </a:r>
            <a:r>
              <a:rPr lang="fr-FR" sz="2000" b="1" u="sng" spc="-3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n</a:t>
            </a:r>
            <a:r>
              <a:rPr lang="fr-FR" sz="2000" b="1" u="sng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é</a:t>
            </a:r>
            <a:r>
              <a:rPr lang="fr-FR" sz="2000" b="1" u="sng" spc="-3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f</a:t>
            </a:r>
            <a:r>
              <a:rPr lang="fr-FR" sz="2000" b="1" u="sng" spc="-3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i</a:t>
            </a:r>
            <a:r>
              <a:rPr lang="fr-FR" sz="2000" b="1" u="sng" spc="-3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c</a:t>
            </a:r>
            <a:r>
              <a:rPr lang="fr-FR" sz="2000" b="1" u="sng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i</a:t>
            </a:r>
            <a:r>
              <a:rPr lang="fr-FR" sz="2000" b="1" u="sng" spc="-3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b="1" u="sng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r</a:t>
            </a:r>
            <a:r>
              <a:rPr lang="fr-FR" sz="2000" b="1" u="sng" spc="1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b="1" u="sng" spc="-2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d</a:t>
            </a:r>
            <a:r>
              <a:rPr lang="fr-FR" sz="2000" b="1" u="sng" spc="-3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'</a:t>
            </a:r>
            <a:r>
              <a:rPr lang="fr-FR" sz="2000" b="1" u="sng" spc="-3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a</a:t>
            </a:r>
            <a:r>
              <a:rPr lang="fr-FR" sz="2000" b="1" u="sng" spc="-3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s</a:t>
            </a:r>
            <a:r>
              <a:rPr lang="fr-FR" sz="2000" b="1" u="sng" spc="-2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s</a:t>
            </a:r>
            <a:r>
              <a:rPr lang="fr-FR" sz="2000" b="1" u="sng" spc="-3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i</a:t>
            </a:r>
            <a:r>
              <a:rPr lang="fr-FR" sz="2000" b="1" u="sng" spc="-2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s</a:t>
            </a:r>
            <a:r>
              <a:rPr lang="fr-FR" sz="2000" b="1" u="sng" spc="-4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t</a:t>
            </a:r>
            <a:r>
              <a:rPr lang="fr-FR" sz="2000" b="1" u="sng" spc="-3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a</a:t>
            </a:r>
            <a:r>
              <a:rPr lang="fr-FR" sz="2000" b="1" u="sng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n</a:t>
            </a:r>
            <a:r>
              <a:rPr lang="fr-FR" sz="2000" b="1" u="sng" spc="-2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c</a:t>
            </a:r>
            <a:r>
              <a:rPr lang="fr-FR" sz="2000" b="1" u="sng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b="1" u="sng" spc="1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b="1" u="sng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b="1" u="sng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t </a:t>
            </a:r>
            <a:r>
              <a:rPr lang="fr-FR" sz="2000" b="1" u="sng" spc="-2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d</a:t>
            </a:r>
            <a:r>
              <a:rPr lang="fr-FR" sz="2000" b="1" u="sng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b="1" u="sng" spc="1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b="1" u="sng" spc="-2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c</a:t>
            </a:r>
            <a:r>
              <a:rPr lang="fr-FR" sz="2000" b="1" u="sng" spc="-4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o</a:t>
            </a:r>
            <a:r>
              <a:rPr lang="fr-FR" sz="2000" b="1" u="sng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n</a:t>
            </a:r>
            <a:r>
              <a:rPr lang="fr-FR" sz="2000" b="1" u="sng" spc="-3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s</a:t>
            </a:r>
            <a:r>
              <a:rPr lang="fr-FR" sz="2000" b="1" u="sng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b="1" u="sng" spc="-3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i</a:t>
            </a:r>
            <a:r>
              <a:rPr lang="fr-FR" sz="2000" b="1" u="sng" spc="-1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l</a:t>
            </a:r>
            <a:r>
              <a:rPr lang="fr-FR" sz="2000" b="1" u="sng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s</a:t>
            </a:r>
            <a:r>
              <a:rPr lang="fr-FR" sz="2000" b="1" u="sng" spc="1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b="1" u="sng" spc="-4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p</a:t>
            </a:r>
            <a:r>
              <a:rPr lang="fr-FR" sz="2000" b="1" u="sng" spc="-3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o</a:t>
            </a:r>
            <a:r>
              <a:rPr lang="fr-FR" sz="2000" b="1" u="sng" spc="-3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u</a:t>
            </a:r>
            <a:r>
              <a:rPr lang="fr-FR" sz="2000" b="1" u="sng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r</a:t>
            </a:r>
            <a:r>
              <a:rPr lang="fr-FR" sz="2000" b="1" u="sng" spc="1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b="1" u="sng" spc="-1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l</a:t>
            </a:r>
            <a:r>
              <a:rPr lang="fr-FR" sz="2000" b="1" u="sng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a</a:t>
            </a:r>
            <a:r>
              <a:rPr lang="fr-FR" sz="2000" b="1" u="sng" spc="1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b="1" u="sng" spc="-3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co</a:t>
            </a:r>
            <a:r>
              <a:rPr lang="fr-FR" sz="2000" b="1" u="sng" spc="-3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n</a:t>
            </a:r>
            <a:r>
              <a:rPr lang="fr-FR" sz="2000" b="1" u="sng" spc="-2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c</a:t>
            </a:r>
            <a:r>
              <a:rPr lang="fr-FR" sz="2000" b="1" u="sng" spc="-3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r</a:t>
            </a:r>
            <a:r>
              <a:rPr lang="fr-FR" sz="2000" b="1" u="sng" spc="-1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é</a:t>
            </a:r>
            <a:r>
              <a:rPr lang="fr-FR" sz="2000" b="1" u="sng" spc="-4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t</a:t>
            </a:r>
            <a:r>
              <a:rPr lang="fr-FR" sz="2000" b="1" u="sng" spc="-3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i</a:t>
            </a:r>
            <a:r>
              <a:rPr lang="fr-FR" sz="2000" b="1" u="sng" spc="-2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s</a:t>
            </a:r>
            <a:r>
              <a:rPr lang="fr-FR" sz="2000" b="1" u="sng" spc="-1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a</a:t>
            </a:r>
            <a:r>
              <a:rPr lang="fr-FR" sz="2000" b="1" u="sng" spc="-4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t</a:t>
            </a:r>
            <a:r>
              <a:rPr lang="fr-FR" sz="2000" b="1" u="sng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i</a:t>
            </a:r>
            <a:r>
              <a:rPr lang="fr-FR" sz="2000" b="1" u="sng" spc="-3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o</a:t>
            </a:r>
            <a:r>
              <a:rPr lang="fr-FR" sz="2000" b="1" u="sng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n</a:t>
            </a:r>
            <a:r>
              <a:rPr lang="fr-FR" sz="2000" b="1" u="sng" spc="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b="1" u="sng" spc="-3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d</a:t>
            </a:r>
            <a:r>
              <a:rPr lang="fr-FR" sz="2000" b="1" u="sng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 </a:t>
            </a:r>
            <a:r>
              <a:rPr lang="fr-FR" sz="2000" b="1" u="sng" spc="-1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l</a:t>
            </a:r>
            <a:r>
              <a:rPr lang="fr-FR" sz="2000" b="1" u="sng" spc="-3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eur</a:t>
            </a:r>
            <a:r>
              <a:rPr lang="fr-FR" sz="2000" b="1" u="sng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s</a:t>
            </a:r>
            <a:r>
              <a:rPr lang="fr-FR" sz="2000" b="1" u="sng" spc="-6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 </a:t>
            </a:r>
            <a:r>
              <a:rPr lang="fr-FR" sz="2000" b="1" u="sng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pr</a:t>
            </a:r>
            <a:r>
              <a:rPr lang="fr-FR" sz="2000" b="1" u="sng" spc="-4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o</a:t>
            </a:r>
            <a:r>
              <a:rPr lang="fr-FR" sz="2000" b="1" u="sng" spc="-3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j</a:t>
            </a:r>
            <a:r>
              <a:rPr lang="fr-FR" sz="2000" b="1" u="sng" spc="-2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e</a:t>
            </a:r>
            <a:r>
              <a:rPr lang="fr-FR" sz="2000" b="1" u="sng" spc="-45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t</a:t>
            </a:r>
            <a:r>
              <a:rPr lang="fr-FR" sz="2000" b="1" u="sng" spc="-20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s</a:t>
            </a:r>
            <a:r>
              <a:rPr lang="fr-FR" sz="2000" b="1" dirty="0">
                <a:solidFill>
                  <a:srgbClr val="0000FF"/>
                </a:solidFill>
                <a:latin typeface="Comic Sans MS" panose="030F0702030302020204" pitchFamily="66" charset="0"/>
                <a:ea typeface="Century Gothic" panose="020B0502020202020204" pitchFamily="34" charset="0"/>
                <a:cs typeface="Century Gothic" panose="020B0502020202020204" pitchFamily="34" charset="0"/>
              </a:rPr>
              <a:t>.</a:t>
            </a:r>
            <a:endParaRPr lang="fr-FR" sz="1400" b="1" dirty="0">
              <a:solidFill>
                <a:srgbClr val="0000FF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30" name="Picture 6" descr="Résultat de recherche d'images pour &quot;maroc ministère de l'éducation logo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43" y="0"/>
            <a:ext cx="5820686" cy="10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313391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72" y="187427"/>
            <a:ext cx="12166237" cy="497846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7134" y="5826594"/>
            <a:ext cx="121448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0000FF"/>
                </a:solidFill>
                <a:latin typeface="Comic Sans MS" panose="030F0702030302020204" pitchFamily="66" charset="0"/>
              </a:rPr>
              <a:t>Près du tiers (31,6%) sont diplômés de niveau supérieur (23,1% pour les hommes contre 52,4% pour les femmes)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193238" flipV="1">
            <a:off x="10372501" y="3502836"/>
            <a:ext cx="570021" cy="298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2003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863" y="132747"/>
            <a:ext cx="9552118" cy="6559394"/>
          </a:xfrm>
          <a:prstGeom prst="rect">
            <a:avLst/>
          </a:prstGeom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11D1-1FCC-4B71-AADE-3B99A91FDBC2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53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e 4"/>
          <p:cNvGrpSpPr/>
          <p:nvPr/>
        </p:nvGrpSpPr>
        <p:grpSpPr>
          <a:xfrm>
            <a:off x="885656" y="161799"/>
            <a:ext cx="10151690" cy="6533374"/>
            <a:chOff x="885656" y="161799"/>
            <a:chExt cx="10151690" cy="6533374"/>
          </a:xfrm>
        </p:grpSpPr>
        <p:pic>
          <p:nvPicPr>
            <p:cNvPr id="2" name="Imag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5656" y="204003"/>
              <a:ext cx="10151690" cy="6491170"/>
            </a:xfrm>
            <a:prstGeom prst="rect">
              <a:avLst/>
            </a:prstGeom>
          </p:spPr>
        </p:pic>
        <p:pic>
          <p:nvPicPr>
            <p:cNvPr id="6" name="Imag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78565" y="161799"/>
              <a:ext cx="1345891" cy="1664011"/>
            </a:xfrm>
            <a:prstGeom prst="rect">
              <a:avLst/>
            </a:prstGeom>
          </p:spPr>
        </p:pic>
      </p:grp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11D1-1FCC-4B71-AADE-3B99A91FDBC2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à coins arrondis 3"/>
          <p:cNvSpPr/>
          <p:nvPr/>
        </p:nvSpPr>
        <p:spPr>
          <a:xfrm>
            <a:off x="938661" y="3304719"/>
            <a:ext cx="4982638" cy="676266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7" name="Rectangle à coins arrondis 6"/>
          <p:cNvSpPr/>
          <p:nvPr/>
        </p:nvSpPr>
        <p:spPr>
          <a:xfrm>
            <a:off x="6031040" y="3327021"/>
            <a:ext cx="4982638" cy="932744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637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3341" y="218700"/>
            <a:ext cx="11471180" cy="154419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pic>
        <p:nvPicPr>
          <p:cNvPr id="3" name="Image 2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3341" y="4006155"/>
            <a:ext cx="11471180" cy="209308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11D1-1FCC-4B71-AADE-3B99A91FDBC2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27985" y="2653693"/>
            <a:ext cx="11101892" cy="4616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fr-FR" sz="2400" b="1" dirty="0">
                <a:solidFill>
                  <a:srgbClr val="B930D0"/>
                </a:solidFill>
                <a:latin typeface="Comic Sans MS" panose="030F0702030302020204" pitchFamily="66" charset="0"/>
              </a:rPr>
              <a:t>Au Maroc, l’UIT a été la 1</a:t>
            </a:r>
            <a:r>
              <a:rPr lang="fr-FR" sz="2400" b="1" baseline="30000" dirty="0">
                <a:solidFill>
                  <a:srgbClr val="B930D0"/>
                </a:solidFill>
                <a:latin typeface="Comic Sans MS" panose="030F0702030302020204" pitchFamily="66" charset="0"/>
              </a:rPr>
              <a:t>ère</a:t>
            </a:r>
            <a:r>
              <a:rPr lang="fr-FR" sz="2400" b="1" dirty="0">
                <a:solidFill>
                  <a:srgbClr val="B930D0"/>
                </a:solidFill>
                <a:latin typeface="Comic Sans MS" panose="030F0702030302020204" pitchFamily="66" charset="0"/>
              </a:rPr>
              <a:t> à installer une agence ANAPEC en son sein</a:t>
            </a:r>
            <a:endParaRPr lang="fr-FR" sz="2400" dirty="0">
              <a:solidFill>
                <a:srgbClr val="B930D0"/>
              </a:solidFill>
            </a:endParaRPr>
          </a:p>
        </p:txBody>
      </p:sp>
      <p:sp>
        <p:nvSpPr>
          <p:cNvPr id="8" name="Rectangle à coins arrondis 7"/>
          <p:cNvSpPr/>
          <p:nvPr/>
        </p:nvSpPr>
        <p:spPr>
          <a:xfrm>
            <a:off x="3657600" y="1014761"/>
            <a:ext cx="1951463" cy="356839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9" name="Rectangle à coins arrondis 8"/>
          <p:cNvSpPr/>
          <p:nvPr/>
        </p:nvSpPr>
        <p:spPr>
          <a:xfrm>
            <a:off x="6333893" y="4568283"/>
            <a:ext cx="4230944" cy="460917"/>
          </a:xfrm>
          <a:prstGeom prst="roundRect">
            <a:avLst/>
          </a:prstGeom>
          <a:solidFill>
            <a:srgbClr val="00FF00">
              <a:alpha val="28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0" name="Rectangle à coins arrondis 9"/>
          <p:cNvSpPr/>
          <p:nvPr/>
        </p:nvSpPr>
        <p:spPr>
          <a:xfrm>
            <a:off x="443341" y="218700"/>
            <a:ext cx="11471180" cy="1544196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1" name="Rectangle à coins arrondis 10"/>
          <p:cNvSpPr/>
          <p:nvPr/>
        </p:nvSpPr>
        <p:spPr>
          <a:xfrm>
            <a:off x="443341" y="4006154"/>
            <a:ext cx="11471180" cy="2093084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me 2"/>
          <p:cNvGraphicFramePr/>
          <p:nvPr>
            <p:extLst/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Diagramme 3"/>
          <p:cNvGraphicFramePr/>
          <p:nvPr>
            <p:extLst>
              <p:ext uri="{D42A27DB-BD31-4B8C-83A1-F6EECF244321}">
                <p14:modId xmlns:p14="http://schemas.microsoft.com/office/powerpoint/2010/main" val="1305627004"/>
              </p:ext>
            </p:extLst>
          </p:nvPr>
        </p:nvGraphicFramePr>
        <p:xfrm>
          <a:off x="1075395" y="0"/>
          <a:ext cx="10572654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mage 4"/>
          <p:cNvPicPr>
            <a:picLocks noChangeAspect="1"/>
          </p:cNvPicPr>
          <p:nvPr/>
        </p:nvPicPr>
        <p:blipFill>
          <a:blip r:embed="rId1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6022" y="2106825"/>
            <a:ext cx="2350193" cy="2585725"/>
          </a:xfrm>
          <a:prstGeom prst="rect">
            <a:avLst/>
          </a:prstGeom>
        </p:spPr>
      </p:pic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11D1-1FCC-4B71-AADE-3B99A91FDBC2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254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e 11"/>
          <p:cNvGrpSpPr/>
          <p:nvPr/>
        </p:nvGrpSpPr>
        <p:grpSpPr>
          <a:xfrm>
            <a:off x="714255" y="98264"/>
            <a:ext cx="3080825" cy="1871003"/>
            <a:chOff x="1631852" y="787791"/>
            <a:chExt cx="3080825" cy="1871003"/>
          </a:xfrm>
          <a:solidFill>
            <a:srgbClr val="4AF10F">
              <a:alpha val="56000"/>
            </a:srgbClr>
          </a:solidFill>
        </p:grpSpPr>
        <p:sp>
          <p:nvSpPr>
            <p:cNvPr id="7" name="Organigramme : Document 6"/>
            <p:cNvSpPr/>
            <p:nvPr/>
          </p:nvSpPr>
          <p:spPr>
            <a:xfrm>
              <a:off x="1631852" y="787791"/>
              <a:ext cx="3080825" cy="1871003"/>
            </a:xfrm>
            <a:prstGeom prst="flowChartDocumen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8" name="ZoneTexte 7"/>
            <p:cNvSpPr txBox="1"/>
            <p:nvPr/>
          </p:nvSpPr>
          <p:spPr>
            <a:xfrm>
              <a:off x="1752878" y="1261626"/>
              <a:ext cx="2931907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fr-FR" sz="2400" b="1" dirty="0">
                  <a:solidFill>
                    <a:srgbClr val="0000FF"/>
                  </a:solidFill>
                  <a:latin typeface="Comic Sans MS" panose="030F0702030302020204" pitchFamily="66" charset="0"/>
                </a:rPr>
                <a:t>Corps enseignant</a:t>
              </a:r>
            </a:p>
          </p:txBody>
        </p:sp>
      </p:grpSp>
      <p:sp>
        <p:nvSpPr>
          <p:cNvPr id="13" name="Rectangle 12"/>
          <p:cNvSpPr/>
          <p:nvPr/>
        </p:nvSpPr>
        <p:spPr>
          <a:xfrm>
            <a:off x="3374423" y="4916001"/>
            <a:ext cx="7082150" cy="830997"/>
          </a:xfrm>
          <a:prstGeom prst="rect">
            <a:avLst/>
          </a:prstGeom>
          <a:scene3d>
            <a:camera prst="perspectiveHeroicExtremeRightFacing"/>
            <a:lightRig rig="threePt" dir="t"/>
          </a:scene3d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black"/>
                </a:solidFill>
                <a:latin typeface="Comic Sans MS" panose="030F0702030302020204" pitchFamily="66" charset="0"/>
              </a:rPr>
              <a:t>- se sentent pleinement concernés</a:t>
            </a:r>
          </a:p>
          <a:p>
            <a:r>
              <a:rPr lang="fr-FR" sz="2400" dirty="0">
                <a:solidFill>
                  <a:prstClr val="black"/>
                </a:solidFill>
                <a:latin typeface="Comic Sans MS" panose="030F0702030302020204" pitchFamily="66" charset="0"/>
              </a:rPr>
              <a:t>- éprouvent de l'intérêt et y consacre du temps. </a:t>
            </a:r>
          </a:p>
        </p:txBody>
      </p:sp>
      <p:pic>
        <p:nvPicPr>
          <p:cNvPr id="17" name="Imag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4402" y="327111"/>
            <a:ext cx="1995781" cy="2005217"/>
          </a:xfrm>
          <a:prstGeom prst="rect">
            <a:avLst/>
          </a:prstGeom>
          <a:solidFill>
            <a:srgbClr val="B930D0"/>
          </a:solidFill>
        </p:spPr>
      </p:pic>
      <p:sp>
        <p:nvSpPr>
          <p:cNvPr id="92" name="Rectangle 91"/>
          <p:cNvSpPr/>
          <p:nvPr/>
        </p:nvSpPr>
        <p:spPr>
          <a:xfrm>
            <a:off x="1452370" y="3550698"/>
            <a:ext cx="3102131" cy="461665"/>
          </a:xfrm>
          <a:prstGeom prst="rect">
            <a:avLst/>
          </a:prstGeom>
          <a:scene3d>
            <a:camera prst="perspectiveHeroicExtremeRightFacing"/>
            <a:lightRig rig="threePt" dir="t"/>
          </a:scene3d>
        </p:spPr>
        <p:txBody>
          <a:bodyPr wrap="none">
            <a:spAutoFit/>
          </a:bodyPr>
          <a:lstStyle/>
          <a:p>
            <a:r>
              <a:rPr lang="fr-FR" sz="2400" b="1" dirty="0">
                <a:solidFill>
                  <a:srgbClr val="C00000"/>
                </a:solidFill>
                <a:latin typeface="Comic Sans MS" panose="030F0702030302020204" pitchFamily="66" charset="0"/>
              </a:rPr>
              <a:t>Pour sa formation: </a:t>
            </a:r>
            <a:endParaRPr lang="fr-FR" sz="2400" b="1" dirty="0">
              <a:solidFill>
                <a:srgbClr val="C00000"/>
              </a:solidFill>
            </a:endParaRPr>
          </a:p>
        </p:txBody>
      </p:sp>
      <p:grpSp>
        <p:nvGrpSpPr>
          <p:cNvPr id="95" name="Groupe 94"/>
          <p:cNvGrpSpPr/>
          <p:nvPr/>
        </p:nvGrpSpPr>
        <p:grpSpPr>
          <a:xfrm>
            <a:off x="4736370" y="2615207"/>
            <a:ext cx="3160434" cy="2236159"/>
            <a:chOff x="4736370" y="2615207"/>
            <a:chExt cx="3160434" cy="2236159"/>
          </a:xfrm>
          <a:solidFill>
            <a:srgbClr val="FFFF00"/>
          </a:solidFill>
        </p:grpSpPr>
        <p:sp>
          <p:nvSpPr>
            <p:cNvPr id="16" name="Ellipse 15"/>
            <p:cNvSpPr/>
            <p:nvPr/>
          </p:nvSpPr>
          <p:spPr>
            <a:xfrm>
              <a:off x="4736370" y="2615207"/>
              <a:ext cx="3160434" cy="2236159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prstClr val="white"/>
                </a:solidFill>
              </a:endParaRPr>
            </a:p>
          </p:txBody>
        </p:sp>
        <p:pic>
          <p:nvPicPr>
            <p:cNvPr id="94" name="Image 93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962926" y="3384116"/>
              <a:ext cx="2758731" cy="752381"/>
            </a:xfrm>
            <a:prstGeom prst="rect">
              <a:avLst/>
            </a:prstGeom>
            <a:grpFill/>
          </p:spPr>
        </p:pic>
      </p:grpSp>
      <p:grpSp>
        <p:nvGrpSpPr>
          <p:cNvPr id="98" name="Groupe 97"/>
          <p:cNvGrpSpPr/>
          <p:nvPr/>
        </p:nvGrpSpPr>
        <p:grpSpPr>
          <a:xfrm>
            <a:off x="8704960" y="98264"/>
            <a:ext cx="3111606" cy="1871003"/>
            <a:chOff x="3825254" y="98264"/>
            <a:chExt cx="3111606" cy="1871003"/>
          </a:xfrm>
          <a:solidFill>
            <a:srgbClr val="00E2DD">
              <a:alpha val="38000"/>
            </a:srgbClr>
          </a:solidFill>
        </p:grpSpPr>
        <p:sp>
          <p:nvSpPr>
            <p:cNvPr id="96" name="Organigramme : Document 95"/>
            <p:cNvSpPr/>
            <p:nvPr/>
          </p:nvSpPr>
          <p:spPr>
            <a:xfrm flipH="1">
              <a:off x="3825254" y="98264"/>
              <a:ext cx="3083888" cy="1871003"/>
            </a:xfrm>
            <a:prstGeom prst="flowChartDocumen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3878009" y="572100"/>
              <a:ext cx="3058851" cy="461665"/>
            </a:xfrm>
            <a:prstGeom prst="rect">
              <a:avLst/>
            </a:prstGeom>
            <a:solidFill>
              <a:srgbClr val="00E2DD">
                <a:alpha val="32000"/>
              </a:srgbClr>
            </a:solidFill>
          </p:spPr>
          <p:txBody>
            <a:bodyPr wrap="none">
              <a:spAutoFit/>
            </a:bodyPr>
            <a:lstStyle/>
            <a:p>
              <a:r>
                <a:rPr lang="fr-FR" sz="2400" b="1" dirty="0">
                  <a:solidFill>
                    <a:srgbClr val="0000FF"/>
                  </a:solidFill>
                  <a:latin typeface="Comic Sans MS" panose="030F0702030302020204" pitchFamily="66" charset="0"/>
                </a:rPr>
                <a:t>Corps administratif</a:t>
              </a:r>
            </a:p>
          </p:txBody>
        </p:sp>
      </p:grpSp>
      <p:sp>
        <p:nvSpPr>
          <p:cNvPr id="18" name="Rectangle 17"/>
          <p:cNvSpPr/>
          <p:nvPr/>
        </p:nvSpPr>
        <p:spPr>
          <a:xfrm>
            <a:off x="2258834" y="4844189"/>
            <a:ext cx="865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>
                <a:solidFill>
                  <a:prstClr val="black"/>
                </a:solidFill>
                <a:latin typeface="Comic Sans MS" panose="030F0702030302020204" pitchFamily="66" charset="0"/>
              </a:rPr>
              <a:t>Tous</a:t>
            </a:r>
            <a:endParaRPr lang="fr-FR" sz="2400" dirty="0">
              <a:solidFill>
                <a:prstClr val="black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11D1-1FCC-4B71-AADE-3B99A91FDBC2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20" name="Connecteur en arc 19"/>
          <p:cNvCxnSpPr/>
          <p:nvPr/>
        </p:nvCxnSpPr>
        <p:spPr>
          <a:xfrm rot="10800000" flipV="1">
            <a:off x="6828914" y="831068"/>
            <a:ext cx="1890114" cy="2163049"/>
          </a:xfrm>
          <a:prstGeom prst="curvedConnector2">
            <a:avLst/>
          </a:prstGeom>
          <a:ln w="222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en arc 37"/>
          <p:cNvCxnSpPr/>
          <p:nvPr/>
        </p:nvCxnSpPr>
        <p:spPr>
          <a:xfrm>
            <a:off x="3794052" y="802933"/>
            <a:ext cx="2052453" cy="2213395"/>
          </a:xfrm>
          <a:prstGeom prst="curvedConnector2">
            <a:avLst/>
          </a:prstGeom>
          <a:ln w="222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7572726" y="5817531"/>
            <a:ext cx="4818948" cy="461665"/>
          </a:xfrm>
          <a:prstGeom prst="rect">
            <a:avLst/>
          </a:prstGeom>
          <a:scene3d>
            <a:camera prst="perspectiveHeroicExtremeRightFacing"/>
            <a:lightRig rig="threePt" dir="t"/>
          </a:scene3d>
        </p:spPr>
        <p:txBody>
          <a:bodyPr wrap="none">
            <a:spAutoFit/>
          </a:bodyPr>
          <a:lstStyle/>
          <a:p>
            <a:r>
              <a:rPr lang="fr-FR" sz="2400" b="1" dirty="0">
                <a:solidFill>
                  <a:srgbClr val="C00000"/>
                </a:solidFill>
                <a:latin typeface="Comic Sans MS" panose="030F0702030302020204" pitchFamily="66" charset="0"/>
              </a:rPr>
              <a:t>Pour faciliter son employabilité</a:t>
            </a:r>
            <a:endParaRPr lang="fr-FR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56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2" grpId="0"/>
      <p:bldP spid="18" grpId="0"/>
      <p:bldP spid="19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our-part_teardrop_graphic_in_perspectiv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751</Words>
  <Application>Microsoft Office PowerPoint</Application>
  <PresentationFormat>Grand écran</PresentationFormat>
  <Paragraphs>136</Paragraphs>
  <Slides>22</Slides>
  <Notes>2</Notes>
  <HiddenSlides>2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22</vt:i4>
      </vt:variant>
    </vt:vector>
  </HeadingPairs>
  <TitlesOfParts>
    <vt:vector size="33" baseType="lpstr">
      <vt:lpstr>Arial</vt:lpstr>
      <vt:lpstr>Calibri</vt:lpstr>
      <vt:lpstr>Calibri Light</vt:lpstr>
      <vt:lpstr>Cambria</vt:lpstr>
      <vt:lpstr>Century Gothic</vt:lpstr>
      <vt:lpstr>Comic Sans MS</vt:lpstr>
      <vt:lpstr>Times New Roman</vt:lpstr>
      <vt:lpstr>Wingdings 2</vt:lpstr>
      <vt:lpstr>Thème Office</vt:lpstr>
      <vt:lpstr>Four-part_teardrop_graphic_in_perspective</vt:lpstr>
      <vt:lpstr>3_Thème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hp.TEC</dc:creator>
  <cp:lastModifiedBy>Compte Microsoft</cp:lastModifiedBy>
  <cp:revision>70</cp:revision>
  <dcterms:created xsi:type="dcterms:W3CDTF">2017-12-03T11:46:42Z</dcterms:created>
  <dcterms:modified xsi:type="dcterms:W3CDTF">2017-12-03T21:21:06Z</dcterms:modified>
</cp:coreProperties>
</file>