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slideLayouts/slideLayout56.xml" ContentType="application/vnd.openxmlformats-officedocument.presentationml.slideLayout+xml"/>
  <Override PartName="/ppt/diagrams/drawing1.xml" ContentType="application/vnd.ms-office.drawingml.diagramDrawing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51" r:id="rId1"/>
    <p:sldMasterId id="2147483800" r:id="rId2"/>
    <p:sldMasterId id="2147483920" r:id="rId3"/>
  </p:sldMasterIdLst>
  <p:notesMasterIdLst>
    <p:notesMasterId r:id="rId22"/>
  </p:notesMasterIdLst>
  <p:handoutMasterIdLst>
    <p:handoutMasterId r:id="rId23"/>
  </p:handoutMasterIdLst>
  <p:sldIdLst>
    <p:sldId id="308" r:id="rId4"/>
    <p:sldId id="394" r:id="rId5"/>
    <p:sldId id="388" r:id="rId6"/>
    <p:sldId id="389" r:id="rId7"/>
    <p:sldId id="390" r:id="rId8"/>
    <p:sldId id="391" r:id="rId9"/>
    <p:sldId id="400" r:id="rId10"/>
    <p:sldId id="402" r:id="rId11"/>
    <p:sldId id="405" r:id="rId12"/>
    <p:sldId id="406" r:id="rId13"/>
    <p:sldId id="407" r:id="rId14"/>
    <p:sldId id="408" r:id="rId15"/>
    <p:sldId id="409" r:id="rId16"/>
    <p:sldId id="410" r:id="rId17"/>
    <p:sldId id="411" r:id="rId18"/>
    <p:sldId id="412" r:id="rId19"/>
    <p:sldId id="401" r:id="rId20"/>
    <p:sldId id="404" r:id="rId2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unia" initials="D" lastIdx="9" clrIdx="0">
    <p:extLst/>
  </p:cmAuthor>
  <p:cmAuthor id="2" name="dell" initials="d" lastIdx="15" clrIdx="1">
    <p:extLst>
      <p:ext uri="{19B8F6BF-5375-455C-9EA6-DF929625EA0E}">
        <p15:presenceInfo xmlns="" xmlns:p15="http://schemas.microsoft.com/office/powerpoint/2012/main" userId="d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7F7F7F"/>
    <a:srgbClr val="F3534B"/>
    <a:srgbClr val="33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97486" autoAdjust="0"/>
  </p:normalViewPr>
  <p:slideViewPr>
    <p:cSldViewPr snapToGrid="0">
      <p:cViewPr varScale="1">
        <p:scale>
          <a:sx n="62" d="100"/>
          <a:sy n="62" d="100"/>
        </p:scale>
        <p:origin x="-90" y="-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57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7-06-13T09:07:52.958" idx="8">
    <p:pos x="10" y="10"/>
    <p:text>- Conseilers en gestion iformatique.</p:text>
  </p:cm>
  <p:cm authorId="2" dt="2017-06-13T09:10:03.164" idx="9">
    <p:pos x="10" y="146"/>
    <p:text>- Serge godin et andré imbau en 1976 .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7-06-13T09:07:52.958" idx="14">
    <p:pos x="10" y="10"/>
    <p:text>- Conseilers en gestion iformatique.</p:text>
  </p:cm>
  <p:cm authorId="2" dt="2017-06-13T09:10:03.164" idx="15">
    <p:pos x="10" y="146"/>
    <p:text>- Serge godin et andré imbau en 1976 .</p:tex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AFC90F-FCD9-440D-9670-1AD922578DC2}" type="doc">
      <dgm:prSet loTypeId="urn:microsoft.com/office/officeart/2005/8/layout/arrow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F5AE8E1-CEAE-4E27-9FB3-16FD2CFD2DE6}">
      <dgm:prSet phldrT="[Texte]"/>
      <dgm:spPr/>
      <dgm:t>
        <a:bodyPr/>
        <a:lstStyle/>
        <a:p>
          <a:r>
            <a:rPr lang="fr-FR" dirty="0" smtClean="0">
              <a:solidFill>
                <a:schemeClr val="tx1"/>
              </a:solidFill>
            </a:rPr>
            <a:t>Numérique</a:t>
          </a:r>
        </a:p>
        <a:p>
          <a:r>
            <a:rPr lang="fr-FR" dirty="0" smtClean="0">
              <a:solidFill>
                <a:schemeClr val="tx1"/>
              </a:solidFill>
            </a:rPr>
            <a:t>Modes et canaux de communication en mutation</a:t>
          </a:r>
          <a:endParaRPr lang="fr-FR" dirty="0">
            <a:solidFill>
              <a:schemeClr val="tx1"/>
            </a:solidFill>
          </a:endParaRPr>
        </a:p>
      </dgm:t>
    </dgm:pt>
    <dgm:pt modelId="{9499E474-5C99-46DF-A883-3EDECF95BFBB}" type="parTrans" cxnId="{60690873-3E8A-4987-AF67-E811808C372F}">
      <dgm:prSet/>
      <dgm:spPr/>
      <dgm:t>
        <a:bodyPr/>
        <a:lstStyle/>
        <a:p>
          <a:endParaRPr lang="fr-FR"/>
        </a:p>
      </dgm:t>
    </dgm:pt>
    <dgm:pt modelId="{7F5F356B-16E3-481D-BF46-2AE47BF6FCD4}" type="sibTrans" cxnId="{60690873-3E8A-4987-AF67-E811808C372F}">
      <dgm:prSet/>
      <dgm:spPr/>
      <dgm:t>
        <a:bodyPr/>
        <a:lstStyle/>
        <a:p>
          <a:endParaRPr lang="fr-FR"/>
        </a:p>
      </dgm:t>
    </dgm:pt>
    <dgm:pt modelId="{34687B24-CD35-436A-AF97-03FE29B79BFF}">
      <dgm:prSet phldrT="[Texte]"/>
      <dgm:spPr/>
      <dgm:t>
        <a:bodyPr/>
        <a:lstStyle/>
        <a:p>
          <a:r>
            <a:rPr lang="fr-FR" dirty="0" smtClean="0">
              <a:solidFill>
                <a:schemeClr val="tx1"/>
              </a:solidFill>
            </a:rPr>
            <a:t>Papier</a:t>
          </a:r>
        </a:p>
        <a:p>
          <a:r>
            <a:rPr lang="fr-FR" dirty="0" smtClean="0">
              <a:solidFill>
                <a:schemeClr val="tx1"/>
              </a:solidFill>
            </a:rPr>
            <a:t>Modes et canaux de communication figés</a:t>
          </a:r>
        </a:p>
        <a:p>
          <a:endParaRPr lang="fr-FR" dirty="0">
            <a:solidFill>
              <a:schemeClr val="tx1"/>
            </a:solidFill>
          </a:endParaRPr>
        </a:p>
      </dgm:t>
    </dgm:pt>
    <dgm:pt modelId="{2D81ADF6-9AFE-4CD5-9964-17E78B4B1305}" type="parTrans" cxnId="{D0772B02-FC59-4A35-A248-04346A012CEA}">
      <dgm:prSet/>
      <dgm:spPr/>
      <dgm:t>
        <a:bodyPr/>
        <a:lstStyle/>
        <a:p>
          <a:endParaRPr lang="fr-FR"/>
        </a:p>
      </dgm:t>
    </dgm:pt>
    <dgm:pt modelId="{AEB0C56E-B274-4CBA-B5BF-098E3FB2AC21}" type="sibTrans" cxnId="{D0772B02-FC59-4A35-A248-04346A012CEA}">
      <dgm:prSet/>
      <dgm:spPr/>
      <dgm:t>
        <a:bodyPr/>
        <a:lstStyle/>
        <a:p>
          <a:endParaRPr lang="fr-FR"/>
        </a:p>
      </dgm:t>
    </dgm:pt>
    <dgm:pt modelId="{94496E7D-2FF3-481A-987E-4FFAEAE0DFD1}" type="pres">
      <dgm:prSet presAssocID="{B5AFC90F-FCD9-440D-9670-1AD922578DC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7AB0B84-24D9-4667-B121-6C249E09687D}" type="pres">
      <dgm:prSet presAssocID="{8F5AE8E1-CEAE-4E27-9FB3-16FD2CFD2DE6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C13C08F-9CAE-473D-8823-4CE4E56A25F5}" type="pres">
      <dgm:prSet presAssocID="{34687B24-CD35-436A-AF97-03FE29B79BFF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D5DB444-AD2E-4465-9F45-453EE08F81F1}" type="presOf" srcId="{34687B24-CD35-436A-AF97-03FE29B79BFF}" destId="{CC13C08F-9CAE-473D-8823-4CE4E56A25F5}" srcOrd="0" destOrd="0" presId="urn:microsoft.com/office/officeart/2005/8/layout/arrow1"/>
    <dgm:cxn modelId="{22ADE2B6-CD75-4DCC-9C24-FEE806EAFD03}" type="presOf" srcId="{8F5AE8E1-CEAE-4E27-9FB3-16FD2CFD2DE6}" destId="{67AB0B84-24D9-4667-B121-6C249E09687D}" srcOrd="0" destOrd="0" presId="urn:microsoft.com/office/officeart/2005/8/layout/arrow1"/>
    <dgm:cxn modelId="{1FDF367A-98F0-47E8-A32E-9A9931E929C6}" type="presOf" srcId="{B5AFC90F-FCD9-440D-9670-1AD922578DC2}" destId="{94496E7D-2FF3-481A-987E-4FFAEAE0DFD1}" srcOrd="0" destOrd="0" presId="urn:microsoft.com/office/officeart/2005/8/layout/arrow1"/>
    <dgm:cxn modelId="{D0772B02-FC59-4A35-A248-04346A012CEA}" srcId="{B5AFC90F-FCD9-440D-9670-1AD922578DC2}" destId="{34687B24-CD35-436A-AF97-03FE29B79BFF}" srcOrd="1" destOrd="0" parTransId="{2D81ADF6-9AFE-4CD5-9964-17E78B4B1305}" sibTransId="{AEB0C56E-B274-4CBA-B5BF-098E3FB2AC21}"/>
    <dgm:cxn modelId="{60690873-3E8A-4987-AF67-E811808C372F}" srcId="{B5AFC90F-FCD9-440D-9670-1AD922578DC2}" destId="{8F5AE8E1-CEAE-4E27-9FB3-16FD2CFD2DE6}" srcOrd="0" destOrd="0" parTransId="{9499E474-5C99-46DF-A883-3EDECF95BFBB}" sibTransId="{7F5F356B-16E3-481D-BF46-2AE47BF6FCD4}"/>
    <dgm:cxn modelId="{CF8A6037-EBFA-4E6E-B733-EC39817A700E}" type="presParOf" srcId="{94496E7D-2FF3-481A-987E-4FFAEAE0DFD1}" destId="{67AB0B84-24D9-4667-B121-6C249E09687D}" srcOrd="0" destOrd="0" presId="urn:microsoft.com/office/officeart/2005/8/layout/arrow1"/>
    <dgm:cxn modelId="{DD5ACCB4-C099-4F90-A4C7-7B4143C952F5}" type="presParOf" srcId="{94496E7D-2FF3-481A-987E-4FFAEAE0DFD1}" destId="{CC13C08F-9CAE-473D-8823-4CE4E56A25F5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7AB0B84-24D9-4667-B121-6C249E09687D}">
      <dsp:nvSpPr>
        <dsp:cNvPr id="0" name=""/>
        <dsp:cNvSpPr/>
      </dsp:nvSpPr>
      <dsp:spPr>
        <a:xfrm rot="16200000">
          <a:off x="395" y="157599"/>
          <a:ext cx="4525112" cy="4525112"/>
        </a:xfrm>
        <a:prstGeom prst="up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700" kern="1200" dirty="0" smtClean="0">
              <a:solidFill>
                <a:schemeClr val="tx1"/>
              </a:solidFill>
            </a:rPr>
            <a:t>Numérique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700" kern="1200" dirty="0" smtClean="0">
              <a:solidFill>
                <a:schemeClr val="tx1"/>
              </a:solidFill>
            </a:rPr>
            <a:t>Modes et canaux de communication en mutation</a:t>
          </a:r>
          <a:endParaRPr lang="fr-FR" sz="2700" kern="1200" dirty="0">
            <a:solidFill>
              <a:schemeClr val="tx1"/>
            </a:solidFill>
          </a:endParaRPr>
        </a:p>
      </dsp:txBody>
      <dsp:txXfrm rot="16200000">
        <a:off x="395" y="157599"/>
        <a:ext cx="4525112" cy="4525112"/>
      </dsp:txXfrm>
    </dsp:sp>
    <dsp:sp modelId="{CC13C08F-9CAE-473D-8823-4CE4E56A25F5}">
      <dsp:nvSpPr>
        <dsp:cNvPr id="0" name=""/>
        <dsp:cNvSpPr/>
      </dsp:nvSpPr>
      <dsp:spPr>
        <a:xfrm rot="5400000">
          <a:off x="4979548" y="157599"/>
          <a:ext cx="4525112" cy="4525112"/>
        </a:xfrm>
        <a:prstGeom prst="up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700" kern="1200" dirty="0" smtClean="0">
              <a:solidFill>
                <a:schemeClr val="tx1"/>
              </a:solidFill>
            </a:rPr>
            <a:t>Papier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700" kern="1200" dirty="0" smtClean="0">
              <a:solidFill>
                <a:schemeClr val="tx1"/>
              </a:solidFill>
            </a:rPr>
            <a:t>Modes et canaux de communication figés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700" kern="1200" dirty="0">
            <a:solidFill>
              <a:schemeClr val="tx1"/>
            </a:solidFill>
          </a:endParaRPr>
        </a:p>
      </dsp:txBody>
      <dsp:txXfrm rot="5400000">
        <a:off x="4979548" y="157599"/>
        <a:ext cx="4525112" cy="45251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2D486-8E23-4418-A968-D5A80E31DE03}" type="datetimeFigureOut">
              <a:rPr lang="fr-FR" smtClean="0"/>
              <a:pPr/>
              <a:t>01/12/2017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4364A8-0429-4082-8E41-F89C6E715F1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8144499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6C7E9A-CA11-4426-8759-0037502A7EBC}" type="datetimeFigureOut">
              <a:rPr lang="fr-FR" smtClean="0"/>
              <a:pPr/>
              <a:t>01/12/2017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0E08CA-1E17-4A59-9F7B-A5A1A230709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223510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795699-8937-4DCC-BD47-811CD97F2264}" type="slidenum">
              <a:rPr lang="fr-FR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>
                <a:solidFill>
                  <a:prstClr val="black"/>
                </a:solidFill>
              </a:rPr>
              <a:t>Projet de fin d'études</a:t>
            </a:r>
          </a:p>
        </p:txBody>
      </p:sp>
    </p:spTree>
    <p:extLst>
      <p:ext uri="{BB962C8B-B14F-4D97-AF65-F5344CB8AC3E}">
        <p14:creationId xmlns="" xmlns:p14="http://schemas.microsoft.com/office/powerpoint/2010/main" val="866837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15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83120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795699-8937-4DCC-BD47-811CD97F2264}" type="slidenum">
              <a:rPr lang="fr-FR" smtClean="0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>
                <a:solidFill>
                  <a:prstClr val="black"/>
                </a:solidFill>
              </a:rPr>
              <a:t>Projet de fin d'études</a:t>
            </a:r>
          </a:p>
        </p:txBody>
      </p:sp>
    </p:spTree>
    <p:extLst>
      <p:ext uri="{BB962C8B-B14F-4D97-AF65-F5344CB8AC3E}">
        <p14:creationId xmlns="" xmlns:p14="http://schemas.microsoft.com/office/powerpoint/2010/main" val="86683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0107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195AE-518E-4085-B9D8-CF8889F145CB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36254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195AE-518E-4085-B9D8-CF8889F145CB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36254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A808B-3162-44DD-9EBC-FCAD093EFABB}" type="slidenum">
              <a:rPr lang="fr-FR" smtClean="0">
                <a:solidFill>
                  <a:prstClr val="black"/>
                </a:solidFill>
              </a:rPr>
              <a:pPr/>
              <a:t>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5666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2881D-6AA3-4E1A-8A10-93EE22F0A767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2881D-6AA3-4E1A-8A10-93EE22F0A767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2881D-6AA3-4E1A-8A10-93EE22F0A767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A808B-3162-44DD-9EBC-FCAD093EFABB}" type="slidenum">
              <a:rPr lang="fr-FR" smtClean="0">
                <a:solidFill>
                  <a:prstClr val="black"/>
                </a:solidFill>
              </a:rPr>
              <a:pPr/>
              <a:t>14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5666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2160103"/>
            <a:ext cx="12192000" cy="2623932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2107509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tfoli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82487" y="1659796"/>
            <a:ext cx="2998936" cy="4461170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900762" y="1659795"/>
            <a:ext cx="2334807" cy="2196587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454909" y="1659795"/>
            <a:ext cx="2334807" cy="2196587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9009056" y="1659795"/>
            <a:ext cx="2334807" cy="2196587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3900762" y="3924379"/>
            <a:ext cx="7443101" cy="2196587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1" name="Oval 20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033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ortfoli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 userDrawn="1"/>
        </p:nvSpPr>
        <p:spPr>
          <a:xfrm>
            <a:off x="11286889" y="489759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5E5CA2">
                    <a:lumMod val="65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5E5CA2">
                  <a:lumMod val="65000"/>
                </a:srgbClr>
              </a:solidFill>
            </a:endParaRPr>
          </a:p>
        </p:txBody>
      </p:sp>
      <p:sp>
        <p:nvSpPr>
          <p:cNvPr id="3" name="Oval 2"/>
          <p:cNvSpPr/>
          <p:nvPr userDrawn="1"/>
        </p:nvSpPr>
        <p:spPr>
          <a:xfrm>
            <a:off x="11395567" y="432675"/>
            <a:ext cx="432000" cy="432000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571894" y="4001696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571893" y="1873524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5" hasCustomPrompt="1"/>
          </p:nvPr>
        </p:nvSpPr>
        <p:spPr>
          <a:xfrm flipH="1">
            <a:off x="1318593" y="4001697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6" hasCustomPrompt="1"/>
          </p:nvPr>
        </p:nvSpPr>
        <p:spPr>
          <a:xfrm flipH="1">
            <a:off x="1318592" y="1848714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</p:spTree>
    <p:extLst>
      <p:ext uri="{BB962C8B-B14F-4D97-AF65-F5344CB8AC3E}">
        <p14:creationId xmlns="" xmlns:p14="http://schemas.microsoft.com/office/powerpoint/2010/main" val="1705943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ortfoli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219887" y="1816365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440069" y="1816365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5" hasCustomPrompt="1"/>
          </p:nvPr>
        </p:nvSpPr>
        <p:spPr>
          <a:xfrm flipH="1">
            <a:off x="1141021" y="4061854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6" hasCustomPrompt="1"/>
          </p:nvPr>
        </p:nvSpPr>
        <p:spPr>
          <a:xfrm flipH="1">
            <a:off x="6361203" y="4061854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1" name="Oval 20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50690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ortfoli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0" y="2212975"/>
            <a:ext cx="3037024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3047585" y="2212975"/>
            <a:ext cx="2991886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063284" y="2212975"/>
            <a:ext cx="3100594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9163878" y="2212975"/>
            <a:ext cx="3028122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3" name="Oval 22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3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ortfolio 4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0" y="1"/>
            <a:ext cx="3037024" cy="347207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3047584" y="0"/>
            <a:ext cx="2991887" cy="347207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063284" y="0"/>
            <a:ext cx="3100594" cy="347207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9187690" y="0"/>
            <a:ext cx="3004309" cy="347207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23569357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ortfoli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0177670" y="304800"/>
            <a:ext cx="1749287" cy="6321287"/>
          </a:xfrm>
        </p:spPr>
        <p:txBody>
          <a:bodyPr/>
          <a:lstStyle/>
          <a:p>
            <a:endParaRPr lang="id-ID"/>
          </a:p>
        </p:txBody>
      </p:sp>
      <p:sp>
        <p:nvSpPr>
          <p:cNvPr id="2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8256104" y="302331"/>
            <a:ext cx="1749287" cy="6321287"/>
          </a:xfrm>
        </p:spPr>
        <p:txBody>
          <a:bodyPr/>
          <a:lstStyle/>
          <a:p>
            <a:endParaRPr lang="id-ID"/>
          </a:p>
        </p:txBody>
      </p:sp>
      <p:sp>
        <p:nvSpPr>
          <p:cNvPr id="24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334538" y="302330"/>
            <a:ext cx="1749287" cy="6321287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20445280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ortfolio 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3"/>
          <p:cNvSpPr>
            <a:spLocks noGrp="1"/>
          </p:cNvSpPr>
          <p:nvPr>
            <p:ph type="pic" sz="quarter" idx="32" hasCustomPrompt="1"/>
          </p:nvPr>
        </p:nvSpPr>
        <p:spPr>
          <a:xfrm flipH="1">
            <a:off x="-1567350" y="-543339"/>
            <a:ext cx="4683926" cy="3816626"/>
          </a:xfrm>
          <a:custGeom>
            <a:avLst/>
            <a:gdLst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677527 w 8328384"/>
              <a:gd name="connsiteY27" fmla="*/ 898884 h 4794329"/>
              <a:gd name="connsiteX28" fmla="*/ 1028254 w 8328384"/>
              <a:gd name="connsiteY28" fmla="*/ 898884 h 4794329"/>
              <a:gd name="connsiteX29" fmla="*/ 1705781 w 8328384"/>
              <a:gd name="connsiteY29" fmla="*/ 1576410 h 4794329"/>
              <a:gd name="connsiteX30" fmla="*/ 1028254 w 8328384"/>
              <a:gd name="connsiteY30" fmla="*/ 2253937 h 4794329"/>
              <a:gd name="connsiteX31" fmla="*/ 677527 w 8328384"/>
              <a:gd name="connsiteY31" fmla="*/ 2253937 h 4794329"/>
              <a:gd name="connsiteX32" fmla="*/ 0 w 8328384"/>
              <a:gd name="connsiteY32" fmla="*/ 1576410 h 4794329"/>
              <a:gd name="connsiteX33" fmla="*/ 677527 w 8328384"/>
              <a:gd name="connsiteY33" fmla="*/ 898884 h 4794329"/>
              <a:gd name="connsiteX34" fmla="*/ 7665818 w 8328384"/>
              <a:gd name="connsiteY34" fmla="*/ 717042 h 4794329"/>
              <a:gd name="connsiteX35" fmla="*/ 7814683 w 8328384"/>
              <a:gd name="connsiteY35" fmla="*/ 778704 h 4794329"/>
              <a:gd name="connsiteX36" fmla="*/ 7814683 w 8328384"/>
              <a:gd name="connsiteY36" fmla="*/ 1076435 h 4794329"/>
              <a:gd name="connsiteX37" fmla="*/ 4739492 w 8328384"/>
              <a:gd name="connsiteY37" fmla="*/ 4151624 h 4794329"/>
              <a:gd name="connsiteX38" fmla="*/ 4441762 w 8328384"/>
              <a:gd name="connsiteY38" fmla="*/ 4151624 h 4794329"/>
              <a:gd name="connsiteX39" fmla="*/ 4441763 w 8328384"/>
              <a:gd name="connsiteY39" fmla="*/ 4151624 h 4794329"/>
              <a:gd name="connsiteX40" fmla="*/ 4441763 w 8328384"/>
              <a:gd name="connsiteY40" fmla="*/ 3853894 h 4794329"/>
              <a:gd name="connsiteX41" fmla="*/ 7516953 w 8328384"/>
              <a:gd name="connsiteY41" fmla="*/ 778704 h 4794329"/>
              <a:gd name="connsiteX42" fmla="*/ 7665818 w 8328384"/>
              <a:gd name="connsiteY42" fmla="*/ 717042 h 4794329"/>
              <a:gd name="connsiteX43" fmla="*/ 7109580 w 8328384"/>
              <a:gd name="connsiteY43" fmla="*/ 598413 h 4794329"/>
              <a:gd name="connsiteX44" fmla="*/ 7258445 w 8328384"/>
              <a:gd name="connsiteY44" fmla="*/ 660075 h 4794329"/>
              <a:gd name="connsiteX45" fmla="*/ 7258445 w 8328384"/>
              <a:gd name="connsiteY45" fmla="*/ 957805 h 4794329"/>
              <a:gd name="connsiteX46" fmla="*/ 3512618 w 8328384"/>
              <a:gd name="connsiteY46" fmla="*/ 4703631 h 4794329"/>
              <a:gd name="connsiteX47" fmla="*/ 3214888 w 8328384"/>
              <a:gd name="connsiteY47" fmla="*/ 4703631 h 4794329"/>
              <a:gd name="connsiteX48" fmla="*/ 3214889 w 8328384"/>
              <a:gd name="connsiteY48" fmla="*/ 4703631 h 4794329"/>
              <a:gd name="connsiteX49" fmla="*/ 3214889 w 8328384"/>
              <a:gd name="connsiteY49" fmla="*/ 4405901 h 4794329"/>
              <a:gd name="connsiteX50" fmla="*/ 6960715 w 8328384"/>
              <a:gd name="connsiteY50" fmla="*/ 660075 h 4794329"/>
              <a:gd name="connsiteX51" fmla="*/ 7109580 w 8328384"/>
              <a:gd name="connsiteY51" fmla="*/ 598413 h 4794329"/>
              <a:gd name="connsiteX52" fmla="*/ 5839303 w 8328384"/>
              <a:gd name="connsiteY52" fmla="*/ 530016 h 4794329"/>
              <a:gd name="connsiteX53" fmla="*/ 5988168 w 8328384"/>
              <a:gd name="connsiteY53" fmla="*/ 591677 h 4794329"/>
              <a:gd name="connsiteX54" fmla="*/ 5988168 w 8328384"/>
              <a:gd name="connsiteY54" fmla="*/ 889408 h 4794329"/>
              <a:gd name="connsiteX55" fmla="*/ 2912977 w 8328384"/>
              <a:gd name="connsiteY55" fmla="*/ 3964597 h 4794329"/>
              <a:gd name="connsiteX56" fmla="*/ 2615248 w 8328384"/>
              <a:gd name="connsiteY56" fmla="*/ 3964597 h 4794329"/>
              <a:gd name="connsiteX57" fmla="*/ 2615249 w 8328384"/>
              <a:gd name="connsiteY57" fmla="*/ 3964597 h 4794329"/>
              <a:gd name="connsiteX58" fmla="*/ 2615249 w 8328384"/>
              <a:gd name="connsiteY58" fmla="*/ 3666867 h 4794329"/>
              <a:gd name="connsiteX59" fmla="*/ 5690438 w 8328384"/>
              <a:gd name="connsiteY59" fmla="*/ 591677 h 4794329"/>
              <a:gd name="connsiteX60" fmla="*/ 5839303 w 8328384"/>
              <a:gd name="connsiteY60" fmla="*/ 530016 h 4794329"/>
              <a:gd name="connsiteX61" fmla="*/ 6693121 w 8328384"/>
              <a:gd name="connsiteY61" fmla="*/ 347526 h 4794329"/>
              <a:gd name="connsiteX62" fmla="*/ 6841986 w 8328384"/>
              <a:gd name="connsiteY62" fmla="*/ 409188 h 4794329"/>
              <a:gd name="connsiteX63" fmla="*/ 6841986 w 8328384"/>
              <a:gd name="connsiteY63" fmla="*/ 706919 h 4794329"/>
              <a:gd name="connsiteX64" fmla="*/ 3766795 w 8328384"/>
              <a:gd name="connsiteY64" fmla="*/ 3782108 h 4794329"/>
              <a:gd name="connsiteX65" fmla="*/ 3469065 w 8328384"/>
              <a:gd name="connsiteY65" fmla="*/ 3782108 h 4794329"/>
              <a:gd name="connsiteX66" fmla="*/ 3469066 w 8328384"/>
              <a:gd name="connsiteY66" fmla="*/ 3782108 h 4794329"/>
              <a:gd name="connsiteX67" fmla="*/ 3469066 w 8328384"/>
              <a:gd name="connsiteY67" fmla="*/ 3484378 h 4794329"/>
              <a:gd name="connsiteX68" fmla="*/ 6544256 w 8328384"/>
              <a:gd name="connsiteY68" fmla="*/ 409188 h 4794329"/>
              <a:gd name="connsiteX69" fmla="*/ 6693121 w 8328384"/>
              <a:gd name="connsiteY69" fmla="*/ 347526 h 4794329"/>
              <a:gd name="connsiteX70" fmla="*/ 4217989 w 8328384"/>
              <a:gd name="connsiteY70" fmla="*/ 126303 h 4794329"/>
              <a:gd name="connsiteX71" fmla="*/ 4366854 w 8328384"/>
              <a:gd name="connsiteY71" fmla="*/ 187965 h 4794329"/>
              <a:gd name="connsiteX72" fmla="*/ 4366854 w 8328384"/>
              <a:gd name="connsiteY72" fmla="*/ 485695 h 4794329"/>
              <a:gd name="connsiteX73" fmla="*/ 3108136 w 8328384"/>
              <a:gd name="connsiteY73" fmla="*/ 1744412 h 4794329"/>
              <a:gd name="connsiteX74" fmla="*/ 2810405 w 8328384"/>
              <a:gd name="connsiteY74" fmla="*/ 1744412 h 4794329"/>
              <a:gd name="connsiteX75" fmla="*/ 2810407 w 8328384"/>
              <a:gd name="connsiteY75" fmla="*/ 1744412 h 4794329"/>
              <a:gd name="connsiteX76" fmla="*/ 2810407 w 8328384"/>
              <a:gd name="connsiteY76" fmla="*/ 1446682 h 4794329"/>
              <a:gd name="connsiteX77" fmla="*/ 4069124 w 8328384"/>
              <a:gd name="connsiteY77" fmla="*/ 187965 h 4794329"/>
              <a:gd name="connsiteX78" fmla="*/ 4217989 w 8328384"/>
              <a:gd name="connsiteY78" fmla="*/ 126303 h 4794329"/>
              <a:gd name="connsiteX79" fmla="*/ 5679047 w 8328384"/>
              <a:gd name="connsiteY79" fmla="*/ 18853 h 4794329"/>
              <a:gd name="connsiteX80" fmla="*/ 5827912 w 8328384"/>
              <a:gd name="connsiteY80" fmla="*/ 80515 h 4794329"/>
              <a:gd name="connsiteX81" fmla="*/ 5827912 w 8328384"/>
              <a:gd name="connsiteY81" fmla="*/ 378245 h 4794329"/>
              <a:gd name="connsiteX82" fmla="*/ 3106228 w 8328384"/>
              <a:gd name="connsiteY82" fmla="*/ 3099928 h 4794329"/>
              <a:gd name="connsiteX83" fmla="*/ 2808498 w 8328384"/>
              <a:gd name="connsiteY83" fmla="*/ 3099928 h 4794329"/>
              <a:gd name="connsiteX84" fmla="*/ 2808499 w 8328384"/>
              <a:gd name="connsiteY84" fmla="*/ 3099928 h 4794329"/>
              <a:gd name="connsiteX85" fmla="*/ 2808499 w 8328384"/>
              <a:gd name="connsiteY85" fmla="*/ 2802198 h 4794329"/>
              <a:gd name="connsiteX86" fmla="*/ 5530182 w 8328384"/>
              <a:gd name="connsiteY86" fmla="*/ 80515 h 4794329"/>
              <a:gd name="connsiteX87" fmla="*/ 5679047 w 8328384"/>
              <a:gd name="connsiteY87" fmla="*/ 18853 h 4794329"/>
              <a:gd name="connsiteX88" fmla="*/ 5019170 w 8328384"/>
              <a:gd name="connsiteY88" fmla="*/ 0 h 4794329"/>
              <a:gd name="connsiteX89" fmla="*/ 5168035 w 8328384"/>
              <a:gd name="connsiteY89" fmla="*/ 61662 h 4794329"/>
              <a:gd name="connsiteX90" fmla="*/ 5168035 w 8328384"/>
              <a:gd name="connsiteY90" fmla="*/ 359392 h 4794329"/>
              <a:gd name="connsiteX91" fmla="*/ 3186355 w 8328384"/>
              <a:gd name="connsiteY91" fmla="*/ 2341071 h 4794329"/>
              <a:gd name="connsiteX92" fmla="*/ 2888624 w 8328384"/>
              <a:gd name="connsiteY92" fmla="*/ 2341071 h 4794329"/>
              <a:gd name="connsiteX93" fmla="*/ 2888626 w 8328384"/>
              <a:gd name="connsiteY93" fmla="*/ 2341071 h 4794329"/>
              <a:gd name="connsiteX94" fmla="*/ 2888626 w 8328384"/>
              <a:gd name="connsiteY94" fmla="*/ 2043341 h 4794329"/>
              <a:gd name="connsiteX95" fmla="*/ 4870305 w 8328384"/>
              <a:gd name="connsiteY95" fmla="*/ 61662 h 4794329"/>
              <a:gd name="connsiteX96" fmla="*/ 5019170 w 8328384"/>
              <a:gd name="connsiteY96" fmla="*/ 0 h 4794329"/>
              <a:gd name="connsiteX0" fmla="*/ 7193726 w 8334626"/>
              <a:gd name="connsiteY0" fmla="*/ 3202389 h 4794329"/>
              <a:gd name="connsiteX1" fmla="*/ 7342591 w 8334626"/>
              <a:gd name="connsiteY1" fmla="*/ 3264051 h 4794329"/>
              <a:gd name="connsiteX2" fmla="*/ 7342591 w 8334626"/>
              <a:gd name="connsiteY2" fmla="*/ 3561781 h 4794329"/>
              <a:gd name="connsiteX3" fmla="*/ 6682152 w 8334626"/>
              <a:gd name="connsiteY3" fmla="*/ 4222219 h 4794329"/>
              <a:gd name="connsiteX4" fmla="*/ 6384422 w 8334626"/>
              <a:gd name="connsiteY4" fmla="*/ 4222219 h 4794329"/>
              <a:gd name="connsiteX5" fmla="*/ 6384423 w 8334626"/>
              <a:gd name="connsiteY5" fmla="*/ 4222219 h 4794329"/>
              <a:gd name="connsiteX6" fmla="*/ 6384423 w 8334626"/>
              <a:gd name="connsiteY6" fmla="*/ 3924488 h 4794329"/>
              <a:gd name="connsiteX7" fmla="*/ 7044861 w 8334626"/>
              <a:gd name="connsiteY7" fmla="*/ 3264051 h 4794329"/>
              <a:gd name="connsiteX8" fmla="*/ 7193726 w 8334626"/>
              <a:gd name="connsiteY8" fmla="*/ 3202389 h 4794329"/>
              <a:gd name="connsiteX9" fmla="*/ 7160495 w 8334626"/>
              <a:gd name="connsiteY9" fmla="*/ 1896653 h 4794329"/>
              <a:gd name="connsiteX10" fmla="*/ 7309360 w 8334626"/>
              <a:gd name="connsiteY10" fmla="*/ 1958315 h 4794329"/>
              <a:gd name="connsiteX11" fmla="*/ 7309360 w 8334626"/>
              <a:gd name="connsiteY11" fmla="*/ 2256046 h 4794329"/>
              <a:gd name="connsiteX12" fmla="*/ 4832737 w 8334626"/>
              <a:gd name="connsiteY12" fmla="*/ 4732667 h 4794329"/>
              <a:gd name="connsiteX13" fmla="*/ 4535007 w 8334626"/>
              <a:gd name="connsiteY13" fmla="*/ 4732667 h 4794329"/>
              <a:gd name="connsiteX14" fmla="*/ 4535009 w 8334626"/>
              <a:gd name="connsiteY14" fmla="*/ 4732667 h 4794329"/>
              <a:gd name="connsiteX15" fmla="*/ 4535009 w 8334626"/>
              <a:gd name="connsiteY15" fmla="*/ 4434937 h 4794329"/>
              <a:gd name="connsiteX16" fmla="*/ 7011630 w 8334626"/>
              <a:gd name="connsiteY16" fmla="*/ 1958315 h 4794329"/>
              <a:gd name="connsiteX17" fmla="*/ 7160495 w 8334626"/>
              <a:gd name="connsiteY17" fmla="*/ 1896653 h 4794329"/>
              <a:gd name="connsiteX18" fmla="*/ 8124099 w 8334626"/>
              <a:gd name="connsiteY18" fmla="*/ 1606041 h 4794329"/>
              <a:gd name="connsiteX19" fmla="*/ 8272964 w 8334626"/>
              <a:gd name="connsiteY19" fmla="*/ 1667703 h 4794329"/>
              <a:gd name="connsiteX20" fmla="*/ 8272964 w 8334626"/>
              <a:gd name="connsiteY20" fmla="*/ 1965433 h 4794329"/>
              <a:gd name="connsiteX21" fmla="*/ 6387889 w 8334626"/>
              <a:gd name="connsiteY21" fmla="*/ 3850507 h 4794329"/>
              <a:gd name="connsiteX22" fmla="*/ 6090159 w 8334626"/>
              <a:gd name="connsiteY22" fmla="*/ 3850507 h 4794329"/>
              <a:gd name="connsiteX23" fmla="*/ 6090160 w 8334626"/>
              <a:gd name="connsiteY23" fmla="*/ 3850507 h 4794329"/>
              <a:gd name="connsiteX24" fmla="*/ 6090160 w 8334626"/>
              <a:gd name="connsiteY24" fmla="*/ 3552777 h 4794329"/>
              <a:gd name="connsiteX25" fmla="*/ 7975234 w 8334626"/>
              <a:gd name="connsiteY25" fmla="*/ 1667703 h 4794329"/>
              <a:gd name="connsiteX26" fmla="*/ 8124099 w 8334626"/>
              <a:gd name="connsiteY26" fmla="*/ 1606041 h 4794329"/>
              <a:gd name="connsiteX27" fmla="*/ 6242 w 8334626"/>
              <a:gd name="connsiteY27" fmla="*/ 1576410 h 4794329"/>
              <a:gd name="connsiteX28" fmla="*/ 1034496 w 8334626"/>
              <a:gd name="connsiteY28" fmla="*/ 898884 h 4794329"/>
              <a:gd name="connsiteX29" fmla="*/ 1712023 w 8334626"/>
              <a:gd name="connsiteY29" fmla="*/ 1576410 h 4794329"/>
              <a:gd name="connsiteX30" fmla="*/ 1034496 w 8334626"/>
              <a:gd name="connsiteY30" fmla="*/ 2253937 h 4794329"/>
              <a:gd name="connsiteX31" fmla="*/ 683769 w 8334626"/>
              <a:gd name="connsiteY31" fmla="*/ 2253937 h 4794329"/>
              <a:gd name="connsiteX32" fmla="*/ 6242 w 8334626"/>
              <a:gd name="connsiteY32" fmla="*/ 1576410 h 4794329"/>
              <a:gd name="connsiteX33" fmla="*/ 7672060 w 8334626"/>
              <a:gd name="connsiteY33" fmla="*/ 717042 h 4794329"/>
              <a:gd name="connsiteX34" fmla="*/ 7820925 w 8334626"/>
              <a:gd name="connsiteY34" fmla="*/ 778704 h 4794329"/>
              <a:gd name="connsiteX35" fmla="*/ 7820925 w 8334626"/>
              <a:gd name="connsiteY35" fmla="*/ 1076435 h 4794329"/>
              <a:gd name="connsiteX36" fmla="*/ 4745734 w 8334626"/>
              <a:gd name="connsiteY36" fmla="*/ 4151624 h 4794329"/>
              <a:gd name="connsiteX37" fmla="*/ 4448004 w 8334626"/>
              <a:gd name="connsiteY37" fmla="*/ 4151624 h 4794329"/>
              <a:gd name="connsiteX38" fmla="*/ 4448005 w 8334626"/>
              <a:gd name="connsiteY38" fmla="*/ 4151624 h 4794329"/>
              <a:gd name="connsiteX39" fmla="*/ 4448005 w 8334626"/>
              <a:gd name="connsiteY39" fmla="*/ 3853894 h 4794329"/>
              <a:gd name="connsiteX40" fmla="*/ 7523195 w 8334626"/>
              <a:gd name="connsiteY40" fmla="*/ 778704 h 4794329"/>
              <a:gd name="connsiteX41" fmla="*/ 7672060 w 8334626"/>
              <a:gd name="connsiteY41" fmla="*/ 717042 h 4794329"/>
              <a:gd name="connsiteX42" fmla="*/ 7115822 w 8334626"/>
              <a:gd name="connsiteY42" fmla="*/ 598413 h 4794329"/>
              <a:gd name="connsiteX43" fmla="*/ 7264687 w 8334626"/>
              <a:gd name="connsiteY43" fmla="*/ 660075 h 4794329"/>
              <a:gd name="connsiteX44" fmla="*/ 7264687 w 8334626"/>
              <a:gd name="connsiteY44" fmla="*/ 957805 h 4794329"/>
              <a:gd name="connsiteX45" fmla="*/ 3518860 w 8334626"/>
              <a:gd name="connsiteY45" fmla="*/ 4703631 h 4794329"/>
              <a:gd name="connsiteX46" fmla="*/ 3221130 w 8334626"/>
              <a:gd name="connsiteY46" fmla="*/ 4703631 h 4794329"/>
              <a:gd name="connsiteX47" fmla="*/ 3221131 w 8334626"/>
              <a:gd name="connsiteY47" fmla="*/ 4703631 h 4794329"/>
              <a:gd name="connsiteX48" fmla="*/ 3221131 w 8334626"/>
              <a:gd name="connsiteY48" fmla="*/ 4405901 h 4794329"/>
              <a:gd name="connsiteX49" fmla="*/ 6966957 w 8334626"/>
              <a:gd name="connsiteY49" fmla="*/ 660075 h 4794329"/>
              <a:gd name="connsiteX50" fmla="*/ 7115822 w 8334626"/>
              <a:gd name="connsiteY50" fmla="*/ 598413 h 4794329"/>
              <a:gd name="connsiteX51" fmla="*/ 5845545 w 8334626"/>
              <a:gd name="connsiteY51" fmla="*/ 530016 h 4794329"/>
              <a:gd name="connsiteX52" fmla="*/ 5994410 w 8334626"/>
              <a:gd name="connsiteY52" fmla="*/ 591677 h 4794329"/>
              <a:gd name="connsiteX53" fmla="*/ 5994410 w 8334626"/>
              <a:gd name="connsiteY53" fmla="*/ 889408 h 4794329"/>
              <a:gd name="connsiteX54" fmla="*/ 2919219 w 8334626"/>
              <a:gd name="connsiteY54" fmla="*/ 3964597 h 4794329"/>
              <a:gd name="connsiteX55" fmla="*/ 2621490 w 8334626"/>
              <a:gd name="connsiteY55" fmla="*/ 3964597 h 4794329"/>
              <a:gd name="connsiteX56" fmla="*/ 2621491 w 8334626"/>
              <a:gd name="connsiteY56" fmla="*/ 3964597 h 4794329"/>
              <a:gd name="connsiteX57" fmla="*/ 2621491 w 8334626"/>
              <a:gd name="connsiteY57" fmla="*/ 3666867 h 4794329"/>
              <a:gd name="connsiteX58" fmla="*/ 5696680 w 8334626"/>
              <a:gd name="connsiteY58" fmla="*/ 591677 h 4794329"/>
              <a:gd name="connsiteX59" fmla="*/ 5845545 w 8334626"/>
              <a:gd name="connsiteY59" fmla="*/ 530016 h 4794329"/>
              <a:gd name="connsiteX60" fmla="*/ 6699363 w 8334626"/>
              <a:gd name="connsiteY60" fmla="*/ 347526 h 4794329"/>
              <a:gd name="connsiteX61" fmla="*/ 6848228 w 8334626"/>
              <a:gd name="connsiteY61" fmla="*/ 409188 h 4794329"/>
              <a:gd name="connsiteX62" fmla="*/ 6848228 w 8334626"/>
              <a:gd name="connsiteY62" fmla="*/ 706919 h 4794329"/>
              <a:gd name="connsiteX63" fmla="*/ 3773037 w 8334626"/>
              <a:gd name="connsiteY63" fmla="*/ 3782108 h 4794329"/>
              <a:gd name="connsiteX64" fmla="*/ 3475307 w 8334626"/>
              <a:gd name="connsiteY64" fmla="*/ 3782108 h 4794329"/>
              <a:gd name="connsiteX65" fmla="*/ 3475308 w 8334626"/>
              <a:gd name="connsiteY65" fmla="*/ 3782108 h 4794329"/>
              <a:gd name="connsiteX66" fmla="*/ 3475308 w 8334626"/>
              <a:gd name="connsiteY66" fmla="*/ 3484378 h 4794329"/>
              <a:gd name="connsiteX67" fmla="*/ 6550498 w 8334626"/>
              <a:gd name="connsiteY67" fmla="*/ 409188 h 4794329"/>
              <a:gd name="connsiteX68" fmla="*/ 6699363 w 8334626"/>
              <a:gd name="connsiteY68" fmla="*/ 347526 h 4794329"/>
              <a:gd name="connsiteX69" fmla="*/ 4224231 w 8334626"/>
              <a:gd name="connsiteY69" fmla="*/ 126303 h 4794329"/>
              <a:gd name="connsiteX70" fmla="*/ 4373096 w 8334626"/>
              <a:gd name="connsiteY70" fmla="*/ 187965 h 4794329"/>
              <a:gd name="connsiteX71" fmla="*/ 4373096 w 8334626"/>
              <a:gd name="connsiteY71" fmla="*/ 485695 h 4794329"/>
              <a:gd name="connsiteX72" fmla="*/ 3114378 w 8334626"/>
              <a:gd name="connsiteY72" fmla="*/ 1744412 h 4794329"/>
              <a:gd name="connsiteX73" fmla="*/ 2816647 w 8334626"/>
              <a:gd name="connsiteY73" fmla="*/ 1744412 h 4794329"/>
              <a:gd name="connsiteX74" fmla="*/ 2816649 w 8334626"/>
              <a:gd name="connsiteY74" fmla="*/ 1744412 h 4794329"/>
              <a:gd name="connsiteX75" fmla="*/ 2816649 w 8334626"/>
              <a:gd name="connsiteY75" fmla="*/ 1446682 h 4794329"/>
              <a:gd name="connsiteX76" fmla="*/ 4075366 w 8334626"/>
              <a:gd name="connsiteY76" fmla="*/ 187965 h 4794329"/>
              <a:gd name="connsiteX77" fmla="*/ 4224231 w 8334626"/>
              <a:gd name="connsiteY77" fmla="*/ 126303 h 4794329"/>
              <a:gd name="connsiteX78" fmla="*/ 5685289 w 8334626"/>
              <a:gd name="connsiteY78" fmla="*/ 18853 h 4794329"/>
              <a:gd name="connsiteX79" fmla="*/ 5834154 w 8334626"/>
              <a:gd name="connsiteY79" fmla="*/ 80515 h 4794329"/>
              <a:gd name="connsiteX80" fmla="*/ 5834154 w 8334626"/>
              <a:gd name="connsiteY80" fmla="*/ 378245 h 4794329"/>
              <a:gd name="connsiteX81" fmla="*/ 3112470 w 8334626"/>
              <a:gd name="connsiteY81" fmla="*/ 3099928 h 4794329"/>
              <a:gd name="connsiteX82" fmla="*/ 2814740 w 8334626"/>
              <a:gd name="connsiteY82" fmla="*/ 3099928 h 4794329"/>
              <a:gd name="connsiteX83" fmla="*/ 2814741 w 8334626"/>
              <a:gd name="connsiteY83" fmla="*/ 3099928 h 4794329"/>
              <a:gd name="connsiteX84" fmla="*/ 2814741 w 8334626"/>
              <a:gd name="connsiteY84" fmla="*/ 2802198 h 4794329"/>
              <a:gd name="connsiteX85" fmla="*/ 5536424 w 8334626"/>
              <a:gd name="connsiteY85" fmla="*/ 80515 h 4794329"/>
              <a:gd name="connsiteX86" fmla="*/ 5685289 w 8334626"/>
              <a:gd name="connsiteY86" fmla="*/ 18853 h 4794329"/>
              <a:gd name="connsiteX87" fmla="*/ 5025412 w 8334626"/>
              <a:gd name="connsiteY87" fmla="*/ 0 h 4794329"/>
              <a:gd name="connsiteX88" fmla="*/ 5174277 w 8334626"/>
              <a:gd name="connsiteY88" fmla="*/ 61662 h 4794329"/>
              <a:gd name="connsiteX89" fmla="*/ 5174277 w 8334626"/>
              <a:gd name="connsiteY89" fmla="*/ 359392 h 4794329"/>
              <a:gd name="connsiteX90" fmla="*/ 3192597 w 8334626"/>
              <a:gd name="connsiteY90" fmla="*/ 2341071 h 4794329"/>
              <a:gd name="connsiteX91" fmla="*/ 2894866 w 8334626"/>
              <a:gd name="connsiteY91" fmla="*/ 2341071 h 4794329"/>
              <a:gd name="connsiteX92" fmla="*/ 2894868 w 8334626"/>
              <a:gd name="connsiteY92" fmla="*/ 2341071 h 4794329"/>
              <a:gd name="connsiteX93" fmla="*/ 2894868 w 8334626"/>
              <a:gd name="connsiteY93" fmla="*/ 2043341 h 4794329"/>
              <a:gd name="connsiteX94" fmla="*/ 4876547 w 8334626"/>
              <a:gd name="connsiteY94" fmla="*/ 61662 h 4794329"/>
              <a:gd name="connsiteX95" fmla="*/ 5025412 w 8334626"/>
              <a:gd name="connsiteY95" fmla="*/ 0 h 4794329"/>
              <a:gd name="connsiteX0" fmla="*/ 7223556 w 8364456"/>
              <a:gd name="connsiteY0" fmla="*/ 3202389 h 4794329"/>
              <a:gd name="connsiteX1" fmla="*/ 7372421 w 8364456"/>
              <a:gd name="connsiteY1" fmla="*/ 3264051 h 4794329"/>
              <a:gd name="connsiteX2" fmla="*/ 7372421 w 8364456"/>
              <a:gd name="connsiteY2" fmla="*/ 3561781 h 4794329"/>
              <a:gd name="connsiteX3" fmla="*/ 6711982 w 8364456"/>
              <a:gd name="connsiteY3" fmla="*/ 4222219 h 4794329"/>
              <a:gd name="connsiteX4" fmla="*/ 6414252 w 8364456"/>
              <a:gd name="connsiteY4" fmla="*/ 4222219 h 4794329"/>
              <a:gd name="connsiteX5" fmla="*/ 6414253 w 8364456"/>
              <a:gd name="connsiteY5" fmla="*/ 4222219 h 4794329"/>
              <a:gd name="connsiteX6" fmla="*/ 6414253 w 8364456"/>
              <a:gd name="connsiteY6" fmla="*/ 3924488 h 4794329"/>
              <a:gd name="connsiteX7" fmla="*/ 7074691 w 8364456"/>
              <a:gd name="connsiteY7" fmla="*/ 3264051 h 4794329"/>
              <a:gd name="connsiteX8" fmla="*/ 7223556 w 8364456"/>
              <a:gd name="connsiteY8" fmla="*/ 3202389 h 4794329"/>
              <a:gd name="connsiteX9" fmla="*/ 7190325 w 8364456"/>
              <a:gd name="connsiteY9" fmla="*/ 1896653 h 4794329"/>
              <a:gd name="connsiteX10" fmla="*/ 7339190 w 8364456"/>
              <a:gd name="connsiteY10" fmla="*/ 1958315 h 4794329"/>
              <a:gd name="connsiteX11" fmla="*/ 7339190 w 8364456"/>
              <a:gd name="connsiteY11" fmla="*/ 2256046 h 4794329"/>
              <a:gd name="connsiteX12" fmla="*/ 4862567 w 8364456"/>
              <a:gd name="connsiteY12" fmla="*/ 4732667 h 4794329"/>
              <a:gd name="connsiteX13" fmla="*/ 4564837 w 8364456"/>
              <a:gd name="connsiteY13" fmla="*/ 4732667 h 4794329"/>
              <a:gd name="connsiteX14" fmla="*/ 4564839 w 8364456"/>
              <a:gd name="connsiteY14" fmla="*/ 4732667 h 4794329"/>
              <a:gd name="connsiteX15" fmla="*/ 4564839 w 8364456"/>
              <a:gd name="connsiteY15" fmla="*/ 4434937 h 4794329"/>
              <a:gd name="connsiteX16" fmla="*/ 7041460 w 8364456"/>
              <a:gd name="connsiteY16" fmla="*/ 1958315 h 4794329"/>
              <a:gd name="connsiteX17" fmla="*/ 7190325 w 8364456"/>
              <a:gd name="connsiteY17" fmla="*/ 1896653 h 4794329"/>
              <a:gd name="connsiteX18" fmla="*/ 8153929 w 8364456"/>
              <a:gd name="connsiteY18" fmla="*/ 1606041 h 4794329"/>
              <a:gd name="connsiteX19" fmla="*/ 8302794 w 8364456"/>
              <a:gd name="connsiteY19" fmla="*/ 1667703 h 4794329"/>
              <a:gd name="connsiteX20" fmla="*/ 8302794 w 8364456"/>
              <a:gd name="connsiteY20" fmla="*/ 1965433 h 4794329"/>
              <a:gd name="connsiteX21" fmla="*/ 6417719 w 8364456"/>
              <a:gd name="connsiteY21" fmla="*/ 3850507 h 4794329"/>
              <a:gd name="connsiteX22" fmla="*/ 6119989 w 8364456"/>
              <a:gd name="connsiteY22" fmla="*/ 3850507 h 4794329"/>
              <a:gd name="connsiteX23" fmla="*/ 6119990 w 8364456"/>
              <a:gd name="connsiteY23" fmla="*/ 3850507 h 4794329"/>
              <a:gd name="connsiteX24" fmla="*/ 6119990 w 8364456"/>
              <a:gd name="connsiteY24" fmla="*/ 3552777 h 4794329"/>
              <a:gd name="connsiteX25" fmla="*/ 8005064 w 8364456"/>
              <a:gd name="connsiteY25" fmla="*/ 1667703 h 4794329"/>
              <a:gd name="connsiteX26" fmla="*/ 8153929 w 8364456"/>
              <a:gd name="connsiteY26" fmla="*/ 1606041 h 4794329"/>
              <a:gd name="connsiteX27" fmla="*/ 36072 w 8364456"/>
              <a:gd name="connsiteY27" fmla="*/ 1576410 h 4794329"/>
              <a:gd name="connsiteX28" fmla="*/ 1741853 w 8364456"/>
              <a:gd name="connsiteY28" fmla="*/ 1576410 h 4794329"/>
              <a:gd name="connsiteX29" fmla="*/ 1064326 w 8364456"/>
              <a:gd name="connsiteY29" fmla="*/ 2253937 h 4794329"/>
              <a:gd name="connsiteX30" fmla="*/ 713599 w 8364456"/>
              <a:gd name="connsiteY30" fmla="*/ 2253937 h 4794329"/>
              <a:gd name="connsiteX31" fmla="*/ 36072 w 8364456"/>
              <a:gd name="connsiteY31" fmla="*/ 1576410 h 4794329"/>
              <a:gd name="connsiteX32" fmla="*/ 7701890 w 8364456"/>
              <a:gd name="connsiteY32" fmla="*/ 717042 h 4794329"/>
              <a:gd name="connsiteX33" fmla="*/ 7850755 w 8364456"/>
              <a:gd name="connsiteY33" fmla="*/ 778704 h 4794329"/>
              <a:gd name="connsiteX34" fmla="*/ 7850755 w 8364456"/>
              <a:gd name="connsiteY34" fmla="*/ 1076435 h 4794329"/>
              <a:gd name="connsiteX35" fmla="*/ 4775564 w 8364456"/>
              <a:gd name="connsiteY35" fmla="*/ 4151624 h 4794329"/>
              <a:gd name="connsiteX36" fmla="*/ 4477834 w 8364456"/>
              <a:gd name="connsiteY36" fmla="*/ 4151624 h 4794329"/>
              <a:gd name="connsiteX37" fmla="*/ 4477835 w 8364456"/>
              <a:gd name="connsiteY37" fmla="*/ 4151624 h 4794329"/>
              <a:gd name="connsiteX38" fmla="*/ 4477835 w 8364456"/>
              <a:gd name="connsiteY38" fmla="*/ 3853894 h 4794329"/>
              <a:gd name="connsiteX39" fmla="*/ 7553025 w 8364456"/>
              <a:gd name="connsiteY39" fmla="*/ 778704 h 4794329"/>
              <a:gd name="connsiteX40" fmla="*/ 7701890 w 8364456"/>
              <a:gd name="connsiteY40" fmla="*/ 717042 h 4794329"/>
              <a:gd name="connsiteX41" fmla="*/ 7145652 w 8364456"/>
              <a:gd name="connsiteY41" fmla="*/ 598413 h 4794329"/>
              <a:gd name="connsiteX42" fmla="*/ 7294517 w 8364456"/>
              <a:gd name="connsiteY42" fmla="*/ 660075 h 4794329"/>
              <a:gd name="connsiteX43" fmla="*/ 7294517 w 8364456"/>
              <a:gd name="connsiteY43" fmla="*/ 957805 h 4794329"/>
              <a:gd name="connsiteX44" fmla="*/ 3548690 w 8364456"/>
              <a:gd name="connsiteY44" fmla="*/ 4703631 h 4794329"/>
              <a:gd name="connsiteX45" fmla="*/ 3250960 w 8364456"/>
              <a:gd name="connsiteY45" fmla="*/ 4703631 h 4794329"/>
              <a:gd name="connsiteX46" fmla="*/ 3250961 w 8364456"/>
              <a:gd name="connsiteY46" fmla="*/ 4703631 h 4794329"/>
              <a:gd name="connsiteX47" fmla="*/ 3250961 w 8364456"/>
              <a:gd name="connsiteY47" fmla="*/ 4405901 h 4794329"/>
              <a:gd name="connsiteX48" fmla="*/ 6996787 w 8364456"/>
              <a:gd name="connsiteY48" fmla="*/ 660075 h 4794329"/>
              <a:gd name="connsiteX49" fmla="*/ 7145652 w 8364456"/>
              <a:gd name="connsiteY49" fmla="*/ 598413 h 4794329"/>
              <a:gd name="connsiteX50" fmla="*/ 5875375 w 8364456"/>
              <a:gd name="connsiteY50" fmla="*/ 530016 h 4794329"/>
              <a:gd name="connsiteX51" fmla="*/ 6024240 w 8364456"/>
              <a:gd name="connsiteY51" fmla="*/ 591677 h 4794329"/>
              <a:gd name="connsiteX52" fmla="*/ 6024240 w 8364456"/>
              <a:gd name="connsiteY52" fmla="*/ 889408 h 4794329"/>
              <a:gd name="connsiteX53" fmla="*/ 2949049 w 8364456"/>
              <a:gd name="connsiteY53" fmla="*/ 3964597 h 4794329"/>
              <a:gd name="connsiteX54" fmla="*/ 2651320 w 8364456"/>
              <a:gd name="connsiteY54" fmla="*/ 3964597 h 4794329"/>
              <a:gd name="connsiteX55" fmla="*/ 2651321 w 8364456"/>
              <a:gd name="connsiteY55" fmla="*/ 3964597 h 4794329"/>
              <a:gd name="connsiteX56" fmla="*/ 2651321 w 8364456"/>
              <a:gd name="connsiteY56" fmla="*/ 3666867 h 4794329"/>
              <a:gd name="connsiteX57" fmla="*/ 5726510 w 8364456"/>
              <a:gd name="connsiteY57" fmla="*/ 591677 h 4794329"/>
              <a:gd name="connsiteX58" fmla="*/ 5875375 w 8364456"/>
              <a:gd name="connsiteY58" fmla="*/ 530016 h 4794329"/>
              <a:gd name="connsiteX59" fmla="*/ 6729193 w 8364456"/>
              <a:gd name="connsiteY59" fmla="*/ 347526 h 4794329"/>
              <a:gd name="connsiteX60" fmla="*/ 6878058 w 8364456"/>
              <a:gd name="connsiteY60" fmla="*/ 409188 h 4794329"/>
              <a:gd name="connsiteX61" fmla="*/ 6878058 w 8364456"/>
              <a:gd name="connsiteY61" fmla="*/ 706919 h 4794329"/>
              <a:gd name="connsiteX62" fmla="*/ 3802867 w 8364456"/>
              <a:gd name="connsiteY62" fmla="*/ 3782108 h 4794329"/>
              <a:gd name="connsiteX63" fmla="*/ 3505137 w 8364456"/>
              <a:gd name="connsiteY63" fmla="*/ 3782108 h 4794329"/>
              <a:gd name="connsiteX64" fmla="*/ 3505138 w 8364456"/>
              <a:gd name="connsiteY64" fmla="*/ 3782108 h 4794329"/>
              <a:gd name="connsiteX65" fmla="*/ 3505138 w 8364456"/>
              <a:gd name="connsiteY65" fmla="*/ 3484378 h 4794329"/>
              <a:gd name="connsiteX66" fmla="*/ 6580328 w 8364456"/>
              <a:gd name="connsiteY66" fmla="*/ 409188 h 4794329"/>
              <a:gd name="connsiteX67" fmla="*/ 6729193 w 8364456"/>
              <a:gd name="connsiteY67" fmla="*/ 347526 h 4794329"/>
              <a:gd name="connsiteX68" fmla="*/ 4254061 w 8364456"/>
              <a:gd name="connsiteY68" fmla="*/ 126303 h 4794329"/>
              <a:gd name="connsiteX69" fmla="*/ 4402926 w 8364456"/>
              <a:gd name="connsiteY69" fmla="*/ 187965 h 4794329"/>
              <a:gd name="connsiteX70" fmla="*/ 4402926 w 8364456"/>
              <a:gd name="connsiteY70" fmla="*/ 485695 h 4794329"/>
              <a:gd name="connsiteX71" fmla="*/ 3144208 w 8364456"/>
              <a:gd name="connsiteY71" fmla="*/ 1744412 h 4794329"/>
              <a:gd name="connsiteX72" fmla="*/ 2846477 w 8364456"/>
              <a:gd name="connsiteY72" fmla="*/ 1744412 h 4794329"/>
              <a:gd name="connsiteX73" fmla="*/ 2846479 w 8364456"/>
              <a:gd name="connsiteY73" fmla="*/ 1744412 h 4794329"/>
              <a:gd name="connsiteX74" fmla="*/ 2846479 w 8364456"/>
              <a:gd name="connsiteY74" fmla="*/ 1446682 h 4794329"/>
              <a:gd name="connsiteX75" fmla="*/ 4105196 w 8364456"/>
              <a:gd name="connsiteY75" fmla="*/ 187965 h 4794329"/>
              <a:gd name="connsiteX76" fmla="*/ 4254061 w 8364456"/>
              <a:gd name="connsiteY76" fmla="*/ 126303 h 4794329"/>
              <a:gd name="connsiteX77" fmla="*/ 5715119 w 8364456"/>
              <a:gd name="connsiteY77" fmla="*/ 18853 h 4794329"/>
              <a:gd name="connsiteX78" fmla="*/ 5863984 w 8364456"/>
              <a:gd name="connsiteY78" fmla="*/ 80515 h 4794329"/>
              <a:gd name="connsiteX79" fmla="*/ 5863984 w 8364456"/>
              <a:gd name="connsiteY79" fmla="*/ 378245 h 4794329"/>
              <a:gd name="connsiteX80" fmla="*/ 3142300 w 8364456"/>
              <a:gd name="connsiteY80" fmla="*/ 3099928 h 4794329"/>
              <a:gd name="connsiteX81" fmla="*/ 2844570 w 8364456"/>
              <a:gd name="connsiteY81" fmla="*/ 3099928 h 4794329"/>
              <a:gd name="connsiteX82" fmla="*/ 2844571 w 8364456"/>
              <a:gd name="connsiteY82" fmla="*/ 3099928 h 4794329"/>
              <a:gd name="connsiteX83" fmla="*/ 2844571 w 8364456"/>
              <a:gd name="connsiteY83" fmla="*/ 2802198 h 4794329"/>
              <a:gd name="connsiteX84" fmla="*/ 5566254 w 8364456"/>
              <a:gd name="connsiteY84" fmla="*/ 80515 h 4794329"/>
              <a:gd name="connsiteX85" fmla="*/ 5715119 w 8364456"/>
              <a:gd name="connsiteY85" fmla="*/ 18853 h 4794329"/>
              <a:gd name="connsiteX86" fmla="*/ 5055242 w 8364456"/>
              <a:gd name="connsiteY86" fmla="*/ 0 h 4794329"/>
              <a:gd name="connsiteX87" fmla="*/ 5204107 w 8364456"/>
              <a:gd name="connsiteY87" fmla="*/ 61662 h 4794329"/>
              <a:gd name="connsiteX88" fmla="*/ 5204107 w 8364456"/>
              <a:gd name="connsiteY88" fmla="*/ 359392 h 4794329"/>
              <a:gd name="connsiteX89" fmla="*/ 3222427 w 8364456"/>
              <a:gd name="connsiteY89" fmla="*/ 2341071 h 4794329"/>
              <a:gd name="connsiteX90" fmla="*/ 2924696 w 8364456"/>
              <a:gd name="connsiteY90" fmla="*/ 2341071 h 4794329"/>
              <a:gd name="connsiteX91" fmla="*/ 2924698 w 8364456"/>
              <a:gd name="connsiteY91" fmla="*/ 2341071 h 4794329"/>
              <a:gd name="connsiteX92" fmla="*/ 2924698 w 8364456"/>
              <a:gd name="connsiteY92" fmla="*/ 2043341 h 4794329"/>
              <a:gd name="connsiteX93" fmla="*/ 4906377 w 8364456"/>
              <a:gd name="connsiteY93" fmla="*/ 61662 h 4794329"/>
              <a:gd name="connsiteX94" fmla="*/ 5055242 w 8364456"/>
              <a:gd name="connsiteY94" fmla="*/ 0 h 4794329"/>
              <a:gd name="connsiteX0" fmla="*/ 7193727 w 8334627"/>
              <a:gd name="connsiteY0" fmla="*/ 3202389 h 4794329"/>
              <a:gd name="connsiteX1" fmla="*/ 7342592 w 8334627"/>
              <a:gd name="connsiteY1" fmla="*/ 3264051 h 4794329"/>
              <a:gd name="connsiteX2" fmla="*/ 7342592 w 8334627"/>
              <a:gd name="connsiteY2" fmla="*/ 3561781 h 4794329"/>
              <a:gd name="connsiteX3" fmla="*/ 6682153 w 8334627"/>
              <a:gd name="connsiteY3" fmla="*/ 4222219 h 4794329"/>
              <a:gd name="connsiteX4" fmla="*/ 6384423 w 8334627"/>
              <a:gd name="connsiteY4" fmla="*/ 4222219 h 4794329"/>
              <a:gd name="connsiteX5" fmla="*/ 6384424 w 8334627"/>
              <a:gd name="connsiteY5" fmla="*/ 4222219 h 4794329"/>
              <a:gd name="connsiteX6" fmla="*/ 6384424 w 8334627"/>
              <a:gd name="connsiteY6" fmla="*/ 3924488 h 4794329"/>
              <a:gd name="connsiteX7" fmla="*/ 7044862 w 8334627"/>
              <a:gd name="connsiteY7" fmla="*/ 3264051 h 4794329"/>
              <a:gd name="connsiteX8" fmla="*/ 7193727 w 8334627"/>
              <a:gd name="connsiteY8" fmla="*/ 3202389 h 4794329"/>
              <a:gd name="connsiteX9" fmla="*/ 7160496 w 8334627"/>
              <a:gd name="connsiteY9" fmla="*/ 1896653 h 4794329"/>
              <a:gd name="connsiteX10" fmla="*/ 7309361 w 8334627"/>
              <a:gd name="connsiteY10" fmla="*/ 1958315 h 4794329"/>
              <a:gd name="connsiteX11" fmla="*/ 7309361 w 8334627"/>
              <a:gd name="connsiteY11" fmla="*/ 2256046 h 4794329"/>
              <a:gd name="connsiteX12" fmla="*/ 4832738 w 8334627"/>
              <a:gd name="connsiteY12" fmla="*/ 4732667 h 4794329"/>
              <a:gd name="connsiteX13" fmla="*/ 4535008 w 8334627"/>
              <a:gd name="connsiteY13" fmla="*/ 4732667 h 4794329"/>
              <a:gd name="connsiteX14" fmla="*/ 4535010 w 8334627"/>
              <a:gd name="connsiteY14" fmla="*/ 4732667 h 4794329"/>
              <a:gd name="connsiteX15" fmla="*/ 4535010 w 8334627"/>
              <a:gd name="connsiteY15" fmla="*/ 4434937 h 4794329"/>
              <a:gd name="connsiteX16" fmla="*/ 7011631 w 8334627"/>
              <a:gd name="connsiteY16" fmla="*/ 1958315 h 4794329"/>
              <a:gd name="connsiteX17" fmla="*/ 7160496 w 8334627"/>
              <a:gd name="connsiteY17" fmla="*/ 1896653 h 4794329"/>
              <a:gd name="connsiteX18" fmla="*/ 8124100 w 8334627"/>
              <a:gd name="connsiteY18" fmla="*/ 1606041 h 4794329"/>
              <a:gd name="connsiteX19" fmla="*/ 8272965 w 8334627"/>
              <a:gd name="connsiteY19" fmla="*/ 1667703 h 4794329"/>
              <a:gd name="connsiteX20" fmla="*/ 8272965 w 8334627"/>
              <a:gd name="connsiteY20" fmla="*/ 1965433 h 4794329"/>
              <a:gd name="connsiteX21" fmla="*/ 6387890 w 8334627"/>
              <a:gd name="connsiteY21" fmla="*/ 3850507 h 4794329"/>
              <a:gd name="connsiteX22" fmla="*/ 6090160 w 8334627"/>
              <a:gd name="connsiteY22" fmla="*/ 3850507 h 4794329"/>
              <a:gd name="connsiteX23" fmla="*/ 6090161 w 8334627"/>
              <a:gd name="connsiteY23" fmla="*/ 3850507 h 4794329"/>
              <a:gd name="connsiteX24" fmla="*/ 6090161 w 8334627"/>
              <a:gd name="connsiteY24" fmla="*/ 3552777 h 4794329"/>
              <a:gd name="connsiteX25" fmla="*/ 7975235 w 8334627"/>
              <a:gd name="connsiteY25" fmla="*/ 1667703 h 4794329"/>
              <a:gd name="connsiteX26" fmla="*/ 8124100 w 8334627"/>
              <a:gd name="connsiteY26" fmla="*/ 1606041 h 4794329"/>
              <a:gd name="connsiteX27" fmla="*/ 6243 w 8334627"/>
              <a:gd name="connsiteY27" fmla="*/ 1576410 h 4794329"/>
              <a:gd name="connsiteX28" fmla="*/ 1034497 w 8334627"/>
              <a:gd name="connsiteY28" fmla="*/ 2253937 h 4794329"/>
              <a:gd name="connsiteX29" fmla="*/ 683770 w 8334627"/>
              <a:gd name="connsiteY29" fmla="*/ 2253937 h 4794329"/>
              <a:gd name="connsiteX30" fmla="*/ 6243 w 8334627"/>
              <a:gd name="connsiteY30" fmla="*/ 1576410 h 4794329"/>
              <a:gd name="connsiteX31" fmla="*/ 7672061 w 8334627"/>
              <a:gd name="connsiteY31" fmla="*/ 717042 h 4794329"/>
              <a:gd name="connsiteX32" fmla="*/ 7820926 w 8334627"/>
              <a:gd name="connsiteY32" fmla="*/ 778704 h 4794329"/>
              <a:gd name="connsiteX33" fmla="*/ 7820926 w 8334627"/>
              <a:gd name="connsiteY33" fmla="*/ 1076435 h 4794329"/>
              <a:gd name="connsiteX34" fmla="*/ 4745735 w 8334627"/>
              <a:gd name="connsiteY34" fmla="*/ 4151624 h 4794329"/>
              <a:gd name="connsiteX35" fmla="*/ 4448005 w 8334627"/>
              <a:gd name="connsiteY35" fmla="*/ 4151624 h 4794329"/>
              <a:gd name="connsiteX36" fmla="*/ 4448006 w 8334627"/>
              <a:gd name="connsiteY36" fmla="*/ 4151624 h 4794329"/>
              <a:gd name="connsiteX37" fmla="*/ 4448006 w 8334627"/>
              <a:gd name="connsiteY37" fmla="*/ 3853894 h 4794329"/>
              <a:gd name="connsiteX38" fmla="*/ 7523196 w 8334627"/>
              <a:gd name="connsiteY38" fmla="*/ 778704 h 4794329"/>
              <a:gd name="connsiteX39" fmla="*/ 7672061 w 8334627"/>
              <a:gd name="connsiteY39" fmla="*/ 717042 h 4794329"/>
              <a:gd name="connsiteX40" fmla="*/ 7115823 w 8334627"/>
              <a:gd name="connsiteY40" fmla="*/ 598413 h 4794329"/>
              <a:gd name="connsiteX41" fmla="*/ 7264688 w 8334627"/>
              <a:gd name="connsiteY41" fmla="*/ 660075 h 4794329"/>
              <a:gd name="connsiteX42" fmla="*/ 7264688 w 8334627"/>
              <a:gd name="connsiteY42" fmla="*/ 957805 h 4794329"/>
              <a:gd name="connsiteX43" fmla="*/ 3518861 w 8334627"/>
              <a:gd name="connsiteY43" fmla="*/ 4703631 h 4794329"/>
              <a:gd name="connsiteX44" fmla="*/ 3221131 w 8334627"/>
              <a:gd name="connsiteY44" fmla="*/ 4703631 h 4794329"/>
              <a:gd name="connsiteX45" fmla="*/ 3221132 w 8334627"/>
              <a:gd name="connsiteY45" fmla="*/ 4703631 h 4794329"/>
              <a:gd name="connsiteX46" fmla="*/ 3221132 w 8334627"/>
              <a:gd name="connsiteY46" fmla="*/ 4405901 h 4794329"/>
              <a:gd name="connsiteX47" fmla="*/ 6966958 w 8334627"/>
              <a:gd name="connsiteY47" fmla="*/ 660075 h 4794329"/>
              <a:gd name="connsiteX48" fmla="*/ 7115823 w 8334627"/>
              <a:gd name="connsiteY48" fmla="*/ 598413 h 4794329"/>
              <a:gd name="connsiteX49" fmla="*/ 5845546 w 8334627"/>
              <a:gd name="connsiteY49" fmla="*/ 530016 h 4794329"/>
              <a:gd name="connsiteX50" fmla="*/ 5994411 w 8334627"/>
              <a:gd name="connsiteY50" fmla="*/ 591677 h 4794329"/>
              <a:gd name="connsiteX51" fmla="*/ 5994411 w 8334627"/>
              <a:gd name="connsiteY51" fmla="*/ 889408 h 4794329"/>
              <a:gd name="connsiteX52" fmla="*/ 2919220 w 8334627"/>
              <a:gd name="connsiteY52" fmla="*/ 3964597 h 4794329"/>
              <a:gd name="connsiteX53" fmla="*/ 2621491 w 8334627"/>
              <a:gd name="connsiteY53" fmla="*/ 3964597 h 4794329"/>
              <a:gd name="connsiteX54" fmla="*/ 2621492 w 8334627"/>
              <a:gd name="connsiteY54" fmla="*/ 3964597 h 4794329"/>
              <a:gd name="connsiteX55" fmla="*/ 2621492 w 8334627"/>
              <a:gd name="connsiteY55" fmla="*/ 3666867 h 4794329"/>
              <a:gd name="connsiteX56" fmla="*/ 5696681 w 8334627"/>
              <a:gd name="connsiteY56" fmla="*/ 591677 h 4794329"/>
              <a:gd name="connsiteX57" fmla="*/ 5845546 w 8334627"/>
              <a:gd name="connsiteY57" fmla="*/ 530016 h 4794329"/>
              <a:gd name="connsiteX58" fmla="*/ 6699364 w 8334627"/>
              <a:gd name="connsiteY58" fmla="*/ 347526 h 4794329"/>
              <a:gd name="connsiteX59" fmla="*/ 6848229 w 8334627"/>
              <a:gd name="connsiteY59" fmla="*/ 409188 h 4794329"/>
              <a:gd name="connsiteX60" fmla="*/ 6848229 w 8334627"/>
              <a:gd name="connsiteY60" fmla="*/ 706919 h 4794329"/>
              <a:gd name="connsiteX61" fmla="*/ 3773038 w 8334627"/>
              <a:gd name="connsiteY61" fmla="*/ 3782108 h 4794329"/>
              <a:gd name="connsiteX62" fmla="*/ 3475308 w 8334627"/>
              <a:gd name="connsiteY62" fmla="*/ 3782108 h 4794329"/>
              <a:gd name="connsiteX63" fmla="*/ 3475309 w 8334627"/>
              <a:gd name="connsiteY63" fmla="*/ 3782108 h 4794329"/>
              <a:gd name="connsiteX64" fmla="*/ 3475309 w 8334627"/>
              <a:gd name="connsiteY64" fmla="*/ 3484378 h 4794329"/>
              <a:gd name="connsiteX65" fmla="*/ 6550499 w 8334627"/>
              <a:gd name="connsiteY65" fmla="*/ 409188 h 4794329"/>
              <a:gd name="connsiteX66" fmla="*/ 6699364 w 8334627"/>
              <a:gd name="connsiteY66" fmla="*/ 347526 h 4794329"/>
              <a:gd name="connsiteX67" fmla="*/ 4224232 w 8334627"/>
              <a:gd name="connsiteY67" fmla="*/ 126303 h 4794329"/>
              <a:gd name="connsiteX68" fmla="*/ 4373097 w 8334627"/>
              <a:gd name="connsiteY68" fmla="*/ 187965 h 4794329"/>
              <a:gd name="connsiteX69" fmla="*/ 4373097 w 8334627"/>
              <a:gd name="connsiteY69" fmla="*/ 485695 h 4794329"/>
              <a:gd name="connsiteX70" fmla="*/ 3114379 w 8334627"/>
              <a:gd name="connsiteY70" fmla="*/ 1744412 h 4794329"/>
              <a:gd name="connsiteX71" fmla="*/ 2816648 w 8334627"/>
              <a:gd name="connsiteY71" fmla="*/ 1744412 h 4794329"/>
              <a:gd name="connsiteX72" fmla="*/ 2816650 w 8334627"/>
              <a:gd name="connsiteY72" fmla="*/ 1744412 h 4794329"/>
              <a:gd name="connsiteX73" fmla="*/ 2816650 w 8334627"/>
              <a:gd name="connsiteY73" fmla="*/ 1446682 h 4794329"/>
              <a:gd name="connsiteX74" fmla="*/ 4075367 w 8334627"/>
              <a:gd name="connsiteY74" fmla="*/ 187965 h 4794329"/>
              <a:gd name="connsiteX75" fmla="*/ 4224232 w 8334627"/>
              <a:gd name="connsiteY75" fmla="*/ 126303 h 4794329"/>
              <a:gd name="connsiteX76" fmla="*/ 5685290 w 8334627"/>
              <a:gd name="connsiteY76" fmla="*/ 18853 h 4794329"/>
              <a:gd name="connsiteX77" fmla="*/ 5834155 w 8334627"/>
              <a:gd name="connsiteY77" fmla="*/ 80515 h 4794329"/>
              <a:gd name="connsiteX78" fmla="*/ 5834155 w 8334627"/>
              <a:gd name="connsiteY78" fmla="*/ 378245 h 4794329"/>
              <a:gd name="connsiteX79" fmla="*/ 3112471 w 8334627"/>
              <a:gd name="connsiteY79" fmla="*/ 3099928 h 4794329"/>
              <a:gd name="connsiteX80" fmla="*/ 2814741 w 8334627"/>
              <a:gd name="connsiteY80" fmla="*/ 3099928 h 4794329"/>
              <a:gd name="connsiteX81" fmla="*/ 2814742 w 8334627"/>
              <a:gd name="connsiteY81" fmla="*/ 3099928 h 4794329"/>
              <a:gd name="connsiteX82" fmla="*/ 2814742 w 8334627"/>
              <a:gd name="connsiteY82" fmla="*/ 2802198 h 4794329"/>
              <a:gd name="connsiteX83" fmla="*/ 5536425 w 8334627"/>
              <a:gd name="connsiteY83" fmla="*/ 80515 h 4794329"/>
              <a:gd name="connsiteX84" fmla="*/ 5685290 w 8334627"/>
              <a:gd name="connsiteY84" fmla="*/ 18853 h 4794329"/>
              <a:gd name="connsiteX85" fmla="*/ 5025413 w 8334627"/>
              <a:gd name="connsiteY85" fmla="*/ 0 h 4794329"/>
              <a:gd name="connsiteX86" fmla="*/ 5174278 w 8334627"/>
              <a:gd name="connsiteY86" fmla="*/ 61662 h 4794329"/>
              <a:gd name="connsiteX87" fmla="*/ 5174278 w 8334627"/>
              <a:gd name="connsiteY87" fmla="*/ 359392 h 4794329"/>
              <a:gd name="connsiteX88" fmla="*/ 3192598 w 8334627"/>
              <a:gd name="connsiteY88" fmla="*/ 2341071 h 4794329"/>
              <a:gd name="connsiteX89" fmla="*/ 2894867 w 8334627"/>
              <a:gd name="connsiteY89" fmla="*/ 2341071 h 4794329"/>
              <a:gd name="connsiteX90" fmla="*/ 2894869 w 8334627"/>
              <a:gd name="connsiteY90" fmla="*/ 2341071 h 4794329"/>
              <a:gd name="connsiteX91" fmla="*/ 2894869 w 8334627"/>
              <a:gd name="connsiteY91" fmla="*/ 2043341 h 4794329"/>
              <a:gd name="connsiteX92" fmla="*/ 4876548 w 8334627"/>
              <a:gd name="connsiteY92" fmla="*/ 61662 h 4794329"/>
              <a:gd name="connsiteX93" fmla="*/ 5025413 w 8334627"/>
              <a:gd name="connsiteY93" fmla="*/ 0 h 4794329"/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0 w 8328384"/>
              <a:gd name="connsiteY27" fmla="*/ 1576410 h 4794329"/>
              <a:gd name="connsiteX28" fmla="*/ 677527 w 8328384"/>
              <a:gd name="connsiteY28" fmla="*/ 2253937 h 4794329"/>
              <a:gd name="connsiteX29" fmla="*/ 0 w 8328384"/>
              <a:gd name="connsiteY29" fmla="*/ 1576410 h 4794329"/>
              <a:gd name="connsiteX30" fmla="*/ 7665818 w 8328384"/>
              <a:gd name="connsiteY30" fmla="*/ 717042 h 4794329"/>
              <a:gd name="connsiteX31" fmla="*/ 7814683 w 8328384"/>
              <a:gd name="connsiteY31" fmla="*/ 778704 h 4794329"/>
              <a:gd name="connsiteX32" fmla="*/ 7814683 w 8328384"/>
              <a:gd name="connsiteY32" fmla="*/ 1076435 h 4794329"/>
              <a:gd name="connsiteX33" fmla="*/ 4739492 w 8328384"/>
              <a:gd name="connsiteY33" fmla="*/ 4151624 h 4794329"/>
              <a:gd name="connsiteX34" fmla="*/ 4441762 w 8328384"/>
              <a:gd name="connsiteY34" fmla="*/ 4151624 h 4794329"/>
              <a:gd name="connsiteX35" fmla="*/ 4441763 w 8328384"/>
              <a:gd name="connsiteY35" fmla="*/ 4151624 h 4794329"/>
              <a:gd name="connsiteX36" fmla="*/ 4441763 w 8328384"/>
              <a:gd name="connsiteY36" fmla="*/ 3853894 h 4794329"/>
              <a:gd name="connsiteX37" fmla="*/ 7516953 w 8328384"/>
              <a:gd name="connsiteY37" fmla="*/ 778704 h 4794329"/>
              <a:gd name="connsiteX38" fmla="*/ 7665818 w 8328384"/>
              <a:gd name="connsiteY38" fmla="*/ 717042 h 4794329"/>
              <a:gd name="connsiteX39" fmla="*/ 7109580 w 8328384"/>
              <a:gd name="connsiteY39" fmla="*/ 598413 h 4794329"/>
              <a:gd name="connsiteX40" fmla="*/ 7258445 w 8328384"/>
              <a:gd name="connsiteY40" fmla="*/ 660075 h 4794329"/>
              <a:gd name="connsiteX41" fmla="*/ 7258445 w 8328384"/>
              <a:gd name="connsiteY41" fmla="*/ 957805 h 4794329"/>
              <a:gd name="connsiteX42" fmla="*/ 3512618 w 8328384"/>
              <a:gd name="connsiteY42" fmla="*/ 4703631 h 4794329"/>
              <a:gd name="connsiteX43" fmla="*/ 3214888 w 8328384"/>
              <a:gd name="connsiteY43" fmla="*/ 4703631 h 4794329"/>
              <a:gd name="connsiteX44" fmla="*/ 3214889 w 8328384"/>
              <a:gd name="connsiteY44" fmla="*/ 4703631 h 4794329"/>
              <a:gd name="connsiteX45" fmla="*/ 3214889 w 8328384"/>
              <a:gd name="connsiteY45" fmla="*/ 4405901 h 4794329"/>
              <a:gd name="connsiteX46" fmla="*/ 6960715 w 8328384"/>
              <a:gd name="connsiteY46" fmla="*/ 660075 h 4794329"/>
              <a:gd name="connsiteX47" fmla="*/ 7109580 w 8328384"/>
              <a:gd name="connsiteY47" fmla="*/ 598413 h 4794329"/>
              <a:gd name="connsiteX48" fmla="*/ 5839303 w 8328384"/>
              <a:gd name="connsiteY48" fmla="*/ 530016 h 4794329"/>
              <a:gd name="connsiteX49" fmla="*/ 5988168 w 8328384"/>
              <a:gd name="connsiteY49" fmla="*/ 591677 h 4794329"/>
              <a:gd name="connsiteX50" fmla="*/ 5988168 w 8328384"/>
              <a:gd name="connsiteY50" fmla="*/ 889408 h 4794329"/>
              <a:gd name="connsiteX51" fmla="*/ 2912977 w 8328384"/>
              <a:gd name="connsiteY51" fmla="*/ 3964597 h 4794329"/>
              <a:gd name="connsiteX52" fmla="*/ 2615248 w 8328384"/>
              <a:gd name="connsiteY52" fmla="*/ 3964597 h 4794329"/>
              <a:gd name="connsiteX53" fmla="*/ 2615249 w 8328384"/>
              <a:gd name="connsiteY53" fmla="*/ 3964597 h 4794329"/>
              <a:gd name="connsiteX54" fmla="*/ 2615249 w 8328384"/>
              <a:gd name="connsiteY54" fmla="*/ 3666867 h 4794329"/>
              <a:gd name="connsiteX55" fmla="*/ 5690438 w 8328384"/>
              <a:gd name="connsiteY55" fmla="*/ 591677 h 4794329"/>
              <a:gd name="connsiteX56" fmla="*/ 5839303 w 8328384"/>
              <a:gd name="connsiteY56" fmla="*/ 530016 h 4794329"/>
              <a:gd name="connsiteX57" fmla="*/ 6693121 w 8328384"/>
              <a:gd name="connsiteY57" fmla="*/ 347526 h 4794329"/>
              <a:gd name="connsiteX58" fmla="*/ 6841986 w 8328384"/>
              <a:gd name="connsiteY58" fmla="*/ 409188 h 4794329"/>
              <a:gd name="connsiteX59" fmla="*/ 6841986 w 8328384"/>
              <a:gd name="connsiteY59" fmla="*/ 706919 h 4794329"/>
              <a:gd name="connsiteX60" fmla="*/ 3766795 w 8328384"/>
              <a:gd name="connsiteY60" fmla="*/ 3782108 h 4794329"/>
              <a:gd name="connsiteX61" fmla="*/ 3469065 w 8328384"/>
              <a:gd name="connsiteY61" fmla="*/ 3782108 h 4794329"/>
              <a:gd name="connsiteX62" fmla="*/ 3469066 w 8328384"/>
              <a:gd name="connsiteY62" fmla="*/ 3782108 h 4794329"/>
              <a:gd name="connsiteX63" fmla="*/ 3469066 w 8328384"/>
              <a:gd name="connsiteY63" fmla="*/ 3484378 h 4794329"/>
              <a:gd name="connsiteX64" fmla="*/ 6544256 w 8328384"/>
              <a:gd name="connsiteY64" fmla="*/ 409188 h 4794329"/>
              <a:gd name="connsiteX65" fmla="*/ 6693121 w 8328384"/>
              <a:gd name="connsiteY65" fmla="*/ 347526 h 4794329"/>
              <a:gd name="connsiteX66" fmla="*/ 4217989 w 8328384"/>
              <a:gd name="connsiteY66" fmla="*/ 126303 h 4794329"/>
              <a:gd name="connsiteX67" fmla="*/ 4366854 w 8328384"/>
              <a:gd name="connsiteY67" fmla="*/ 187965 h 4794329"/>
              <a:gd name="connsiteX68" fmla="*/ 4366854 w 8328384"/>
              <a:gd name="connsiteY68" fmla="*/ 485695 h 4794329"/>
              <a:gd name="connsiteX69" fmla="*/ 3108136 w 8328384"/>
              <a:gd name="connsiteY69" fmla="*/ 1744412 h 4794329"/>
              <a:gd name="connsiteX70" fmla="*/ 2810405 w 8328384"/>
              <a:gd name="connsiteY70" fmla="*/ 1744412 h 4794329"/>
              <a:gd name="connsiteX71" fmla="*/ 2810407 w 8328384"/>
              <a:gd name="connsiteY71" fmla="*/ 1744412 h 4794329"/>
              <a:gd name="connsiteX72" fmla="*/ 2810407 w 8328384"/>
              <a:gd name="connsiteY72" fmla="*/ 1446682 h 4794329"/>
              <a:gd name="connsiteX73" fmla="*/ 4069124 w 8328384"/>
              <a:gd name="connsiteY73" fmla="*/ 187965 h 4794329"/>
              <a:gd name="connsiteX74" fmla="*/ 4217989 w 8328384"/>
              <a:gd name="connsiteY74" fmla="*/ 126303 h 4794329"/>
              <a:gd name="connsiteX75" fmla="*/ 5679047 w 8328384"/>
              <a:gd name="connsiteY75" fmla="*/ 18853 h 4794329"/>
              <a:gd name="connsiteX76" fmla="*/ 5827912 w 8328384"/>
              <a:gd name="connsiteY76" fmla="*/ 80515 h 4794329"/>
              <a:gd name="connsiteX77" fmla="*/ 5827912 w 8328384"/>
              <a:gd name="connsiteY77" fmla="*/ 378245 h 4794329"/>
              <a:gd name="connsiteX78" fmla="*/ 3106228 w 8328384"/>
              <a:gd name="connsiteY78" fmla="*/ 3099928 h 4794329"/>
              <a:gd name="connsiteX79" fmla="*/ 2808498 w 8328384"/>
              <a:gd name="connsiteY79" fmla="*/ 3099928 h 4794329"/>
              <a:gd name="connsiteX80" fmla="*/ 2808499 w 8328384"/>
              <a:gd name="connsiteY80" fmla="*/ 3099928 h 4794329"/>
              <a:gd name="connsiteX81" fmla="*/ 2808499 w 8328384"/>
              <a:gd name="connsiteY81" fmla="*/ 2802198 h 4794329"/>
              <a:gd name="connsiteX82" fmla="*/ 5530182 w 8328384"/>
              <a:gd name="connsiteY82" fmla="*/ 80515 h 4794329"/>
              <a:gd name="connsiteX83" fmla="*/ 5679047 w 8328384"/>
              <a:gd name="connsiteY83" fmla="*/ 18853 h 4794329"/>
              <a:gd name="connsiteX84" fmla="*/ 5019170 w 8328384"/>
              <a:gd name="connsiteY84" fmla="*/ 0 h 4794329"/>
              <a:gd name="connsiteX85" fmla="*/ 5168035 w 8328384"/>
              <a:gd name="connsiteY85" fmla="*/ 61662 h 4794329"/>
              <a:gd name="connsiteX86" fmla="*/ 5168035 w 8328384"/>
              <a:gd name="connsiteY86" fmla="*/ 359392 h 4794329"/>
              <a:gd name="connsiteX87" fmla="*/ 3186355 w 8328384"/>
              <a:gd name="connsiteY87" fmla="*/ 2341071 h 4794329"/>
              <a:gd name="connsiteX88" fmla="*/ 2888624 w 8328384"/>
              <a:gd name="connsiteY88" fmla="*/ 2341071 h 4794329"/>
              <a:gd name="connsiteX89" fmla="*/ 2888626 w 8328384"/>
              <a:gd name="connsiteY89" fmla="*/ 2341071 h 4794329"/>
              <a:gd name="connsiteX90" fmla="*/ 2888626 w 8328384"/>
              <a:gd name="connsiteY90" fmla="*/ 2043341 h 4794329"/>
              <a:gd name="connsiteX91" fmla="*/ 4870305 w 8328384"/>
              <a:gd name="connsiteY91" fmla="*/ 61662 h 4794329"/>
              <a:gd name="connsiteX92" fmla="*/ 5019170 w 8328384"/>
              <a:gd name="connsiteY92" fmla="*/ 0 h 4794329"/>
              <a:gd name="connsiteX0" fmla="*/ 4633897 w 5774797"/>
              <a:gd name="connsiteY0" fmla="*/ 3202389 h 4794329"/>
              <a:gd name="connsiteX1" fmla="*/ 4782762 w 5774797"/>
              <a:gd name="connsiteY1" fmla="*/ 3264051 h 4794329"/>
              <a:gd name="connsiteX2" fmla="*/ 4782762 w 5774797"/>
              <a:gd name="connsiteY2" fmla="*/ 3561781 h 4794329"/>
              <a:gd name="connsiteX3" fmla="*/ 4122323 w 5774797"/>
              <a:gd name="connsiteY3" fmla="*/ 4222219 h 4794329"/>
              <a:gd name="connsiteX4" fmla="*/ 3824593 w 5774797"/>
              <a:gd name="connsiteY4" fmla="*/ 4222219 h 4794329"/>
              <a:gd name="connsiteX5" fmla="*/ 3824594 w 5774797"/>
              <a:gd name="connsiteY5" fmla="*/ 4222219 h 4794329"/>
              <a:gd name="connsiteX6" fmla="*/ 3824594 w 5774797"/>
              <a:gd name="connsiteY6" fmla="*/ 3924488 h 4794329"/>
              <a:gd name="connsiteX7" fmla="*/ 4485032 w 5774797"/>
              <a:gd name="connsiteY7" fmla="*/ 3264051 h 4794329"/>
              <a:gd name="connsiteX8" fmla="*/ 4633897 w 5774797"/>
              <a:gd name="connsiteY8" fmla="*/ 3202389 h 4794329"/>
              <a:gd name="connsiteX9" fmla="*/ 4600666 w 5774797"/>
              <a:gd name="connsiteY9" fmla="*/ 1896653 h 4794329"/>
              <a:gd name="connsiteX10" fmla="*/ 4749531 w 5774797"/>
              <a:gd name="connsiteY10" fmla="*/ 1958315 h 4794329"/>
              <a:gd name="connsiteX11" fmla="*/ 4749531 w 5774797"/>
              <a:gd name="connsiteY11" fmla="*/ 2256046 h 4794329"/>
              <a:gd name="connsiteX12" fmla="*/ 2272908 w 5774797"/>
              <a:gd name="connsiteY12" fmla="*/ 4732667 h 4794329"/>
              <a:gd name="connsiteX13" fmla="*/ 1975178 w 5774797"/>
              <a:gd name="connsiteY13" fmla="*/ 4732667 h 4794329"/>
              <a:gd name="connsiteX14" fmla="*/ 1975180 w 5774797"/>
              <a:gd name="connsiteY14" fmla="*/ 4732667 h 4794329"/>
              <a:gd name="connsiteX15" fmla="*/ 1975180 w 5774797"/>
              <a:gd name="connsiteY15" fmla="*/ 4434937 h 4794329"/>
              <a:gd name="connsiteX16" fmla="*/ 4451801 w 5774797"/>
              <a:gd name="connsiteY16" fmla="*/ 1958315 h 4794329"/>
              <a:gd name="connsiteX17" fmla="*/ 4600666 w 5774797"/>
              <a:gd name="connsiteY17" fmla="*/ 1896653 h 4794329"/>
              <a:gd name="connsiteX18" fmla="*/ 5564270 w 5774797"/>
              <a:gd name="connsiteY18" fmla="*/ 1606041 h 4794329"/>
              <a:gd name="connsiteX19" fmla="*/ 5713135 w 5774797"/>
              <a:gd name="connsiteY19" fmla="*/ 1667703 h 4794329"/>
              <a:gd name="connsiteX20" fmla="*/ 5713135 w 5774797"/>
              <a:gd name="connsiteY20" fmla="*/ 1965433 h 4794329"/>
              <a:gd name="connsiteX21" fmla="*/ 3828060 w 5774797"/>
              <a:gd name="connsiteY21" fmla="*/ 3850507 h 4794329"/>
              <a:gd name="connsiteX22" fmla="*/ 3530330 w 5774797"/>
              <a:gd name="connsiteY22" fmla="*/ 3850507 h 4794329"/>
              <a:gd name="connsiteX23" fmla="*/ 3530331 w 5774797"/>
              <a:gd name="connsiteY23" fmla="*/ 3850507 h 4794329"/>
              <a:gd name="connsiteX24" fmla="*/ 3530331 w 5774797"/>
              <a:gd name="connsiteY24" fmla="*/ 3552777 h 4794329"/>
              <a:gd name="connsiteX25" fmla="*/ 5415405 w 5774797"/>
              <a:gd name="connsiteY25" fmla="*/ 1667703 h 4794329"/>
              <a:gd name="connsiteX26" fmla="*/ 5564270 w 5774797"/>
              <a:gd name="connsiteY26" fmla="*/ 1606041 h 4794329"/>
              <a:gd name="connsiteX27" fmla="*/ 5112231 w 5774797"/>
              <a:gd name="connsiteY27" fmla="*/ 717042 h 4794329"/>
              <a:gd name="connsiteX28" fmla="*/ 5261096 w 5774797"/>
              <a:gd name="connsiteY28" fmla="*/ 778704 h 4794329"/>
              <a:gd name="connsiteX29" fmla="*/ 5261096 w 5774797"/>
              <a:gd name="connsiteY29" fmla="*/ 1076435 h 4794329"/>
              <a:gd name="connsiteX30" fmla="*/ 2185905 w 5774797"/>
              <a:gd name="connsiteY30" fmla="*/ 4151624 h 4794329"/>
              <a:gd name="connsiteX31" fmla="*/ 1888175 w 5774797"/>
              <a:gd name="connsiteY31" fmla="*/ 4151624 h 4794329"/>
              <a:gd name="connsiteX32" fmla="*/ 1888176 w 5774797"/>
              <a:gd name="connsiteY32" fmla="*/ 4151624 h 4794329"/>
              <a:gd name="connsiteX33" fmla="*/ 1888176 w 5774797"/>
              <a:gd name="connsiteY33" fmla="*/ 3853894 h 4794329"/>
              <a:gd name="connsiteX34" fmla="*/ 4963366 w 5774797"/>
              <a:gd name="connsiteY34" fmla="*/ 778704 h 4794329"/>
              <a:gd name="connsiteX35" fmla="*/ 5112231 w 5774797"/>
              <a:gd name="connsiteY35" fmla="*/ 717042 h 4794329"/>
              <a:gd name="connsiteX36" fmla="*/ 4555993 w 5774797"/>
              <a:gd name="connsiteY36" fmla="*/ 598413 h 4794329"/>
              <a:gd name="connsiteX37" fmla="*/ 4704858 w 5774797"/>
              <a:gd name="connsiteY37" fmla="*/ 660075 h 4794329"/>
              <a:gd name="connsiteX38" fmla="*/ 4704858 w 5774797"/>
              <a:gd name="connsiteY38" fmla="*/ 957805 h 4794329"/>
              <a:gd name="connsiteX39" fmla="*/ 959031 w 5774797"/>
              <a:gd name="connsiteY39" fmla="*/ 4703631 h 4794329"/>
              <a:gd name="connsiteX40" fmla="*/ 661301 w 5774797"/>
              <a:gd name="connsiteY40" fmla="*/ 4703631 h 4794329"/>
              <a:gd name="connsiteX41" fmla="*/ 661302 w 5774797"/>
              <a:gd name="connsiteY41" fmla="*/ 4703631 h 4794329"/>
              <a:gd name="connsiteX42" fmla="*/ 661302 w 5774797"/>
              <a:gd name="connsiteY42" fmla="*/ 4405901 h 4794329"/>
              <a:gd name="connsiteX43" fmla="*/ 4407128 w 5774797"/>
              <a:gd name="connsiteY43" fmla="*/ 660075 h 4794329"/>
              <a:gd name="connsiteX44" fmla="*/ 4555993 w 5774797"/>
              <a:gd name="connsiteY44" fmla="*/ 598413 h 4794329"/>
              <a:gd name="connsiteX45" fmla="*/ 3285716 w 5774797"/>
              <a:gd name="connsiteY45" fmla="*/ 530016 h 4794329"/>
              <a:gd name="connsiteX46" fmla="*/ 3434581 w 5774797"/>
              <a:gd name="connsiteY46" fmla="*/ 591677 h 4794329"/>
              <a:gd name="connsiteX47" fmla="*/ 3434581 w 5774797"/>
              <a:gd name="connsiteY47" fmla="*/ 889408 h 4794329"/>
              <a:gd name="connsiteX48" fmla="*/ 359390 w 5774797"/>
              <a:gd name="connsiteY48" fmla="*/ 3964597 h 4794329"/>
              <a:gd name="connsiteX49" fmla="*/ 61661 w 5774797"/>
              <a:gd name="connsiteY49" fmla="*/ 3964597 h 4794329"/>
              <a:gd name="connsiteX50" fmla="*/ 61662 w 5774797"/>
              <a:gd name="connsiteY50" fmla="*/ 3964597 h 4794329"/>
              <a:gd name="connsiteX51" fmla="*/ 61662 w 5774797"/>
              <a:gd name="connsiteY51" fmla="*/ 3666867 h 4794329"/>
              <a:gd name="connsiteX52" fmla="*/ 3136851 w 5774797"/>
              <a:gd name="connsiteY52" fmla="*/ 591677 h 4794329"/>
              <a:gd name="connsiteX53" fmla="*/ 3285716 w 5774797"/>
              <a:gd name="connsiteY53" fmla="*/ 530016 h 4794329"/>
              <a:gd name="connsiteX54" fmla="*/ 4139534 w 5774797"/>
              <a:gd name="connsiteY54" fmla="*/ 347526 h 4794329"/>
              <a:gd name="connsiteX55" fmla="*/ 4288399 w 5774797"/>
              <a:gd name="connsiteY55" fmla="*/ 409188 h 4794329"/>
              <a:gd name="connsiteX56" fmla="*/ 4288399 w 5774797"/>
              <a:gd name="connsiteY56" fmla="*/ 706919 h 4794329"/>
              <a:gd name="connsiteX57" fmla="*/ 1213208 w 5774797"/>
              <a:gd name="connsiteY57" fmla="*/ 3782108 h 4794329"/>
              <a:gd name="connsiteX58" fmla="*/ 915478 w 5774797"/>
              <a:gd name="connsiteY58" fmla="*/ 3782108 h 4794329"/>
              <a:gd name="connsiteX59" fmla="*/ 915479 w 5774797"/>
              <a:gd name="connsiteY59" fmla="*/ 3782108 h 4794329"/>
              <a:gd name="connsiteX60" fmla="*/ 915479 w 5774797"/>
              <a:gd name="connsiteY60" fmla="*/ 3484378 h 4794329"/>
              <a:gd name="connsiteX61" fmla="*/ 3990669 w 5774797"/>
              <a:gd name="connsiteY61" fmla="*/ 409188 h 4794329"/>
              <a:gd name="connsiteX62" fmla="*/ 4139534 w 5774797"/>
              <a:gd name="connsiteY62" fmla="*/ 347526 h 4794329"/>
              <a:gd name="connsiteX63" fmla="*/ 1664402 w 5774797"/>
              <a:gd name="connsiteY63" fmla="*/ 126303 h 4794329"/>
              <a:gd name="connsiteX64" fmla="*/ 1813267 w 5774797"/>
              <a:gd name="connsiteY64" fmla="*/ 187965 h 4794329"/>
              <a:gd name="connsiteX65" fmla="*/ 1813267 w 5774797"/>
              <a:gd name="connsiteY65" fmla="*/ 485695 h 4794329"/>
              <a:gd name="connsiteX66" fmla="*/ 554549 w 5774797"/>
              <a:gd name="connsiteY66" fmla="*/ 1744412 h 4794329"/>
              <a:gd name="connsiteX67" fmla="*/ 256818 w 5774797"/>
              <a:gd name="connsiteY67" fmla="*/ 1744412 h 4794329"/>
              <a:gd name="connsiteX68" fmla="*/ 256820 w 5774797"/>
              <a:gd name="connsiteY68" fmla="*/ 1744412 h 4794329"/>
              <a:gd name="connsiteX69" fmla="*/ 256820 w 5774797"/>
              <a:gd name="connsiteY69" fmla="*/ 1446682 h 4794329"/>
              <a:gd name="connsiteX70" fmla="*/ 1515537 w 5774797"/>
              <a:gd name="connsiteY70" fmla="*/ 187965 h 4794329"/>
              <a:gd name="connsiteX71" fmla="*/ 1664402 w 5774797"/>
              <a:gd name="connsiteY71" fmla="*/ 126303 h 4794329"/>
              <a:gd name="connsiteX72" fmla="*/ 3125460 w 5774797"/>
              <a:gd name="connsiteY72" fmla="*/ 18853 h 4794329"/>
              <a:gd name="connsiteX73" fmla="*/ 3274325 w 5774797"/>
              <a:gd name="connsiteY73" fmla="*/ 80515 h 4794329"/>
              <a:gd name="connsiteX74" fmla="*/ 3274325 w 5774797"/>
              <a:gd name="connsiteY74" fmla="*/ 378245 h 4794329"/>
              <a:gd name="connsiteX75" fmla="*/ 552641 w 5774797"/>
              <a:gd name="connsiteY75" fmla="*/ 3099928 h 4794329"/>
              <a:gd name="connsiteX76" fmla="*/ 254911 w 5774797"/>
              <a:gd name="connsiteY76" fmla="*/ 3099928 h 4794329"/>
              <a:gd name="connsiteX77" fmla="*/ 254912 w 5774797"/>
              <a:gd name="connsiteY77" fmla="*/ 3099928 h 4794329"/>
              <a:gd name="connsiteX78" fmla="*/ 254912 w 5774797"/>
              <a:gd name="connsiteY78" fmla="*/ 2802198 h 4794329"/>
              <a:gd name="connsiteX79" fmla="*/ 2976595 w 5774797"/>
              <a:gd name="connsiteY79" fmla="*/ 80515 h 4794329"/>
              <a:gd name="connsiteX80" fmla="*/ 3125460 w 5774797"/>
              <a:gd name="connsiteY80" fmla="*/ 18853 h 4794329"/>
              <a:gd name="connsiteX81" fmla="*/ 2465583 w 5774797"/>
              <a:gd name="connsiteY81" fmla="*/ 0 h 4794329"/>
              <a:gd name="connsiteX82" fmla="*/ 2614448 w 5774797"/>
              <a:gd name="connsiteY82" fmla="*/ 61662 h 4794329"/>
              <a:gd name="connsiteX83" fmla="*/ 2614448 w 5774797"/>
              <a:gd name="connsiteY83" fmla="*/ 359392 h 4794329"/>
              <a:gd name="connsiteX84" fmla="*/ 632768 w 5774797"/>
              <a:gd name="connsiteY84" fmla="*/ 2341071 h 4794329"/>
              <a:gd name="connsiteX85" fmla="*/ 335037 w 5774797"/>
              <a:gd name="connsiteY85" fmla="*/ 2341071 h 4794329"/>
              <a:gd name="connsiteX86" fmla="*/ 335039 w 5774797"/>
              <a:gd name="connsiteY86" fmla="*/ 2341071 h 4794329"/>
              <a:gd name="connsiteX87" fmla="*/ 335039 w 5774797"/>
              <a:gd name="connsiteY87" fmla="*/ 2043341 h 4794329"/>
              <a:gd name="connsiteX88" fmla="*/ 2316718 w 5774797"/>
              <a:gd name="connsiteY88" fmla="*/ 61662 h 4794329"/>
              <a:gd name="connsiteX89" fmla="*/ 2465583 w 5774797"/>
              <a:gd name="connsiteY89" fmla="*/ 0 h 479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774797" h="4794329">
                <a:moveTo>
                  <a:pt x="4633897" y="3202389"/>
                </a:moveTo>
                <a:cubicBezTo>
                  <a:pt x="4687776" y="3202389"/>
                  <a:pt x="4741654" y="3222943"/>
                  <a:pt x="4782762" y="3264051"/>
                </a:cubicBezTo>
                <a:cubicBezTo>
                  <a:pt x="4864978" y="3346267"/>
                  <a:pt x="4864978" y="3479565"/>
                  <a:pt x="4782762" y="3561781"/>
                </a:cubicBezTo>
                <a:lnTo>
                  <a:pt x="4122323" y="4222219"/>
                </a:lnTo>
                <a:cubicBezTo>
                  <a:pt x="4040107" y="4304435"/>
                  <a:pt x="3906809" y="4304435"/>
                  <a:pt x="3824593" y="4222219"/>
                </a:cubicBezTo>
                <a:lnTo>
                  <a:pt x="3824594" y="4222219"/>
                </a:lnTo>
                <a:cubicBezTo>
                  <a:pt x="3742378" y="4140003"/>
                  <a:pt x="3742378" y="4006704"/>
                  <a:pt x="3824594" y="3924488"/>
                </a:cubicBezTo>
                <a:lnTo>
                  <a:pt x="4485032" y="3264051"/>
                </a:lnTo>
                <a:cubicBezTo>
                  <a:pt x="4526140" y="3222943"/>
                  <a:pt x="4580018" y="3202389"/>
                  <a:pt x="4633897" y="3202389"/>
                </a:cubicBezTo>
                <a:close/>
                <a:moveTo>
                  <a:pt x="4600666" y="1896653"/>
                </a:moveTo>
                <a:cubicBezTo>
                  <a:pt x="4654544" y="1896653"/>
                  <a:pt x="4708423" y="1917207"/>
                  <a:pt x="4749531" y="1958315"/>
                </a:cubicBezTo>
                <a:cubicBezTo>
                  <a:pt x="4831747" y="2040531"/>
                  <a:pt x="4831747" y="2173830"/>
                  <a:pt x="4749531" y="2256046"/>
                </a:cubicBezTo>
                <a:lnTo>
                  <a:pt x="2272908" y="4732667"/>
                </a:lnTo>
                <a:cubicBezTo>
                  <a:pt x="2190692" y="4814883"/>
                  <a:pt x="2057394" y="4814883"/>
                  <a:pt x="1975178" y="4732667"/>
                </a:cubicBezTo>
                <a:lnTo>
                  <a:pt x="1975180" y="4732667"/>
                </a:lnTo>
                <a:cubicBezTo>
                  <a:pt x="1892964" y="4650451"/>
                  <a:pt x="1892964" y="4517153"/>
                  <a:pt x="1975180" y="4434937"/>
                </a:cubicBezTo>
                <a:lnTo>
                  <a:pt x="4451801" y="1958315"/>
                </a:lnTo>
                <a:cubicBezTo>
                  <a:pt x="4492909" y="1917207"/>
                  <a:pt x="4546787" y="1896653"/>
                  <a:pt x="4600666" y="1896653"/>
                </a:cubicBezTo>
                <a:close/>
                <a:moveTo>
                  <a:pt x="5564270" y="1606041"/>
                </a:moveTo>
                <a:cubicBezTo>
                  <a:pt x="5618148" y="1606041"/>
                  <a:pt x="5672027" y="1626595"/>
                  <a:pt x="5713135" y="1667703"/>
                </a:cubicBezTo>
                <a:cubicBezTo>
                  <a:pt x="5795351" y="1749919"/>
                  <a:pt x="5795351" y="1883217"/>
                  <a:pt x="5713135" y="1965433"/>
                </a:cubicBezTo>
                <a:lnTo>
                  <a:pt x="3828060" y="3850507"/>
                </a:lnTo>
                <a:cubicBezTo>
                  <a:pt x="3745844" y="3932723"/>
                  <a:pt x="3612546" y="3932723"/>
                  <a:pt x="3530330" y="3850507"/>
                </a:cubicBezTo>
                <a:lnTo>
                  <a:pt x="3530331" y="3850507"/>
                </a:lnTo>
                <a:cubicBezTo>
                  <a:pt x="3448115" y="3768291"/>
                  <a:pt x="3448115" y="3634993"/>
                  <a:pt x="3530331" y="3552777"/>
                </a:cubicBezTo>
                <a:lnTo>
                  <a:pt x="5415405" y="1667703"/>
                </a:lnTo>
                <a:cubicBezTo>
                  <a:pt x="5456513" y="1626595"/>
                  <a:pt x="5510391" y="1606041"/>
                  <a:pt x="5564270" y="1606041"/>
                </a:cubicBezTo>
                <a:close/>
                <a:moveTo>
                  <a:pt x="5112231" y="717042"/>
                </a:moveTo>
                <a:cubicBezTo>
                  <a:pt x="5166109" y="717042"/>
                  <a:pt x="5219988" y="737596"/>
                  <a:pt x="5261096" y="778704"/>
                </a:cubicBezTo>
                <a:cubicBezTo>
                  <a:pt x="5343312" y="860920"/>
                  <a:pt x="5343312" y="994218"/>
                  <a:pt x="5261096" y="1076435"/>
                </a:cubicBezTo>
                <a:lnTo>
                  <a:pt x="2185905" y="4151624"/>
                </a:lnTo>
                <a:cubicBezTo>
                  <a:pt x="2103689" y="4233840"/>
                  <a:pt x="1970391" y="4233840"/>
                  <a:pt x="1888175" y="4151624"/>
                </a:cubicBezTo>
                <a:lnTo>
                  <a:pt x="1888176" y="4151624"/>
                </a:lnTo>
                <a:cubicBezTo>
                  <a:pt x="1805960" y="4069408"/>
                  <a:pt x="1805960" y="3936110"/>
                  <a:pt x="1888176" y="3853894"/>
                </a:cubicBezTo>
                <a:lnTo>
                  <a:pt x="4963366" y="778704"/>
                </a:lnTo>
                <a:cubicBezTo>
                  <a:pt x="5004474" y="737596"/>
                  <a:pt x="5058352" y="717042"/>
                  <a:pt x="5112231" y="717042"/>
                </a:cubicBezTo>
                <a:close/>
                <a:moveTo>
                  <a:pt x="4555993" y="598413"/>
                </a:moveTo>
                <a:cubicBezTo>
                  <a:pt x="4609872" y="598413"/>
                  <a:pt x="4663750" y="618967"/>
                  <a:pt x="4704858" y="660075"/>
                </a:cubicBezTo>
                <a:cubicBezTo>
                  <a:pt x="4787074" y="742291"/>
                  <a:pt x="4787074" y="875589"/>
                  <a:pt x="4704858" y="957805"/>
                </a:cubicBezTo>
                <a:lnTo>
                  <a:pt x="959031" y="4703631"/>
                </a:lnTo>
                <a:cubicBezTo>
                  <a:pt x="876815" y="4785847"/>
                  <a:pt x="743517" y="4785847"/>
                  <a:pt x="661301" y="4703631"/>
                </a:cubicBezTo>
                <a:lnTo>
                  <a:pt x="661302" y="4703631"/>
                </a:lnTo>
                <a:cubicBezTo>
                  <a:pt x="579087" y="4621415"/>
                  <a:pt x="579087" y="4488117"/>
                  <a:pt x="661302" y="4405901"/>
                </a:cubicBezTo>
                <a:lnTo>
                  <a:pt x="4407128" y="660075"/>
                </a:lnTo>
                <a:cubicBezTo>
                  <a:pt x="4448236" y="618967"/>
                  <a:pt x="4502115" y="598413"/>
                  <a:pt x="4555993" y="598413"/>
                </a:cubicBezTo>
                <a:close/>
                <a:moveTo>
                  <a:pt x="3285716" y="530016"/>
                </a:moveTo>
                <a:cubicBezTo>
                  <a:pt x="3339595" y="530015"/>
                  <a:pt x="3393473" y="550569"/>
                  <a:pt x="3434581" y="591677"/>
                </a:cubicBezTo>
                <a:cubicBezTo>
                  <a:pt x="3516797" y="673894"/>
                  <a:pt x="3516797" y="807191"/>
                  <a:pt x="3434581" y="889408"/>
                </a:cubicBezTo>
                <a:lnTo>
                  <a:pt x="359390" y="3964597"/>
                </a:lnTo>
                <a:cubicBezTo>
                  <a:pt x="277175" y="4046813"/>
                  <a:pt x="143876" y="4046813"/>
                  <a:pt x="61661" y="3964597"/>
                </a:cubicBezTo>
                <a:lnTo>
                  <a:pt x="61662" y="3964597"/>
                </a:lnTo>
                <a:cubicBezTo>
                  <a:pt x="-20554" y="3882381"/>
                  <a:pt x="-20554" y="3749083"/>
                  <a:pt x="61662" y="3666867"/>
                </a:cubicBezTo>
                <a:lnTo>
                  <a:pt x="3136851" y="591677"/>
                </a:lnTo>
                <a:cubicBezTo>
                  <a:pt x="3177959" y="550569"/>
                  <a:pt x="3231837" y="530015"/>
                  <a:pt x="3285716" y="530016"/>
                </a:cubicBezTo>
                <a:close/>
                <a:moveTo>
                  <a:pt x="4139534" y="347526"/>
                </a:moveTo>
                <a:cubicBezTo>
                  <a:pt x="4193413" y="347526"/>
                  <a:pt x="4247291" y="368080"/>
                  <a:pt x="4288399" y="409188"/>
                </a:cubicBezTo>
                <a:cubicBezTo>
                  <a:pt x="4370615" y="491405"/>
                  <a:pt x="4370615" y="624702"/>
                  <a:pt x="4288399" y="706919"/>
                </a:cubicBezTo>
                <a:lnTo>
                  <a:pt x="1213208" y="3782108"/>
                </a:lnTo>
                <a:cubicBezTo>
                  <a:pt x="1130992" y="3864324"/>
                  <a:pt x="997694" y="3864324"/>
                  <a:pt x="915478" y="3782108"/>
                </a:cubicBezTo>
                <a:lnTo>
                  <a:pt x="915479" y="3782108"/>
                </a:lnTo>
                <a:cubicBezTo>
                  <a:pt x="833263" y="3699892"/>
                  <a:pt x="833263" y="3566594"/>
                  <a:pt x="915479" y="3484378"/>
                </a:cubicBezTo>
                <a:lnTo>
                  <a:pt x="3990669" y="409188"/>
                </a:lnTo>
                <a:cubicBezTo>
                  <a:pt x="4031777" y="368080"/>
                  <a:pt x="4085655" y="347526"/>
                  <a:pt x="4139534" y="347526"/>
                </a:cubicBezTo>
                <a:close/>
                <a:moveTo>
                  <a:pt x="1664402" y="126303"/>
                </a:moveTo>
                <a:cubicBezTo>
                  <a:pt x="1718280" y="126303"/>
                  <a:pt x="1772159" y="146856"/>
                  <a:pt x="1813267" y="187965"/>
                </a:cubicBezTo>
                <a:cubicBezTo>
                  <a:pt x="1895483" y="270181"/>
                  <a:pt x="1895483" y="403479"/>
                  <a:pt x="1813267" y="485695"/>
                </a:cubicBezTo>
                <a:lnTo>
                  <a:pt x="554549" y="1744412"/>
                </a:lnTo>
                <a:cubicBezTo>
                  <a:pt x="472333" y="1826628"/>
                  <a:pt x="339035" y="1826628"/>
                  <a:pt x="256818" y="1744412"/>
                </a:cubicBezTo>
                <a:lnTo>
                  <a:pt x="256820" y="1744412"/>
                </a:lnTo>
                <a:cubicBezTo>
                  <a:pt x="174605" y="1662196"/>
                  <a:pt x="174605" y="1528898"/>
                  <a:pt x="256820" y="1446682"/>
                </a:cubicBezTo>
                <a:lnTo>
                  <a:pt x="1515537" y="187965"/>
                </a:lnTo>
                <a:cubicBezTo>
                  <a:pt x="1556645" y="146856"/>
                  <a:pt x="1610523" y="126303"/>
                  <a:pt x="1664402" y="126303"/>
                </a:cubicBezTo>
                <a:close/>
                <a:moveTo>
                  <a:pt x="3125460" y="18853"/>
                </a:moveTo>
                <a:cubicBezTo>
                  <a:pt x="3179339" y="18853"/>
                  <a:pt x="3233217" y="39407"/>
                  <a:pt x="3274325" y="80515"/>
                </a:cubicBezTo>
                <a:cubicBezTo>
                  <a:pt x="3356541" y="162731"/>
                  <a:pt x="3356541" y="296029"/>
                  <a:pt x="3274325" y="378245"/>
                </a:cubicBezTo>
                <a:lnTo>
                  <a:pt x="552641" y="3099928"/>
                </a:lnTo>
                <a:cubicBezTo>
                  <a:pt x="470425" y="3182144"/>
                  <a:pt x="337126" y="3182144"/>
                  <a:pt x="254911" y="3099928"/>
                </a:cubicBezTo>
                <a:lnTo>
                  <a:pt x="254912" y="3099928"/>
                </a:lnTo>
                <a:cubicBezTo>
                  <a:pt x="172696" y="3017712"/>
                  <a:pt x="172696" y="2884414"/>
                  <a:pt x="254912" y="2802198"/>
                </a:cubicBezTo>
                <a:lnTo>
                  <a:pt x="2976595" y="80515"/>
                </a:lnTo>
                <a:cubicBezTo>
                  <a:pt x="3017703" y="39407"/>
                  <a:pt x="3071581" y="18853"/>
                  <a:pt x="3125460" y="18853"/>
                </a:cubicBezTo>
                <a:close/>
                <a:moveTo>
                  <a:pt x="2465583" y="0"/>
                </a:moveTo>
                <a:cubicBezTo>
                  <a:pt x="2519461" y="0"/>
                  <a:pt x="2573340" y="20554"/>
                  <a:pt x="2614448" y="61662"/>
                </a:cubicBezTo>
                <a:cubicBezTo>
                  <a:pt x="2696664" y="143878"/>
                  <a:pt x="2696664" y="277176"/>
                  <a:pt x="2614448" y="359392"/>
                </a:cubicBezTo>
                <a:lnTo>
                  <a:pt x="632768" y="2341071"/>
                </a:lnTo>
                <a:cubicBezTo>
                  <a:pt x="550552" y="2423287"/>
                  <a:pt x="417253" y="2423287"/>
                  <a:pt x="335037" y="2341071"/>
                </a:cubicBezTo>
                <a:lnTo>
                  <a:pt x="335039" y="2341071"/>
                </a:lnTo>
                <a:cubicBezTo>
                  <a:pt x="252822" y="2258855"/>
                  <a:pt x="252822" y="2125557"/>
                  <a:pt x="335039" y="2043341"/>
                </a:cubicBezTo>
                <a:lnTo>
                  <a:pt x="2316718" y="61662"/>
                </a:lnTo>
                <a:cubicBezTo>
                  <a:pt x="2357826" y="20554"/>
                  <a:pt x="2411704" y="0"/>
                  <a:pt x="2465583" y="0"/>
                </a:cubicBezTo>
                <a:close/>
              </a:path>
            </a:pathLst>
          </a:cu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33" hasCustomPrompt="1"/>
          </p:nvPr>
        </p:nvSpPr>
        <p:spPr>
          <a:xfrm flipH="1">
            <a:off x="-584447" y="801512"/>
            <a:ext cx="4683926" cy="3816626"/>
          </a:xfrm>
          <a:custGeom>
            <a:avLst/>
            <a:gdLst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677527 w 8328384"/>
              <a:gd name="connsiteY27" fmla="*/ 898884 h 4794329"/>
              <a:gd name="connsiteX28" fmla="*/ 1028254 w 8328384"/>
              <a:gd name="connsiteY28" fmla="*/ 898884 h 4794329"/>
              <a:gd name="connsiteX29" fmla="*/ 1705781 w 8328384"/>
              <a:gd name="connsiteY29" fmla="*/ 1576410 h 4794329"/>
              <a:gd name="connsiteX30" fmla="*/ 1028254 w 8328384"/>
              <a:gd name="connsiteY30" fmla="*/ 2253937 h 4794329"/>
              <a:gd name="connsiteX31" fmla="*/ 677527 w 8328384"/>
              <a:gd name="connsiteY31" fmla="*/ 2253937 h 4794329"/>
              <a:gd name="connsiteX32" fmla="*/ 0 w 8328384"/>
              <a:gd name="connsiteY32" fmla="*/ 1576410 h 4794329"/>
              <a:gd name="connsiteX33" fmla="*/ 677527 w 8328384"/>
              <a:gd name="connsiteY33" fmla="*/ 898884 h 4794329"/>
              <a:gd name="connsiteX34" fmla="*/ 7665818 w 8328384"/>
              <a:gd name="connsiteY34" fmla="*/ 717042 h 4794329"/>
              <a:gd name="connsiteX35" fmla="*/ 7814683 w 8328384"/>
              <a:gd name="connsiteY35" fmla="*/ 778704 h 4794329"/>
              <a:gd name="connsiteX36" fmla="*/ 7814683 w 8328384"/>
              <a:gd name="connsiteY36" fmla="*/ 1076435 h 4794329"/>
              <a:gd name="connsiteX37" fmla="*/ 4739492 w 8328384"/>
              <a:gd name="connsiteY37" fmla="*/ 4151624 h 4794329"/>
              <a:gd name="connsiteX38" fmla="*/ 4441762 w 8328384"/>
              <a:gd name="connsiteY38" fmla="*/ 4151624 h 4794329"/>
              <a:gd name="connsiteX39" fmla="*/ 4441763 w 8328384"/>
              <a:gd name="connsiteY39" fmla="*/ 4151624 h 4794329"/>
              <a:gd name="connsiteX40" fmla="*/ 4441763 w 8328384"/>
              <a:gd name="connsiteY40" fmla="*/ 3853894 h 4794329"/>
              <a:gd name="connsiteX41" fmla="*/ 7516953 w 8328384"/>
              <a:gd name="connsiteY41" fmla="*/ 778704 h 4794329"/>
              <a:gd name="connsiteX42" fmla="*/ 7665818 w 8328384"/>
              <a:gd name="connsiteY42" fmla="*/ 717042 h 4794329"/>
              <a:gd name="connsiteX43" fmla="*/ 7109580 w 8328384"/>
              <a:gd name="connsiteY43" fmla="*/ 598413 h 4794329"/>
              <a:gd name="connsiteX44" fmla="*/ 7258445 w 8328384"/>
              <a:gd name="connsiteY44" fmla="*/ 660075 h 4794329"/>
              <a:gd name="connsiteX45" fmla="*/ 7258445 w 8328384"/>
              <a:gd name="connsiteY45" fmla="*/ 957805 h 4794329"/>
              <a:gd name="connsiteX46" fmla="*/ 3512618 w 8328384"/>
              <a:gd name="connsiteY46" fmla="*/ 4703631 h 4794329"/>
              <a:gd name="connsiteX47" fmla="*/ 3214888 w 8328384"/>
              <a:gd name="connsiteY47" fmla="*/ 4703631 h 4794329"/>
              <a:gd name="connsiteX48" fmla="*/ 3214889 w 8328384"/>
              <a:gd name="connsiteY48" fmla="*/ 4703631 h 4794329"/>
              <a:gd name="connsiteX49" fmla="*/ 3214889 w 8328384"/>
              <a:gd name="connsiteY49" fmla="*/ 4405901 h 4794329"/>
              <a:gd name="connsiteX50" fmla="*/ 6960715 w 8328384"/>
              <a:gd name="connsiteY50" fmla="*/ 660075 h 4794329"/>
              <a:gd name="connsiteX51" fmla="*/ 7109580 w 8328384"/>
              <a:gd name="connsiteY51" fmla="*/ 598413 h 4794329"/>
              <a:gd name="connsiteX52" fmla="*/ 5839303 w 8328384"/>
              <a:gd name="connsiteY52" fmla="*/ 530016 h 4794329"/>
              <a:gd name="connsiteX53" fmla="*/ 5988168 w 8328384"/>
              <a:gd name="connsiteY53" fmla="*/ 591677 h 4794329"/>
              <a:gd name="connsiteX54" fmla="*/ 5988168 w 8328384"/>
              <a:gd name="connsiteY54" fmla="*/ 889408 h 4794329"/>
              <a:gd name="connsiteX55" fmla="*/ 2912977 w 8328384"/>
              <a:gd name="connsiteY55" fmla="*/ 3964597 h 4794329"/>
              <a:gd name="connsiteX56" fmla="*/ 2615248 w 8328384"/>
              <a:gd name="connsiteY56" fmla="*/ 3964597 h 4794329"/>
              <a:gd name="connsiteX57" fmla="*/ 2615249 w 8328384"/>
              <a:gd name="connsiteY57" fmla="*/ 3964597 h 4794329"/>
              <a:gd name="connsiteX58" fmla="*/ 2615249 w 8328384"/>
              <a:gd name="connsiteY58" fmla="*/ 3666867 h 4794329"/>
              <a:gd name="connsiteX59" fmla="*/ 5690438 w 8328384"/>
              <a:gd name="connsiteY59" fmla="*/ 591677 h 4794329"/>
              <a:gd name="connsiteX60" fmla="*/ 5839303 w 8328384"/>
              <a:gd name="connsiteY60" fmla="*/ 530016 h 4794329"/>
              <a:gd name="connsiteX61" fmla="*/ 6693121 w 8328384"/>
              <a:gd name="connsiteY61" fmla="*/ 347526 h 4794329"/>
              <a:gd name="connsiteX62" fmla="*/ 6841986 w 8328384"/>
              <a:gd name="connsiteY62" fmla="*/ 409188 h 4794329"/>
              <a:gd name="connsiteX63" fmla="*/ 6841986 w 8328384"/>
              <a:gd name="connsiteY63" fmla="*/ 706919 h 4794329"/>
              <a:gd name="connsiteX64" fmla="*/ 3766795 w 8328384"/>
              <a:gd name="connsiteY64" fmla="*/ 3782108 h 4794329"/>
              <a:gd name="connsiteX65" fmla="*/ 3469065 w 8328384"/>
              <a:gd name="connsiteY65" fmla="*/ 3782108 h 4794329"/>
              <a:gd name="connsiteX66" fmla="*/ 3469066 w 8328384"/>
              <a:gd name="connsiteY66" fmla="*/ 3782108 h 4794329"/>
              <a:gd name="connsiteX67" fmla="*/ 3469066 w 8328384"/>
              <a:gd name="connsiteY67" fmla="*/ 3484378 h 4794329"/>
              <a:gd name="connsiteX68" fmla="*/ 6544256 w 8328384"/>
              <a:gd name="connsiteY68" fmla="*/ 409188 h 4794329"/>
              <a:gd name="connsiteX69" fmla="*/ 6693121 w 8328384"/>
              <a:gd name="connsiteY69" fmla="*/ 347526 h 4794329"/>
              <a:gd name="connsiteX70" fmla="*/ 4217989 w 8328384"/>
              <a:gd name="connsiteY70" fmla="*/ 126303 h 4794329"/>
              <a:gd name="connsiteX71" fmla="*/ 4366854 w 8328384"/>
              <a:gd name="connsiteY71" fmla="*/ 187965 h 4794329"/>
              <a:gd name="connsiteX72" fmla="*/ 4366854 w 8328384"/>
              <a:gd name="connsiteY72" fmla="*/ 485695 h 4794329"/>
              <a:gd name="connsiteX73" fmla="*/ 3108136 w 8328384"/>
              <a:gd name="connsiteY73" fmla="*/ 1744412 h 4794329"/>
              <a:gd name="connsiteX74" fmla="*/ 2810405 w 8328384"/>
              <a:gd name="connsiteY74" fmla="*/ 1744412 h 4794329"/>
              <a:gd name="connsiteX75" fmla="*/ 2810407 w 8328384"/>
              <a:gd name="connsiteY75" fmla="*/ 1744412 h 4794329"/>
              <a:gd name="connsiteX76" fmla="*/ 2810407 w 8328384"/>
              <a:gd name="connsiteY76" fmla="*/ 1446682 h 4794329"/>
              <a:gd name="connsiteX77" fmla="*/ 4069124 w 8328384"/>
              <a:gd name="connsiteY77" fmla="*/ 187965 h 4794329"/>
              <a:gd name="connsiteX78" fmla="*/ 4217989 w 8328384"/>
              <a:gd name="connsiteY78" fmla="*/ 126303 h 4794329"/>
              <a:gd name="connsiteX79" fmla="*/ 5679047 w 8328384"/>
              <a:gd name="connsiteY79" fmla="*/ 18853 h 4794329"/>
              <a:gd name="connsiteX80" fmla="*/ 5827912 w 8328384"/>
              <a:gd name="connsiteY80" fmla="*/ 80515 h 4794329"/>
              <a:gd name="connsiteX81" fmla="*/ 5827912 w 8328384"/>
              <a:gd name="connsiteY81" fmla="*/ 378245 h 4794329"/>
              <a:gd name="connsiteX82" fmla="*/ 3106228 w 8328384"/>
              <a:gd name="connsiteY82" fmla="*/ 3099928 h 4794329"/>
              <a:gd name="connsiteX83" fmla="*/ 2808498 w 8328384"/>
              <a:gd name="connsiteY83" fmla="*/ 3099928 h 4794329"/>
              <a:gd name="connsiteX84" fmla="*/ 2808499 w 8328384"/>
              <a:gd name="connsiteY84" fmla="*/ 3099928 h 4794329"/>
              <a:gd name="connsiteX85" fmla="*/ 2808499 w 8328384"/>
              <a:gd name="connsiteY85" fmla="*/ 2802198 h 4794329"/>
              <a:gd name="connsiteX86" fmla="*/ 5530182 w 8328384"/>
              <a:gd name="connsiteY86" fmla="*/ 80515 h 4794329"/>
              <a:gd name="connsiteX87" fmla="*/ 5679047 w 8328384"/>
              <a:gd name="connsiteY87" fmla="*/ 18853 h 4794329"/>
              <a:gd name="connsiteX88" fmla="*/ 5019170 w 8328384"/>
              <a:gd name="connsiteY88" fmla="*/ 0 h 4794329"/>
              <a:gd name="connsiteX89" fmla="*/ 5168035 w 8328384"/>
              <a:gd name="connsiteY89" fmla="*/ 61662 h 4794329"/>
              <a:gd name="connsiteX90" fmla="*/ 5168035 w 8328384"/>
              <a:gd name="connsiteY90" fmla="*/ 359392 h 4794329"/>
              <a:gd name="connsiteX91" fmla="*/ 3186355 w 8328384"/>
              <a:gd name="connsiteY91" fmla="*/ 2341071 h 4794329"/>
              <a:gd name="connsiteX92" fmla="*/ 2888624 w 8328384"/>
              <a:gd name="connsiteY92" fmla="*/ 2341071 h 4794329"/>
              <a:gd name="connsiteX93" fmla="*/ 2888626 w 8328384"/>
              <a:gd name="connsiteY93" fmla="*/ 2341071 h 4794329"/>
              <a:gd name="connsiteX94" fmla="*/ 2888626 w 8328384"/>
              <a:gd name="connsiteY94" fmla="*/ 2043341 h 4794329"/>
              <a:gd name="connsiteX95" fmla="*/ 4870305 w 8328384"/>
              <a:gd name="connsiteY95" fmla="*/ 61662 h 4794329"/>
              <a:gd name="connsiteX96" fmla="*/ 5019170 w 8328384"/>
              <a:gd name="connsiteY96" fmla="*/ 0 h 4794329"/>
              <a:gd name="connsiteX0" fmla="*/ 7193726 w 8334626"/>
              <a:gd name="connsiteY0" fmla="*/ 3202389 h 4794329"/>
              <a:gd name="connsiteX1" fmla="*/ 7342591 w 8334626"/>
              <a:gd name="connsiteY1" fmla="*/ 3264051 h 4794329"/>
              <a:gd name="connsiteX2" fmla="*/ 7342591 w 8334626"/>
              <a:gd name="connsiteY2" fmla="*/ 3561781 h 4794329"/>
              <a:gd name="connsiteX3" fmla="*/ 6682152 w 8334626"/>
              <a:gd name="connsiteY3" fmla="*/ 4222219 h 4794329"/>
              <a:gd name="connsiteX4" fmla="*/ 6384422 w 8334626"/>
              <a:gd name="connsiteY4" fmla="*/ 4222219 h 4794329"/>
              <a:gd name="connsiteX5" fmla="*/ 6384423 w 8334626"/>
              <a:gd name="connsiteY5" fmla="*/ 4222219 h 4794329"/>
              <a:gd name="connsiteX6" fmla="*/ 6384423 w 8334626"/>
              <a:gd name="connsiteY6" fmla="*/ 3924488 h 4794329"/>
              <a:gd name="connsiteX7" fmla="*/ 7044861 w 8334626"/>
              <a:gd name="connsiteY7" fmla="*/ 3264051 h 4794329"/>
              <a:gd name="connsiteX8" fmla="*/ 7193726 w 8334626"/>
              <a:gd name="connsiteY8" fmla="*/ 3202389 h 4794329"/>
              <a:gd name="connsiteX9" fmla="*/ 7160495 w 8334626"/>
              <a:gd name="connsiteY9" fmla="*/ 1896653 h 4794329"/>
              <a:gd name="connsiteX10" fmla="*/ 7309360 w 8334626"/>
              <a:gd name="connsiteY10" fmla="*/ 1958315 h 4794329"/>
              <a:gd name="connsiteX11" fmla="*/ 7309360 w 8334626"/>
              <a:gd name="connsiteY11" fmla="*/ 2256046 h 4794329"/>
              <a:gd name="connsiteX12" fmla="*/ 4832737 w 8334626"/>
              <a:gd name="connsiteY12" fmla="*/ 4732667 h 4794329"/>
              <a:gd name="connsiteX13" fmla="*/ 4535007 w 8334626"/>
              <a:gd name="connsiteY13" fmla="*/ 4732667 h 4794329"/>
              <a:gd name="connsiteX14" fmla="*/ 4535009 w 8334626"/>
              <a:gd name="connsiteY14" fmla="*/ 4732667 h 4794329"/>
              <a:gd name="connsiteX15" fmla="*/ 4535009 w 8334626"/>
              <a:gd name="connsiteY15" fmla="*/ 4434937 h 4794329"/>
              <a:gd name="connsiteX16" fmla="*/ 7011630 w 8334626"/>
              <a:gd name="connsiteY16" fmla="*/ 1958315 h 4794329"/>
              <a:gd name="connsiteX17" fmla="*/ 7160495 w 8334626"/>
              <a:gd name="connsiteY17" fmla="*/ 1896653 h 4794329"/>
              <a:gd name="connsiteX18" fmla="*/ 8124099 w 8334626"/>
              <a:gd name="connsiteY18" fmla="*/ 1606041 h 4794329"/>
              <a:gd name="connsiteX19" fmla="*/ 8272964 w 8334626"/>
              <a:gd name="connsiteY19" fmla="*/ 1667703 h 4794329"/>
              <a:gd name="connsiteX20" fmla="*/ 8272964 w 8334626"/>
              <a:gd name="connsiteY20" fmla="*/ 1965433 h 4794329"/>
              <a:gd name="connsiteX21" fmla="*/ 6387889 w 8334626"/>
              <a:gd name="connsiteY21" fmla="*/ 3850507 h 4794329"/>
              <a:gd name="connsiteX22" fmla="*/ 6090159 w 8334626"/>
              <a:gd name="connsiteY22" fmla="*/ 3850507 h 4794329"/>
              <a:gd name="connsiteX23" fmla="*/ 6090160 w 8334626"/>
              <a:gd name="connsiteY23" fmla="*/ 3850507 h 4794329"/>
              <a:gd name="connsiteX24" fmla="*/ 6090160 w 8334626"/>
              <a:gd name="connsiteY24" fmla="*/ 3552777 h 4794329"/>
              <a:gd name="connsiteX25" fmla="*/ 7975234 w 8334626"/>
              <a:gd name="connsiteY25" fmla="*/ 1667703 h 4794329"/>
              <a:gd name="connsiteX26" fmla="*/ 8124099 w 8334626"/>
              <a:gd name="connsiteY26" fmla="*/ 1606041 h 4794329"/>
              <a:gd name="connsiteX27" fmla="*/ 6242 w 8334626"/>
              <a:gd name="connsiteY27" fmla="*/ 1576410 h 4794329"/>
              <a:gd name="connsiteX28" fmla="*/ 1034496 w 8334626"/>
              <a:gd name="connsiteY28" fmla="*/ 898884 h 4794329"/>
              <a:gd name="connsiteX29" fmla="*/ 1712023 w 8334626"/>
              <a:gd name="connsiteY29" fmla="*/ 1576410 h 4794329"/>
              <a:gd name="connsiteX30" fmla="*/ 1034496 w 8334626"/>
              <a:gd name="connsiteY30" fmla="*/ 2253937 h 4794329"/>
              <a:gd name="connsiteX31" fmla="*/ 683769 w 8334626"/>
              <a:gd name="connsiteY31" fmla="*/ 2253937 h 4794329"/>
              <a:gd name="connsiteX32" fmla="*/ 6242 w 8334626"/>
              <a:gd name="connsiteY32" fmla="*/ 1576410 h 4794329"/>
              <a:gd name="connsiteX33" fmla="*/ 7672060 w 8334626"/>
              <a:gd name="connsiteY33" fmla="*/ 717042 h 4794329"/>
              <a:gd name="connsiteX34" fmla="*/ 7820925 w 8334626"/>
              <a:gd name="connsiteY34" fmla="*/ 778704 h 4794329"/>
              <a:gd name="connsiteX35" fmla="*/ 7820925 w 8334626"/>
              <a:gd name="connsiteY35" fmla="*/ 1076435 h 4794329"/>
              <a:gd name="connsiteX36" fmla="*/ 4745734 w 8334626"/>
              <a:gd name="connsiteY36" fmla="*/ 4151624 h 4794329"/>
              <a:gd name="connsiteX37" fmla="*/ 4448004 w 8334626"/>
              <a:gd name="connsiteY37" fmla="*/ 4151624 h 4794329"/>
              <a:gd name="connsiteX38" fmla="*/ 4448005 w 8334626"/>
              <a:gd name="connsiteY38" fmla="*/ 4151624 h 4794329"/>
              <a:gd name="connsiteX39" fmla="*/ 4448005 w 8334626"/>
              <a:gd name="connsiteY39" fmla="*/ 3853894 h 4794329"/>
              <a:gd name="connsiteX40" fmla="*/ 7523195 w 8334626"/>
              <a:gd name="connsiteY40" fmla="*/ 778704 h 4794329"/>
              <a:gd name="connsiteX41" fmla="*/ 7672060 w 8334626"/>
              <a:gd name="connsiteY41" fmla="*/ 717042 h 4794329"/>
              <a:gd name="connsiteX42" fmla="*/ 7115822 w 8334626"/>
              <a:gd name="connsiteY42" fmla="*/ 598413 h 4794329"/>
              <a:gd name="connsiteX43" fmla="*/ 7264687 w 8334626"/>
              <a:gd name="connsiteY43" fmla="*/ 660075 h 4794329"/>
              <a:gd name="connsiteX44" fmla="*/ 7264687 w 8334626"/>
              <a:gd name="connsiteY44" fmla="*/ 957805 h 4794329"/>
              <a:gd name="connsiteX45" fmla="*/ 3518860 w 8334626"/>
              <a:gd name="connsiteY45" fmla="*/ 4703631 h 4794329"/>
              <a:gd name="connsiteX46" fmla="*/ 3221130 w 8334626"/>
              <a:gd name="connsiteY46" fmla="*/ 4703631 h 4794329"/>
              <a:gd name="connsiteX47" fmla="*/ 3221131 w 8334626"/>
              <a:gd name="connsiteY47" fmla="*/ 4703631 h 4794329"/>
              <a:gd name="connsiteX48" fmla="*/ 3221131 w 8334626"/>
              <a:gd name="connsiteY48" fmla="*/ 4405901 h 4794329"/>
              <a:gd name="connsiteX49" fmla="*/ 6966957 w 8334626"/>
              <a:gd name="connsiteY49" fmla="*/ 660075 h 4794329"/>
              <a:gd name="connsiteX50" fmla="*/ 7115822 w 8334626"/>
              <a:gd name="connsiteY50" fmla="*/ 598413 h 4794329"/>
              <a:gd name="connsiteX51" fmla="*/ 5845545 w 8334626"/>
              <a:gd name="connsiteY51" fmla="*/ 530016 h 4794329"/>
              <a:gd name="connsiteX52" fmla="*/ 5994410 w 8334626"/>
              <a:gd name="connsiteY52" fmla="*/ 591677 h 4794329"/>
              <a:gd name="connsiteX53" fmla="*/ 5994410 w 8334626"/>
              <a:gd name="connsiteY53" fmla="*/ 889408 h 4794329"/>
              <a:gd name="connsiteX54" fmla="*/ 2919219 w 8334626"/>
              <a:gd name="connsiteY54" fmla="*/ 3964597 h 4794329"/>
              <a:gd name="connsiteX55" fmla="*/ 2621490 w 8334626"/>
              <a:gd name="connsiteY55" fmla="*/ 3964597 h 4794329"/>
              <a:gd name="connsiteX56" fmla="*/ 2621491 w 8334626"/>
              <a:gd name="connsiteY56" fmla="*/ 3964597 h 4794329"/>
              <a:gd name="connsiteX57" fmla="*/ 2621491 w 8334626"/>
              <a:gd name="connsiteY57" fmla="*/ 3666867 h 4794329"/>
              <a:gd name="connsiteX58" fmla="*/ 5696680 w 8334626"/>
              <a:gd name="connsiteY58" fmla="*/ 591677 h 4794329"/>
              <a:gd name="connsiteX59" fmla="*/ 5845545 w 8334626"/>
              <a:gd name="connsiteY59" fmla="*/ 530016 h 4794329"/>
              <a:gd name="connsiteX60" fmla="*/ 6699363 w 8334626"/>
              <a:gd name="connsiteY60" fmla="*/ 347526 h 4794329"/>
              <a:gd name="connsiteX61" fmla="*/ 6848228 w 8334626"/>
              <a:gd name="connsiteY61" fmla="*/ 409188 h 4794329"/>
              <a:gd name="connsiteX62" fmla="*/ 6848228 w 8334626"/>
              <a:gd name="connsiteY62" fmla="*/ 706919 h 4794329"/>
              <a:gd name="connsiteX63" fmla="*/ 3773037 w 8334626"/>
              <a:gd name="connsiteY63" fmla="*/ 3782108 h 4794329"/>
              <a:gd name="connsiteX64" fmla="*/ 3475307 w 8334626"/>
              <a:gd name="connsiteY64" fmla="*/ 3782108 h 4794329"/>
              <a:gd name="connsiteX65" fmla="*/ 3475308 w 8334626"/>
              <a:gd name="connsiteY65" fmla="*/ 3782108 h 4794329"/>
              <a:gd name="connsiteX66" fmla="*/ 3475308 w 8334626"/>
              <a:gd name="connsiteY66" fmla="*/ 3484378 h 4794329"/>
              <a:gd name="connsiteX67" fmla="*/ 6550498 w 8334626"/>
              <a:gd name="connsiteY67" fmla="*/ 409188 h 4794329"/>
              <a:gd name="connsiteX68" fmla="*/ 6699363 w 8334626"/>
              <a:gd name="connsiteY68" fmla="*/ 347526 h 4794329"/>
              <a:gd name="connsiteX69" fmla="*/ 4224231 w 8334626"/>
              <a:gd name="connsiteY69" fmla="*/ 126303 h 4794329"/>
              <a:gd name="connsiteX70" fmla="*/ 4373096 w 8334626"/>
              <a:gd name="connsiteY70" fmla="*/ 187965 h 4794329"/>
              <a:gd name="connsiteX71" fmla="*/ 4373096 w 8334626"/>
              <a:gd name="connsiteY71" fmla="*/ 485695 h 4794329"/>
              <a:gd name="connsiteX72" fmla="*/ 3114378 w 8334626"/>
              <a:gd name="connsiteY72" fmla="*/ 1744412 h 4794329"/>
              <a:gd name="connsiteX73" fmla="*/ 2816647 w 8334626"/>
              <a:gd name="connsiteY73" fmla="*/ 1744412 h 4794329"/>
              <a:gd name="connsiteX74" fmla="*/ 2816649 w 8334626"/>
              <a:gd name="connsiteY74" fmla="*/ 1744412 h 4794329"/>
              <a:gd name="connsiteX75" fmla="*/ 2816649 w 8334626"/>
              <a:gd name="connsiteY75" fmla="*/ 1446682 h 4794329"/>
              <a:gd name="connsiteX76" fmla="*/ 4075366 w 8334626"/>
              <a:gd name="connsiteY76" fmla="*/ 187965 h 4794329"/>
              <a:gd name="connsiteX77" fmla="*/ 4224231 w 8334626"/>
              <a:gd name="connsiteY77" fmla="*/ 126303 h 4794329"/>
              <a:gd name="connsiteX78" fmla="*/ 5685289 w 8334626"/>
              <a:gd name="connsiteY78" fmla="*/ 18853 h 4794329"/>
              <a:gd name="connsiteX79" fmla="*/ 5834154 w 8334626"/>
              <a:gd name="connsiteY79" fmla="*/ 80515 h 4794329"/>
              <a:gd name="connsiteX80" fmla="*/ 5834154 w 8334626"/>
              <a:gd name="connsiteY80" fmla="*/ 378245 h 4794329"/>
              <a:gd name="connsiteX81" fmla="*/ 3112470 w 8334626"/>
              <a:gd name="connsiteY81" fmla="*/ 3099928 h 4794329"/>
              <a:gd name="connsiteX82" fmla="*/ 2814740 w 8334626"/>
              <a:gd name="connsiteY82" fmla="*/ 3099928 h 4794329"/>
              <a:gd name="connsiteX83" fmla="*/ 2814741 w 8334626"/>
              <a:gd name="connsiteY83" fmla="*/ 3099928 h 4794329"/>
              <a:gd name="connsiteX84" fmla="*/ 2814741 w 8334626"/>
              <a:gd name="connsiteY84" fmla="*/ 2802198 h 4794329"/>
              <a:gd name="connsiteX85" fmla="*/ 5536424 w 8334626"/>
              <a:gd name="connsiteY85" fmla="*/ 80515 h 4794329"/>
              <a:gd name="connsiteX86" fmla="*/ 5685289 w 8334626"/>
              <a:gd name="connsiteY86" fmla="*/ 18853 h 4794329"/>
              <a:gd name="connsiteX87" fmla="*/ 5025412 w 8334626"/>
              <a:gd name="connsiteY87" fmla="*/ 0 h 4794329"/>
              <a:gd name="connsiteX88" fmla="*/ 5174277 w 8334626"/>
              <a:gd name="connsiteY88" fmla="*/ 61662 h 4794329"/>
              <a:gd name="connsiteX89" fmla="*/ 5174277 w 8334626"/>
              <a:gd name="connsiteY89" fmla="*/ 359392 h 4794329"/>
              <a:gd name="connsiteX90" fmla="*/ 3192597 w 8334626"/>
              <a:gd name="connsiteY90" fmla="*/ 2341071 h 4794329"/>
              <a:gd name="connsiteX91" fmla="*/ 2894866 w 8334626"/>
              <a:gd name="connsiteY91" fmla="*/ 2341071 h 4794329"/>
              <a:gd name="connsiteX92" fmla="*/ 2894868 w 8334626"/>
              <a:gd name="connsiteY92" fmla="*/ 2341071 h 4794329"/>
              <a:gd name="connsiteX93" fmla="*/ 2894868 w 8334626"/>
              <a:gd name="connsiteY93" fmla="*/ 2043341 h 4794329"/>
              <a:gd name="connsiteX94" fmla="*/ 4876547 w 8334626"/>
              <a:gd name="connsiteY94" fmla="*/ 61662 h 4794329"/>
              <a:gd name="connsiteX95" fmla="*/ 5025412 w 8334626"/>
              <a:gd name="connsiteY95" fmla="*/ 0 h 4794329"/>
              <a:gd name="connsiteX0" fmla="*/ 7223556 w 8364456"/>
              <a:gd name="connsiteY0" fmla="*/ 3202389 h 4794329"/>
              <a:gd name="connsiteX1" fmla="*/ 7372421 w 8364456"/>
              <a:gd name="connsiteY1" fmla="*/ 3264051 h 4794329"/>
              <a:gd name="connsiteX2" fmla="*/ 7372421 w 8364456"/>
              <a:gd name="connsiteY2" fmla="*/ 3561781 h 4794329"/>
              <a:gd name="connsiteX3" fmla="*/ 6711982 w 8364456"/>
              <a:gd name="connsiteY3" fmla="*/ 4222219 h 4794329"/>
              <a:gd name="connsiteX4" fmla="*/ 6414252 w 8364456"/>
              <a:gd name="connsiteY4" fmla="*/ 4222219 h 4794329"/>
              <a:gd name="connsiteX5" fmla="*/ 6414253 w 8364456"/>
              <a:gd name="connsiteY5" fmla="*/ 4222219 h 4794329"/>
              <a:gd name="connsiteX6" fmla="*/ 6414253 w 8364456"/>
              <a:gd name="connsiteY6" fmla="*/ 3924488 h 4794329"/>
              <a:gd name="connsiteX7" fmla="*/ 7074691 w 8364456"/>
              <a:gd name="connsiteY7" fmla="*/ 3264051 h 4794329"/>
              <a:gd name="connsiteX8" fmla="*/ 7223556 w 8364456"/>
              <a:gd name="connsiteY8" fmla="*/ 3202389 h 4794329"/>
              <a:gd name="connsiteX9" fmla="*/ 7190325 w 8364456"/>
              <a:gd name="connsiteY9" fmla="*/ 1896653 h 4794329"/>
              <a:gd name="connsiteX10" fmla="*/ 7339190 w 8364456"/>
              <a:gd name="connsiteY10" fmla="*/ 1958315 h 4794329"/>
              <a:gd name="connsiteX11" fmla="*/ 7339190 w 8364456"/>
              <a:gd name="connsiteY11" fmla="*/ 2256046 h 4794329"/>
              <a:gd name="connsiteX12" fmla="*/ 4862567 w 8364456"/>
              <a:gd name="connsiteY12" fmla="*/ 4732667 h 4794329"/>
              <a:gd name="connsiteX13" fmla="*/ 4564837 w 8364456"/>
              <a:gd name="connsiteY13" fmla="*/ 4732667 h 4794329"/>
              <a:gd name="connsiteX14" fmla="*/ 4564839 w 8364456"/>
              <a:gd name="connsiteY14" fmla="*/ 4732667 h 4794329"/>
              <a:gd name="connsiteX15" fmla="*/ 4564839 w 8364456"/>
              <a:gd name="connsiteY15" fmla="*/ 4434937 h 4794329"/>
              <a:gd name="connsiteX16" fmla="*/ 7041460 w 8364456"/>
              <a:gd name="connsiteY16" fmla="*/ 1958315 h 4794329"/>
              <a:gd name="connsiteX17" fmla="*/ 7190325 w 8364456"/>
              <a:gd name="connsiteY17" fmla="*/ 1896653 h 4794329"/>
              <a:gd name="connsiteX18" fmla="*/ 8153929 w 8364456"/>
              <a:gd name="connsiteY18" fmla="*/ 1606041 h 4794329"/>
              <a:gd name="connsiteX19" fmla="*/ 8302794 w 8364456"/>
              <a:gd name="connsiteY19" fmla="*/ 1667703 h 4794329"/>
              <a:gd name="connsiteX20" fmla="*/ 8302794 w 8364456"/>
              <a:gd name="connsiteY20" fmla="*/ 1965433 h 4794329"/>
              <a:gd name="connsiteX21" fmla="*/ 6417719 w 8364456"/>
              <a:gd name="connsiteY21" fmla="*/ 3850507 h 4794329"/>
              <a:gd name="connsiteX22" fmla="*/ 6119989 w 8364456"/>
              <a:gd name="connsiteY22" fmla="*/ 3850507 h 4794329"/>
              <a:gd name="connsiteX23" fmla="*/ 6119990 w 8364456"/>
              <a:gd name="connsiteY23" fmla="*/ 3850507 h 4794329"/>
              <a:gd name="connsiteX24" fmla="*/ 6119990 w 8364456"/>
              <a:gd name="connsiteY24" fmla="*/ 3552777 h 4794329"/>
              <a:gd name="connsiteX25" fmla="*/ 8005064 w 8364456"/>
              <a:gd name="connsiteY25" fmla="*/ 1667703 h 4794329"/>
              <a:gd name="connsiteX26" fmla="*/ 8153929 w 8364456"/>
              <a:gd name="connsiteY26" fmla="*/ 1606041 h 4794329"/>
              <a:gd name="connsiteX27" fmla="*/ 36072 w 8364456"/>
              <a:gd name="connsiteY27" fmla="*/ 1576410 h 4794329"/>
              <a:gd name="connsiteX28" fmla="*/ 1741853 w 8364456"/>
              <a:gd name="connsiteY28" fmla="*/ 1576410 h 4794329"/>
              <a:gd name="connsiteX29" fmla="*/ 1064326 w 8364456"/>
              <a:gd name="connsiteY29" fmla="*/ 2253937 h 4794329"/>
              <a:gd name="connsiteX30" fmla="*/ 713599 w 8364456"/>
              <a:gd name="connsiteY30" fmla="*/ 2253937 h 4794329"/>
              <a:gd name="connsiteX31" fmla="*/ 36072 w 8364456"/>
              <a:gd name="connsiteY31" fmla="*/ 1576410 h 4794329"/>
              <a:gd name="connsiteX32" fmla="*/ 7701890 w 8364456"/>
              <a:gd name="connsiteY32" fmla="*/ 717042 h 4794329"/>
              <a:gd name="connsiteX33" fmla="*/ 7850755 w 8364456"/>
              <a:gd name="connsiteY33" fmla="*/ 778704 h 4794329"/>
              <a:gd name="connsiteX34" fmla="*/ 7850755 w 8364456"/>
              <a:gd name="connsiteY34" fmla="*/ 1076435 h 4794329"/>
              <a:gd name="connsiteX35" fmla="*/ 4775564 w 8364456"/>
              <a:gd name="connsiteY35" fmla="*/ 4151624 h 4794329"/>
              <a:gd name="connsiteX36" fmla="*/ 4477834 w 8364456"/>
              <a:gd name="connsiteY36" fmla="*/ 4151624 h 4794329"/>
              <a:gd name="connsiteX37" fmla="*/ 4477835 w 8364456"/>
              <a:gd name="connsiteY37" fmla="*/ 4151624 h 4794329"/>
              <a:gd name="connsiteX38" fmla="*/ 4477835 w 8364456"/>
              <a:gd name="connsiteY38" fmla="*/ 3853894 h 4794329"/>
              <a:gd name="connsiteX39" fmla="*/ 7553025 w 8364456"/>
              <a:gd name="connsiteY39" fmla="*/ 778704 h 4794329"/>
              <a:gd name="connsiteX40" fmla="*/ 7701890 w 8364456"/>
              <a:gd name="connsiteY40" fmla="*/ 717042 h 4794329"/>
              <a:gd name="connsiteX41" fmla="*/ 7145652 w 8364456"/>
              <a:gd name="connsiteY41" fmla="*/ 598413 h 4794329"/>
              <a:gd name="connsiteX42" fmla="*/ 7294517 w 8364456"/>
              <a:gd name="connsiteY42" fmla="*/ 660075 h 4794329"/>
              <a:gd name="connsiteX43" fmla="*/ 7294517 w 8364456"/>
              <a:gd name="connsiteY43" fmla="*/ 957805 h 4794329"/>
              <a:gd name="connsiteX44" fmla="*/ 3548690 w 8364456"/>
              <a:gd name="connsiteY44" fmla="*/ 4703631 h 4794329"/>
              <a:gd name="connsiteX45" fmla="*/ 3250960 w 8364456"/>
              <a:gd name="connsiteY45" fmla="*/ 4703631 h 4794329"/>
              <a:gd name="connsiteX46" fmla="*/ 3250961 w 8364456"/>
              <a:gd name="connsiteY46" fmla="*/ 4703631 h 4794329"/>
              <a:gd name="connsiteX47" fmla="*/ 3250961 w 8364456"/>
              <a:gd name="connsiteY47" fmla="*/ 4405901 h 4794329"/>
              <a:gd name="connsiteX48" fmla="*/ 6996787 w 8364456"/>
              <a:gd name="connsiteY48" fmla="*/ 660075 h 4794329"/>
              <a:gd name="connsiteX49" fmla="*/ 7145652 w 8364456"/>
              <a:gd name="connsiteY49" fmla="*/ 598413 h 4794329"/>
              <a:gd name="connsiteX50" fmla="*/ 5875375 w 8364456"/>
              <a:gd name="connsiteY50" fmla="*/ 530016 h 4794329"/>
              <a:gd name="connsiteX51" fmla="*/ 6024240 w 8364456"/>
              <a:gd name="connsiteY51" fmla="*/ 591677 h 4794329"/>
              <a:gd name="connsiteX52" fmla="*/ 6024240 w 8364456"/>
              <a:gd name="connsiteY52" fmla="*/ 889408 h 4794329"/>
              <a:gd name="connsiteX53" fmla="*/ 2949049 w 8364456"/>
              <a:gd name="connsiteY53" fmla="*/ 3964597 h 4794329"/>
              <a:gd name="connsiteX54" fmla="*/ 2651320 w 8364456"/>
              <a:gd name="connsiteY54" fmla="*/ 3964597 h 4794329"/>
              <a:gd name="connsiteX55" fmla="*/ 2651321 w 8364456"/>
              <a:gd name="connsiteY55" fmla="*/ 3964597 h 4794329"/>
              <a:gd name="connsiteX56" fmla="*/ 2651321 w 8364456"/>
              <a:gd name="connsiteY56" fmla="*/ 3666867 h 4794329"/>
              <a:gd name="connsiteX57" fmla="*/ 5726510 w 8364456"/>
              <a:gd name="connsiteY57" fmla="*/ 591677 h 4794329"/>
              <a:gd name="connsiteX58" fmla="*/ 5875375 w 8364456"/>
              <a:gd name="connsiteY58" fmla="*/ 530016 h 4794329"/>
              <a:gd name="connsiteX59" fmla="*/ 6729193 w 8364456"/>
              <a:gd name="connsiteY59" fmla="*/ 347526 h 4794329"/>
              <a:gd name="connsiteX60" fmla="*/ 6878058 w 8364456"/>
              <a:gd name="connsiteY60" fmla="*/ 409188 h 4794329"/>
              <a:gd name="connsiteX61" fmla="*/ 6878058 w 8364456"/>
              <a:gd name="connsiteY61" fmla="*/ 706919 h 4794329"/>
              <a:gd name="connsiteX62" fmla="*/ 3802867 w 8364456"/>
              <a:gd name="connsiteY62" fmla="*/ 3782108 h 4794329"/>
              <a:gd name="connsiteX63" fmla="*/ 3505137 w 8364456"/>
              <a:gd name="connsiteY63" fmla="*/ 3782108 h 4794329"/>
              <a:gd name="connsiteX64" fmla="*/ 3505138 w 8364456"/>
              <a:gd name="connsiteY64" fmla="*/ 3782108 h 4794329"/>
              <a:gd name="connsiteX65" fmla="*/ 3505138 w 8364456"/>
              <a:gd name="connsiteY65" fmla="*/ 3484378 h 4794329"/>
              <a:gd name="connsiteX66" fmla="*/ 6580328 w 8364456"/>
              <a:gd name="connsiteY66" fmla="*/ 409188 h 4794329"/>
              <a:gd name="connsiteX67" fmla="*/ 6729193 w 8364456"/>
              <a:gd name="connsiteY67" fmla="*/ 347526 h 4794329"/>
              <a:gd name="connsiteX68" fmla="*/ 4254061 w 8364456"/>
              <a:gd name="connsiteY68" fmla="*/ 126303 h 4794329"/>
              <a:gd name="connsiteX69" fmla="*/ 4402926 w 8364456"/>
              <a:gd name="connsiteY69" fmla="*/ 187965 h 4794329"/>
              <a:gd name="connsiteX70" fmla="*/ 4402926 w 8364456"/>
              <a:gd name="connsiteY70" fmla="*/ 485695 h 4794329"/>
              <a:gd name="connsiteX71" fmla="*/ 3144208 w 8364456"/>
              <a:gd name="connsiteY71" fmla="*/ 1744412 h 4794329"/>
              <a:gd name="connsiteX72" fmla="*/ 2846477 w 8364456"/>
              <a:gd name="connsiteY72" fmla="*/ 1744412 h 4794329"/>
              <a:gd name="connsiteX73" fmla="*/ 2846479 w 8364456"/>
              <a:gd name="connsiteY73" fmla="*/ 1744412 h 4794329"/>
              <a:gd name="connsiteX74" fmla="*/ 2846479 w 8364456"/>
              <a:gd name="connsiteY74" fmla="*/ 1446682 h 4794329"/>
              <a:gd name="connsiteX75" fmla="*/ 4105196 w 8364456"/>
              <a:gd name="connsiteY75" fmla="*/ 187965 h 4794329"/>
              <a:gd name="connsiteX76" fmla="*/ 4254061 w 8364456"/>
              <a:gd name="connsiteY76" fmla="*/ 126303 h 4794329"/>
              <a:gd name="connsiteX77" fmla="*/ 5715119 w 8364456"/>
              <a:gd name="connsiteY77" fmla="*/ 18853 h 4794329"/>
              <a:gd name="connsiteX78" fmla="*/ 5863984 w 8364456"/>
              <a:gd name="connsiteY78" fmla="*/ 80515 h 4794329"/>
              <a:gd name="connsiteX79" fmla="*/ 5863984 w 8364456"/>
              <a:gd name="connsiteY79" fmla="*/ 378245 h 4794329"/>
              <a:gd name="connsiteX80" fmla="*/ 3142300 w 8364456"/>
              <a:gd name="connsiteY80" fmla="*/ 3099928 h 4794329"/>
              <a:gd name="connsiteX81" fmla="*/ 2844570 w 8364456"/>
              <a:gd name="connsiteY81" fmla="*/ 3099928 h 4794329"/>
              <a:gd name="connsiteX82" fmla="*/ 2844571 w 8364456"/>
              <a:gd name="connsiteY82" fmla="*/ 3099928 h 4794329"/>
              <a:gd name="connsiteX83" fmla="*/ 2844571 w 8364456"/>
              <a:gd name="connsiteY83" fmla="*/ 2802198 h 4794329"/>
              <a:gd name="connsiteX84" fmla="*/ 5566254 w 8364456"/>
              <a:gd name="connsiteY84" fmla="*/ 80515 h 4794329"/>
              <a:gd name="connsiteX85" fmla="*/ 5715119 w 8364456"/>
              <a:gd name="connsiteY85" fmla="*/ 18853 h 4794329"/>
              <a:gd name="connsiteX86" fmla="*/ 5055242 w 8364456"/>
              <a:gd name="connsiteY86" fmla="*/ 0 h 4794329"/>
              <a:gd name="connsiteX87" fmla="*/ 5204107 w 8364456"/>
              <a:gd name="connsiteY87" fmla="*/ 61662 h 4794329"/>
              <a:gd name="connsiteX88" fmla="*/ 5204107 w 8364456"/>
              <a:gd name="connsiteY88" fmla="*/ 359392 h 4794329"/>
              <a:gd name="connsiteX89" fmla="*/ 3222427 w 8364456"/>
              <a:gd name="connsiteY89" fmla="*/ 2341071 h 4794329"/>
              <a:gd name="connsiteX90" fmla="*/ 2924696 w 8364456"/>
              <a:gd name="connsiteY90" fmla="*/ 2341071 h 4794329"/>
              <a:gd name="connsiteX91" fmla="*/ 2924698 w 8364456"/>
              <a:gd name="connsiteY91" fmla="*/ 2341071 h 4794329"/>
              <a:gd name="connsiteX92" fmla="*/ 2924698 w 8364456"/>
              <a:gd name="connsiteY92" fmla="*/ 2043341 h 4794329"/>
              <a:gd name="connsiteX93" fmla="*/ 4906377 w 8364456"/>
              <a:gd name="connsiteY93" fmla="*/ 61662 h 4794329"/>
              <a:gd name="connsiteX94" fmla="*/ 5055242 w 8364456"/>
              <a:gd name="connsiteY94" fmla="*/ 0 h 4794329"/>
              <a:gd name="connsiteX0" fmla="*/ 7193727 w 8334627"/>
              <a:gd name="connsiteY0" fmla="*/ 3202389 h 4794329"/>
              <a:gd name="connsiteX1" fmla="*/ 7342592 w 8334627"/>
              <a:gd name="connsiteY1" fmla="*/ 3264051 h 4794329"/>
              <a:gd name="connsiteX2" fmla="*/ 7342592 w 8334627"/>
              <a:gd name="connsiteY2" fmla="*/ 3561781 h 4794329"/>
              <a:gd name="connsiteX3" fmla="*/ 6682153 w 8334627"/>
              <a:gd name="connsiteY3" fmla="*/ 4222219 h 4794329"/>
              <a:gd name="connsiteX4" fmla="*/ 6384423 w 8334627"/>
              <a:gd name="connsiteY4" fmla="*/ 4222219 h 4794329"/>
              <a:gd name="connsiteX5" fmla="*/ 6384424 w 8334627"/>
              <a:gd name="connsiteY5" fmla="*/ 4222219 h 4794329"/>
              <a:gd name="connsiteX6" fmla="*/ 6384424 w 8334627"/>
              <a:gd name="connsiteY6" fmla="*/ 3924488 h 4794329"/>
              <a:gd name="connsiteX7" fmla="*/ 7044862 w 8334627"/>
              <a:gd name="connsiteY7" fmla="*/ 3264051 h 4794329"/>
              <a:gd name="connsiteX8" fmla="*/ 7193727 w 8334627"/>
              <a:gd name="connsiteY8" fmla="*/ 3202389 h 4794329"/>
              <a:gd name="connsiteX9" fmla="*/ 7160496 w 8334627"/>
              <a:gd name="connsiteY9" fmla="*/ 1896653 h 4794329"/>
              <a:gd name="connsiteX10" fmla="*/ 7309361 w 8334627"/>
              <a:gd name="connsiteY10" fmla="*/ 1958315 h 4794329"/>
              <a:gd name="connsiteX11" fmla="*/ 7309361 w 8334627"/>
              <a:gd name="connsiteY11" fmla="*/ 2256046 h 4794329"/>
              <a:gd name="connsiteX12" fmla="*/ 4832738 w 8334627"/>
              <a:gd name="connsiteY12" fmla="*/ 4732667 h 4794329"/>
              <a:gd name="connsiteX13" fmla="*/ 4535008 w 8334627"/>
              <a:gd name="connsiteY13" fmla="*/ 4732667 h 4794329"/>
              <a:gd name="connsiteX14" fmla="*/ 4535010 w 8334627"/>
              <a:gd name="connsiteY14" fmla="*/ 4732667 h 4794329"/>
              <a:gd name="connsiteX15" fmla="*/ 4535010 w 8334627"/>
              <a:gd name="connsiteY15" fmla="*/ 4434937 h 4794329"/>
              <a:gd name="connsiteX16" fmla="*/ 7011631 w 8334627"/>
              <a:gd name="connsiteY16" fmla="*/ 1958315 h 4794329"/>
              <a:gd name="connsiteX17" fmla="*/ 7160496 w 8334627"/>
              <a:gd name="connsiteY17" fmla="*/ 1896653 h 4794329"/>
              <a:gd name="connsiteX18" fmla="*/ 8124100 w 8334627"/>
              <a:gd name="connsiteY18" fmla="*/ 1606041 h 4794329"/>
              <a:gd name="connsiteX19" fmla="*/ 8272965 w 8334627"/>
              <a:gd name="connsiteY19" fmla="*/ 1667703 h 4794329"/>
              <a:gd name="connsiteX20" fmla="*/ 8272965 w 8334627"/>
              <a:gd name="connsiteY20" fmla="*/ 1965433 h 4794329"/>
              <a:gd name="connsiteX21" fmla="*/ 6387890 w 8334627"/>
              <a:gd name="connsiteY21" fmla="*/ 3850507 h 4794329"/>
              <a:gd name="connsiteX22" fmla="*/ 6090160 w 8334627"/>
              <a:gd name="connsiteY22" fmla="*/ 3850507 h 4794329"/>
              <a:gd name="connsiteX23" fmla="*/ 6090161 w 8334627"/>
              <a:gd name="connsiteY23" fmla="*/ 3850507 h 4794329"/>
              <a:gd name="connsiteX24" fmla="*/ 6090161 w 8334627"/>
              <a:gd name="connsiteY24" fmla="*/ 3552777 h 4794329"/>
              <a:gd name="connsiteX25" fmla="*/ 7975235 w 8334627"/>
              <a:gd name="connsiteY25" fmla="*/ 1667703 h 4794329"/>
              <a:gd name="connsiteX26" fmla="*/ 8124100 w 8334627"/>
              <a:gd name="connsiteY26" fmla="*/ 1606041 h 4794329"/>
              <a:gd name="connsiteX27" fmla="*/ 6243 w 8334627"/>
              <a:gd name="connsiteY27" fmla="*/ 1576410 h 4794329"/>
              <a:gd name="connsiteX28" fmla="*/ 1034497 w 8334627"/>
              <a:gd name="connsiteY28" fmla="*/ 2253937 h 4794329"/>
              <a:gd name="connsiteX29" fmla="*/ 683770 w 8334627"/>
              <a:gd name="connsiteY29" fmla="*/ 2253937 h 4794329"/>
              <a:gd name="connsiteX30" fmla="*/ 6243 w 8334627"/>
              <a:gd name="connsiteY30" fmla="*/ 1576410 h 4794329"/>
              <a:gd name="connsiteX31" fmla="*/ 7672061 w 8334627"/>
              <a:gd name="connsiteY31" fmla="*/ 717042 h 4794329"/>
              <a:gd name="connsiteX32" fmla="*/ 7820926 w 8334627"/>
              <a:gd name="connsiteY32" fmla="*/ 778704 h 4794329"/>
              <a:gd name="connsiteX33" fmla="*/ 7820926 w 8334627"/>
              <a:gd name="connsiteY33" fmla="*/ 1076435 h 4794329"/>
              <a:gd name="connsiteX34" fmla="*/ 4745735 w 8334627"/>
              <a:gd name="connsiteY34" fmla="*/ 4151624 h 4794329"/>
              <a:gd name="connsiteX35" fmla="*/ 4448005 w 8334627"/>
              <a:gd name="connsiteY35" fmla="*/ 4151624 h 4794329"/>
              <a:gd name="connsiteX36" fmla="*/ 4448006 w 8334627"/>
              <a:gd name="connsiteY36" fmla="*/ 4151624 h 4794329"/>
              <a:gd name="connsiteX37" fmla="*/ 4448006 w 8334627"/>
              <a:gd name="connsiteY37" fmla="*/ 3853894 h 4794329"/>
              <a:gd name="connsiteX38" fmla="*/ 7523196 w 8334627"/>
              <a:gd name="connsiteY38" fmla="*/ 778704 h 4794329"/>
              <a:gd name="connsiteX39" fmla="*/ 7672061 w 8334627"/>
              <a:gd name="connsiteY39" fmla="*/ 717042 h 4794329"/>
              <a:gd name="connsiteX40" fmla="*/ 7115823 w 8334627"/>
              <a:gd name="connsiteY40" fmla="*/ 598413 h 4794329"/>
              <a:gd name="connsiteX41" fmla="*/ 7264688 w 8334627"/>
              <a:gd name="connsiteY41" fmla="*/ 660075 h 4794329"/>
              <a:gd name="connsiteX42" fmla="*/ 7264688 w 8334627"/>
              <a:gd name="connsiteY42" fmla="*/ 957805 h 4794329"/>
              <a:gd name="connsiteX43" fmla="*/ 3518861 w 8334627"/>
              <a:gd name="connsiteY43" fmla="*/ 4703631 h 4794329"/>
              <a:gd name="connsiteX44" fmla="*/ 3221131 w 8334627"/>
              <a:gd name="connsiteY44" fmla="*/ 4703631 h 4794329"/>
              <a:gd name="connsiteX45" fmla="*/ 3221132 w 8334627"/>
              <a:gd name="connsiteY45" fmla="*/ 4703631 h 4794329"/>
              <a:gd name="connsiteX46" fmla="*/ 3221132 w 8334627"/>
              <a:gd name="connsiteY46" fmla="*/ 4405901 h 4794329"/>
              <a:gd name="connsiteX47" fmla="*/ 6966958 w 8334627"/>
              <a:gd name="connsiteY47" fmla="*/ 660075 h 4794329"/>
              <a:gd name="connsiteX48" fmla="*/ 7115823 w 8334627"/>
              <a:gd name="connsiteY48" fmla="*/ 598413 h 4794329"/>
              <a:gd name="connsiteX49" fmla="*/ 5845546 w 8334627"/>
              <a:gd name="connsiteY49" fmla="*/ 530016 h 4794329"/>
              <a:gd name="connsiteX50" fmla="*/ 5994411 w 8334627"/>
              <a:gd name="connsiteY50" fmla="*/ 591677 h 4794329"/>
              <a:gd name="connsiteX51" fmla="*/ 5994411 w 8334627"/>
              <a:gd name="connsiteY51" fmla="*/ 889408 h 4794329"/>
              <a:gd name="connsiteX52" fmla="*/ 2919220 w 8334627"/>
              <a:gd name="connsiteY52" fmla="*/ 3964597 h 4794329"/>
              <a:gd name="connsiteX53" fmla="*/ 2621491 w 8334627"/>
              <a:gd name="connsiteY53" fmla="*/ 3964597 h 4794329"/>
              <a:gd name="connsiteX54" fmla="*/ 2621492 w 8334627"/>
              <a:gd name="connsiteY54" fmla="*/ 3964597 h 4794329"/>
              <a:gd name="connsiteX55" fmla="*/ 2621492 w 8334627"/>
              <a:gd name="connsiteY55" fmla="*/ 3666867 h 4794329"/>
              <a:gd name="connsiteX56" fmla="*/ 5696681 w 8334627"/>
              <a:gd name="connsiteY56" fmla="*/ 591677 h 4794329"/>
              <a:gd name="connsiteX57" fmla="*/ 5845546 w 8334627"/>
              <a:gd name="connsiteY57" fmla="*/ 530016 h 4794329"/>
              <a:gd name="connsiteX58" fmla="*/ 6699364 w 8334627"/>
              <a:gd name="connsiteY58" fmla="*/ 347526 h 4794329"/>
              <a:gd name="connsiteX59" fmla="*/ 6848229 w 8334627"/>
              <a:gd name="connsiteY59" fmla="*/ 409188 h 4794329"/>
              <a:gd name="connsiteX60" fmla="*/ 6848229 w 8334627"/>
              <a:gd name="connsiteY60" fmla="*/ 706919 h 4794329"/>
              <a:gd name="connsiteX61" fmla="*/ 3773038 w 8334627"/>
              <a:gd name="connsiteY61" fmla="*/ 3782108 h 4794329"/>
              <a:gd name="connsiteX62" fmla="*/ 3475308 w 8334627"/>
              <a:gd name="connsiteY62" fmla="*/ 3782108 h 4794329"/>
              <a:gd name="connsiteX63" fmla="*/ 3475309 w 8334627"/>
              <a:gd name="connsiteY63" fmla="*/ 3782108 h 4794329"/>
              <a:gd name="connsiteX64" fmla="*/ 3475309 w 8334627"/>
              <a:gd name="connsiteY64" fmla="*/ 3484378 h 4794329"/>
              <a:gd name="connsiteX65" fmla="*/ 6550499 w 8334627"/>
              <a:gd name="connsiteY65" fmla="*/ 409188 h 4794329"/>
              <a:gd name="connsiteX66" fmla="*/ 6699364 w 8334627"/>
              <a:gd name="connsiteY66" fmla="*/ 347526 h 4794329"/>
              <a:gd name="connsiteX67" fmla="*/ 4224232 w 8334627"/>
              <a:gd name="connsiteY67" fmla="*/ 126303 h 4794329"/>
              <a:gd name="connsiteX68" fmla="*/ 4373097 w 8334627"/>
              <a:gd name="connsiteY68" fmla="*/ 187965 h 4794329"/>
              <a:gd name="connsiteX69" fmla="*/ 4373097 w 8334627"/>
              <a:gd name="connsiteY69" fmla="*/ 485695 h 4794329"/>
              <a:gd name="connsiteX70" fmla="*/ 3114379 w 8334627"/>
              <a:gd name="connsiteY70" fmla="*/ 1744412 h 4794329"/>
              <a:gd name="connsiteX71" fmla="*/ 2816648 w 8334627"/>
              <a:gd name="connsiteY71" fmla="*/ 1744412 h 4794329"/>
              <a:gd name="connsiteX72" fmla="*/ 2816650 w 8334627"/>
              <a:gd name="connsiteY72" fmla="*/ 1744412 h 4794329"/>
              <a:gd name="connsiteX73" fmla="*/ 2816650 w 8334627"/>
              <a:gd name="connsiteY73" fmla="*/ 1446682 h 4794329"/>
              <a:gd name="connsiteX74" fmla="*/ 4075367 w 8334627"/>
              <a:gd name="connsiteY74" fmla="*/ 187965 h 4794329"/>
              <a:gd name="connsiteX75" fmla="*/ 4224232 w 8334627"/>
              <a:gd name="connsiteY75" fmla="*/ 126303 h 4794329"/>
              <a:gd name="connsiteX76" fmla="*/ 5685290 w 8334627"/>
              <a:gd name="connsiteY76" fmla="*/ 18853 h 4794329"/>
              <a:gd name="connsiteX77" fmla="*/ 5834155 w 8334627"/>
              <a:gd name="connsiteY77" fmla="*/ 80515 h 4794329"/>
              <a:gd name="connsiteX78" fmla="*/ 5834155 w 8334627"/>
              <a:gd name="connsiteY78" fmla="*/ 378245 h 4794329"/>
              <a:gd name="connsiteX79" fmla="*/ 3112471 w 8334627"/>
              <a:gd name="connsiteY79" fmla="*/ 3099928 h 4794329"/>
              <a:gd name="connsiteX80" fmla="*/ 2814741 w 8334627"/>
              <a:gd name="connsiteY80" fmla="*/ 3099928 h 4794329"/>
              <a:gd name="connsiteX81" fmla="*/ 2814742 w 8334627"/>
              <a:gd name="connsiteY81" fmla="*/ 3099928 h 4794329"/>
              <a:gd name="connsiteX82" fmla="*/ 2814742 w 8334627"/>
              <a:gd name="connsiteY82" fmla="*/ 2802198 h 4794329"/>
              <a:gd name="connsiteX83" fmla="*/ 5536425 w 8334627"/>
              <a:gd name="connsiteY83" fmla="*/ 80515 h 4794329"/>
              <a:gd name="connsiteX84" fmla="*/ 5685290 w 8334627"/>
              <a:gd name="connsiteY84" fmla="*/ 18853 h 4794329"/>
              <a:gd name="connsiteX85" fmla="*/ 5025413 w 8334627"/>
              <a:gd name="connsiteY85" fmla="*/ 0 h 4794329"/>
              <a:gd name="connsiteX86" fmla="*/ 5174278 w 8334627"/>
              <a:gd name="connsiteY86" fmla="*/ 61662 h 4794329"/>
              <a:gd name="connsiteX87" fmla="*/ 5174278 w 8334627"/>
              <a:gd name="connsiteY87" fmla="*/ 359392 h 4794329"/>
              <a:gd name="connsiteX88" fmla="*/ 3192598 w 8334627"/>
              <a:gd name="connsiteY88" fmla="*/ 2341071 h 4794329"/>
              <a:gd name="connsiteX89" fmla="*/ 2894867 w 8334627"/>
              <a:gd name="connsiteY89" fmla="*/ 2341071 h 4794329"/>
              <a:gd name="connsiteX90" fmla="*/ 2894869 w 8334627"/>
              <a:gd name="connsiteY90" fmla="*/ 2341071 h 4794329"/>
              <a:gd name="connsiteX91" fmla="*/ 2894869 w 8334627"/>
              <a:gd name="connsiteY91" fmla="*/ 2043341 h 4794329"/>
              <a:gd name="connsiteX92" fmla="*/ 4876548 w 8334627"/>
              <a:gd name="connsiteY92" fmla="*/ 61662 h 4794329"/>
              <a:gd name="connsiteX93" fmla="*/ 5025413 w 8334627"/>
              <a:gd name="connsiteY93" fmla="*/ 0 h 4794329"/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0 w 8328384"/>
              <a:gd name="connsiteY27" fmla="*/ 1576410 h 4794329"/>
              <a:gd name="connsiteX28" fmla="*/ 677527 w 8328384"/>
              <a:gd name="connsiteY28" fmla="*/ 2253937 h 4794329"/>
              <a:gd name="connsiteX29" fmla="*/ 0 w 8328384"/>
              <a:gd name="connsiteY29" fmla="*/ 1576410 h 4794329"/>
              <a:gd name="connsiteX30" fmla="*/ 7665818 w 8328384"/>
              <a:gd name="connsiteY30" fmla="*/ 717042 h 4794329"/>
              <a:gd name="connsiteX31" fmla="*/ 7814683 w 8328384"/>
              <a:gd name="connsiteY31" fmla="*/ 778704 h 4794329"/>
              <a:gd name="connsiteX32" fmla="*/ 7814683 w 8328384"/>
              <a:gd name="connsiteY32" fmla="*/ 1076435 h 4794329"/>
              <a:gd name="connsiteX33" fmla="*/ 4739492 w 8328384"/>
              <a:gd name="connsiteY33" fmla="*/ 4151624 h 4794329"/>
              <a:gd name="connsiteX34" fmla="*/ 4441762 w 8328384"/>
              <a:gd name="connsiteY34" fmla="*/ 4151624 h 4794329"/>
              <a:gd name="connsiteX35" fmla="*/ 4441763 w 8328384"/>
              <a:gd name="connsiteY35" fmla="*/ 4151624 h 4794329"/>
              <a:gd name="connsiteX36" fmla="*/ 4441763 w 8328384"/>
              <a:gd name="connsiteY36" fmla="*/ 3853894 h 4794329"/>
              <a:gd name="connsiteX37" fmla="*/ 7516953 w 8328384"/>
              <a:gd name="connsiteY37" fmla="*/ 778704 h 4794329"/>
              <a:gd name="connsiteX38" fmla="*/ 7665818 w 8328384"/>
              <a:gd name="connsiteY38" fmla="*/ 717042 h 4794329"/>
              <a:gd name="connsiteX39" fmla="*/ 7109580 w 8328384"/>
              <a:gd name="connsiteY39" fmla="*/ 598413 h 4794329"/>
              <a:gd name="connsiteX40" fmla="*/ 7258445 w 8328384"/>
              <a:gd name="connsiteY40" fmla="*/ 660075 h 4794329"/>
              <a:gd name="connsiteX41" fmla="*/ 7258445 w 8328384"/>
              <a:gd name="connsiteY41" fmla="*/ 957805 h 4794329"/>
              <a:gd name="connsiteX42" fmla="*/ 3512618 w 8328384"/>
              <a:gd name="connsiteY42" fmla="*/ 4703631 h 4794329"/>
              <a:gd name="connsiteX43" fmla="*/ 3214888 w 8328384"/>
              <a:gd name="connsiteY43" fmla="*/ 4703631 h 4794329"/>
              <a:gd name="connsiteX44" fmla="*/ 3214889 w 8328384"/>
              <a:gd name="connsiteY44" fmla="*/ 4703631 h 4794329"/>
              <a:gd name="connsiteX45" fmla="*/ 3214889 w 8328384"/>
              <a:gd name="connsiteY45" fmla="*/ 4405901 h 4794329"/>
              <a:gd name="connsiteX46" fmla="*/ 6960715 w 8328384"/>
              <a:gd name="connsiteY46" fmla="*/ 660075 h 4794329"/>
              <a:gd name="connsiteX47" fmla="*/ 7109580 w 8328384"/>
              <a:gd name="connsiteY47" fmla="*/ 598413 h 4794329"/>
              <a:gd name="connsiteX48" fmla="*/ 5839303 w 8328384"/>
              <a:gd name="connsiteY48" fmla="*/ 530016 h 4794329"/>
              <a:gd name="connsiteX49" fmla="*/ 5988168 w 8328384"/>
              <a:gd name="connsiteY49" fmla="*/ 591677 h 4794329"/>
              <a:gd name="connsiteX50" fmla="*/ 5988168 w 8328384"/>
              <a:gd name="connsiteY50" fmla="*/ 889408 h 4794329"/>
              <a:gd name="connsiteX51" fmla="*/ 2912977 w 8328384"/>
              <a:gd name="connsiteY51" fmla="*/ 3964597 h 4794329"/>
              <a:gd name="connsiteX52" fmla="*/ 2615248 w 8328384"/>
              <a:gd name="connsiteY52" fmla="*/ 3964597 h 4794329"/>
              <a:gd name="connsiteX53" fmla="*/ 2615249 w 8328384"/>
              <a:gd name="connsiteY53" fmla="*/ 3964597 h 4794329"/>
              <a:gd name="connsiteX54" fmla="*/ 2615249 w 8328384"/>
              <a:gd name="connsiteY54" fmla="*/ 3666867 h 4794329"/>
              <a:gd name="connsiteX55" fmla="*/ 5690438 w 8328384"/>
              <a:gd name="connsiteY55" fmla="*/ 591677 h 4794329"/>
              <a:gd name="connsiteX56" fmla="*/ 5839303 w 8328384"/>
              <a:gd name="connsiteY56" fmla="*/ 530016 h 4794329"/>
              <a:gd name="connsiteX57" fmla="*/ 6693121 w 8328384"/>
              <a:gd name="connsiteY57" fmla="*/ 347526 h 4794329"/>
              <a:gd name="connsiteX58" fmla="*/ 6841986 w 8328384"/>
              <a:gd name="connsiteY58" fmla="*/ 409188 h 4794329"/>
              <a:gd name="connsiteX59" fmla="*/ 6841986 w 8328384"/>
              <a:gd name="connsiteY59" fmla="*/ 706919 h 4794329"/>
              <a:gd name="connsiteX60" fmla="*/ 3766795 w 8328384"/>
              <a:gd name="connsiteY60" fmla="*/ 3782108 h 4794329"/>
              <a:gd name="connsiteX61" fmla="*/ 3469065 w 8328384"/>
              <a:gd name="connsiteY61" fmla="*/ 3782108 h 4794329"/>
              <a:gd name="connsiteX62" fmla="*/ 3469066 w 8328384"/>
              <a:gd name="connsiteY62" fmla="*/ 3782108 h 4794329"/>
              <a:gd name="connsiteX63" fmla="*/ 3469066 w 8328384"/>
              <a:gd name="connsiteY63" fmla="*/ 3484378 h 4794329"/>
              <a:gd name="connsiteX64" fmla="*/ 6544256 w 8328384"/>
              <a:gd name="connsiteY64" fmla="*/ 409188 h 4794329"/>
              <a:gd name="connsiteX65" fmla="*/ 6693121 w 8328384"/>
              <a:gd name="connsiteY65" fmla="*/ 347526 h 4794329"/>
              <a:gd name="connsiteX66" fmla="*/ 4217989 w 8328384"/>
              <a:gd name="connsiteY66" fmla="*/ 126303 h 4794329"/>
              <a:gd name="connsiteX67" fmla="*/ 4366854 w 8328384"/>
              <a:gd name="connsiteY67" fmla="*/ 187965 h 4794329"/>
              <a:gd name="connsiteX68" fmla="*/ 4366854 w 8328384"/>
              <a:gd name="connsiteY68" fmla="*/ 485695 h 4794329"/>
              <a:gd name="connsiteX69" fmla="*/ 3108136 w 8328384"/>
              <a:gd name="connsiteY69" fmla="*/ 1744412 h 4794329"/>
              <a:gd name="connsiteX70" fmla="*/ 2810405 w 8328384"/>
              <a:gd name="connsiteY70" fmla="*/ 1744412 h 4794329"/>
              <a:gd name="connsiteX71" fmla="*/ 2810407 w 8328384"/>
              <a:gd name="connsiteY71" fmla="*/ 1744412 h 4794329"/>
              <a:gd name="connsiteX72" fmla="*/ 2810407 w 8328384"/>
              <a:gd name="connsiteY72" fmla="*/ 1446682 h 4794329"/>
              <a:gd name="connsiteX73" fmla="*/ 4069124 w 8328384"/>
              <a:gd name="connsiteY73" fmla="*/ 187965 h 4794329"/>
              <a:gd name="connsiteX74" fmla="*/ 4217989 w 8328384"/>
              <a:gd name="connsiteY74" fmla="*/ 126303 h 4794329"/>
              <a:gd name="connsiteX75" fmla="*/ 5679047 w 8328384"/>
              <a:gd name="connsiteY75" fmla="*/ 18853 h 4794329"/>
              <a:gd name="connsiteX76" fmla="*/ 5827912 w 8328384"/>
              <a:gd name="connsiteY76" fmla="*/ 80515 h 4794329"/>
              <a:gd name="connsiteX77" fmla="*/ 5827912 w 8328384"/>
              <a:gd name="connsiteY77" fmla="*/ 378245 h 4794329"/>
              <a:gd name="connsiteX78" fmla="*/ 3106228 w 8328384"/>
              <a:gd name="connsiteY78" fmla="*/ 3099928 h 4794329"/>
              <a:gd name="connsiteX79" fmla="*/ 2808498 w 8328384"/>
              <a:gd name="connsiteY79" fmla="*/ 3099928 h 4794329"/>
              <a:gd name="connsiteX80" fmla="*/ 2808499 w 8328384"/>
              <a:gd name="connsiteY80" fmla="*/ 3099928 h 4794329"/>
              <a:gd name="connsiteX81" fmla="*/ 2808499 w 8328384"/>
              <a:gd name="connsiteY81" fmla="*/ 2802198 h 4794329"/>
              <a:gd name="connsiteX82" fmla="*/ 5530182 w 8328384"/>
              <a:gd name="connsiteY82" fmla="*/ 80515 h 4794329"/>
              <a:gd name="connsiteX83" fmla="*/ 5679047 w 8328384"/>
              <a:gd name="connsiteY83" fmla="*/ 18853 h 4794329"/>
              <a:gd name="connsiteX84" fmla="*/ 5019170 w 8328384"/>
              <a:gd name="connsiteY84" fmla="*/ 0 h 4794329"/>
              <a:gd name="connsiteX85" fmla="*/ 5168035 w 8328384"/>
              <a:gd name="connsiteY85" fmla="*/ 61662 h 4794329"/>
              <a:gd name="connsiteX86" fmla="*/ 5168035 w 8328384"/>
              <a:gd name="connsiteY86" fmla="*/ 359392 h 4794329"/>
              <a:gd name="connsiteX87" fmla="*/ 3186355 w 8328384"/>
              <a:gd name="connsiteY87" fmla="*/ 2341071 h 4794329"/>
              <a:gd name="connsiteX88" fmla="*/ 2888624 w 8328384"/>
              <a:gd name="connsiteY88" fmla="*/ 2341071 h 4794329"/>
              <a:gd name="connsiteX89" fmla="*/ 2888626 w 8328384"/>
              <a:gd name="connsiteY89" fmla="*/ 2341071 h 4794329"/>
              <a:gd name="connsiteX90" fmla="*/ 2888626 w 8328384"/>
              <a:gd name="connsiteY90" fmla="*/ 2043341 h 4794329"/>
              <a:gd name="connsiteX91" fmla="*/ 4870305 w 8328384"/>
              <a:gd name="connsiteY91" fmla="*/ 61662 h 4794329"/>
              <a:gd name="connsiteX92" fmla="*/ 5019170 w 8328384"/>
              <a:gd name="connsiteY92" fmla="*/ 0 h 4794329"/>
              <a:gd name="connsiteX0" fmla="*/ 4633897 w 5774797"/>
              <a:gd name="connsiteY0" fmla="*/ 3202389 h 4794329"/>
              <a:gd name="connsiteX1" fmla="*/ 4782762 w 5774797"/>
              <a:gd name="connsiteY1" fmla="*/ 3264051 h 4794329"/>
              <a:gd name="connsiteX2" fmla="*/ 4782762 w 5774797"/>
              <a:gd name="connsiteY2" fmla="*/ 3561781 h 4794329"/>
              <a:gd name="connsiteX3" fmla="*/ 4122323 w 5774797"/>
              <a:gd name="connsiteY3" fmla="*/ 4222219 h 4794329"/>
              <a:gd name="connsiteX4" fmla="*/ 3824593 w 5774797"/>
              <a:gd name="connsiteY4" fmla="*/ 4222219 h 4794329"/>
              <a:gd name="connsiteX5" fmla="*/ 3824594 w 5774797"/>
              <a:gd name="connsiteY5" fmla="*/ 4222219 h 4794329"/>
              <a:gd name="connsiteX6" fmla="*/ 3824594 w 5774797"/>
              <a:gd name="connsiteY6" fmla="*/ 3924488 h 4794329"/>
              <a:gd name="connsiteX7" fmla="*/ 4485032 w 5774797"/>
              <a:gd name="connsiteY7" fmla="*/ 3264051 h 4794329"/>
              <a:gd name="connsiteX8" fmla="*/ 4633897 w 5774797"/>
              <a:gd name="connsiteY8" fmla="*/ 3202389 h 4794329"/>
              <a:gd name="connsiteX9" fmla="*/ 4600666 w 5774797"/>
              <a:gd name="connsiteY9" fmla="*/ 1896653 h 4794329"/>
              <a:gd name="connsiteX10" fmla="*/ 4749531 w 5774797"/>
              <a:gd name="connsiteY10" fmla="*/ 1958315 h 4794329"/>
              <a:gd name="connsiteX11" fmla="*/ 4749531 w 5774797"/>
              <a:gd name="connsiteY11" fmla="*/ 2256046 h 4794329"/>
              <a:gd name="connsiteX12" fmla="*/ 2272908 w 5774797"/>
              <a:gd name="connsiteY12" fmla="*/ 4732667 h 4794329"/>
              <a:gd name="connsiteX13" fmla="*/ 1975178 w 5774797"/>
              <a:gd name="connsiteY13" fmla="*/ 4732667 h 4794329"/>
              <a:gd name="connsiteX14" fmla="*/ 1975180 w 5774797"/>
              <a:gd name="connsiteY14" fmla="*/ 4732667 h 4794329"/>
              <a:gd name="connsiteX15" fmla="*/ 1975180 w 5774797"/>
              <a:gd name="connsiteY15" fmla="*/ 4434937 h 4794329"/>
              <a:gd name="connsiteX16" fmla="*/ 4451801 w 5774797"/>
              <a:gd name="connsiteY16" fmla="*/ 1958315 h 4794329"/>
              <a:gd name="connsiteX17" fmla="*/ 4600666 w 5774797"/>
              <a:gd name="connsiteY17" fmla="*/ 1896653 h 4794329"/>
              <a:gd name="connsiteX18" fmla="*/ 5564270 w 5774797"/>
              <a:gd name="connsiteY18" fmla="*/ 1606041 h 4794329"/>
              <a:gd name="connsiteX19" fmla="*/ 5713135 w 5774797"/>
              <a:gd name="connsiteY19" fmla="*/ 1667703 h 4794329"/>
              <a:gd name="connsiteX20" fmla="*/ 5713135 w 5774797"/>
              <a:gd name="connsiteY20" fmla="*/ 1965433 h 4794329"/>
              <a:gd name="connsiteX21" fmla="*/ 3828060 w 5774797"/>
              <a:gd name="connsiteY21" fmla="*/ 3850507 h 4794329"/>
              <a:gd name="connsiteX22" fmla="*/ 3530330 w 5774797"/>
              <a:gd name="connsiteY22" fmla="*/ 3850507 h 4794329"/>
              <a:gd name="connsiteX23" fmla="*/ 3530331 w 5774797"/>
              <a:gd name="connsiteY23" fmla="*/ 3850507 h 4794329"/>
              <a:gd name="connsiteX24" fmla="*/ 3530331 w 5774797"/>
              <a:gd name="connsiteY24" fmla="*/ 3552777 h 4794329"/>
              <a:gd name="connsiteX25" fmla="*/ 5415405 w 5774797"/>
              <a:gd name="connsiteY25" fmla="*/ 1667703 h 4794329"/>
              <a:gd name="connsiteX26" fmla="*/ 5564270 w 5774797"/>
              <a:gd name="connsiteY26" fmla="*/ 1606041 h 4794329"/>
              <a:gd name="connsiteX27" fmla="*/ 5112231 w 5774797"/>
              <a:gd name="connsiteY27" fmla="*/ 717042 h 4794329"/>
              <a:gd name="connsiteX28" fmla="*/ 5261096 w 5774797"/>
              <a:gd name="connsiteY28" fmla="*/ 778704 h 4794329"/>
              <a:gd name="connsiteX29" fmla="*/ 5261096 w 5774797"/>
              <a:gd name="connsiteY29" fmla="*/ 1076435 h 4794329"/>
              <a:gd name="connsiteX30" fmla="*/ 2185905 w 5774797"/>
              <a:gd name="connsiteY30" fmla="*/ 4151624 h 4794329"/>
              <a:gd name="connsiteX31" fmla="*/ 1888175 w 5774797"/>
              <a:gd name="connsiteY31" fmla="*/ 4151624 h 4794329"/>
              <a:gd name="connsiteX32" fmla="*/ 1888176 w 5774797"/>
              <a:gd name="connsiteY32" fmla="*/ 4151624 h 4794329"/>
              <a:gd name="connsiteX33" fmla="*/ 1888176 w 5774797"/>
              <a:gd name="connsiteY33" fmla="*/ 3853894 h 4794329"/>
              <a:gd name="connsiteX34" fmla="*/ 4963366 w 5774797"/>
              <a:gd name="connsiteY34" fmla="*/ 778704 h 4794329"/>
              <a:gd name="connsiteX35" fmla="*/ 5112231 w 5774797"/>
              <a:gd name="connsiteY35" fmla="*/ 717042 h 4794329"/>
              <a:gd name="connsiteX36" fmla="*/ 4555993 w 5774797"/>
              <a:gd name="connsiteY36" fmla="*/ 598413 h 4794329"/>
              <a:gd name="connsiteX37" fmla="*/ 4704858 w 5774797"/>
              <a:gd name="connsiteY37" fmla="*/ 660075 h 4794329"/>
              <a:gd name="connsiteX38" fmla="*/ 4704858 w 5774797"/>
              <a:gd name="connsiteY38" fmla="*/ 957805 h 4794329"/>
              <a:gd name="connsiteX39" fmla="*/ 959031 w 5774797"/>
              <a:gd name="connsiteY39" fmla="*/ 4703631 h 4794329"/>
              <a:gd name="connsiteX40" fmla="*/ 661301 w 5774797"/>
              <a:gd name="connsiteY40" fmla="*/ 4703631 h 4794329"/>
              <a:gd name="connsiteX41" fmla="*/ 661302 w 5774797"/>
              <a:gd name="connsiteY41" fmla="*/ 4703631 h 4794329"/>
              <a:gd name="connsiteX42" fmla="*/ 661302 w 5774797"/>
              <a:gd name="connsiteY42" fmla="*/ 4405901 h 4794329"/>
              <a:gd name="connsiteX43" fmla="*/ 4407128 w 5774797"/>
              <a:gd name="connsiteY43" fmla="*/ 660075 h 4794329"/>
              <a:gd name="connsiteX44" fmla="*/ 4555993 w 5774797"/>
              <a:gd name="connsiteY44" fmla="*/ 598413 h 4794329"/>
              <a:gd name="connsiteX45" fmla="*/ 3285716 w 5774797"/>
              <a:gd name="connsiteY45" fmla="*/ 530016 h 4794329"/>
              <a:gd name="connsiteX46" fmla="*/ 3434581 w 5774797"/>
              <a:gd name="connsiteY46" fmla="*/ 591677 h 4794329"/>
              <a:gd name="connsiteX47" fmla="*/ 3434581 w 5774797"/>
              <a:gd name="connsiteY47" fmla="*/ 889408 h 4794329"/>
              <a:gd name="connsiteX48" fmla="*/ 359390 w 5774797"/>
              <a:gd name="connsiteY48" fmla="*/ 3964597 h 4794329"/>
              <a:gd name="connsiteX49" fmla="*/ 61661 w 5774797"/>
              <a:gd name="connsiteY49" fmla="*/ 3964597 h 4794329"/>
              <a:gd name="connsiteX50" fmla="*/ 61662 w 5774797"/>
              <a:gd name="connsiteY50" fmla="*/ 3964597 h 4794329"/>
              <a:gd name="connsiteX51" fmla="*/ 61662 w 5774797"/>
              <a:gd name="connsiteY51" fmla="*/ 3666867 h 4794329"/>
              <a:gd name="connsiteX52" fmla="*/ 3136851 w 5774797"/>
              <a:gd name="connsiteY52" fmla="*/ 591677 h 4794329"/>
              <a:gd name="connsiteX53" fmla="*/ 3285716 w 5774797"/>
              <a:gd name="connsiteY53" fmla="*/ 530016 h 4794329"/>
              <a:gd name="connsiteX54" fmla="*/ 4139534 w 5774797"/>
              <a:gd name="connsiteY54" fmla="*/ 347526 h 4794329"/>
              <a:gd name="connsiteX55" fmla="*/ 4288399 w 5774797"/>
              <a:gd name="connsiteY55" fmla="*/ 409188 h 4794329"/>
              <a:gd name="connsiteX56" fmla="*/ 4288399 w 5774797"/>
              <a:gd name="connsiteY56" fmla="*/ 706919 h 4794329"/>
              <a:gd name="connsiteX57" fmla="*/ 1213208 w 5774797"/>
              <a:gd name="connsiteY57" fmla="*/ 3782108 h 4794329"/>
              <a:gd name="connsiteX58" fmla="*/ 915478 w 5774797"/>
              <a:gd name="connsiteY58" fmla="*/ 3782108 h 4794329"/>
              <a:gd name="connsiteX59" fmla="*/ 915479 w 5774797"/>
              <a:gd name="connsiteY59" fmla="*/ 3782108 h 4794329"/>
              <a:gd name="connsiteX60" fmla="*/ 915479 w 5774797"/>
              <a:gd name="connsiteY60" fmla="*/ 3484378 h 4794329"/>
              <a:gd name="connsiteX61" fmla="*/ 3990669 w 5774797"/>
              <a:gd name="connsiteY61" fmla="*/ 409188 h 4794329"/>
              <a:gd name="connsiteX62" fmla="*/ 4139534 w 5774797"/>
              <a:gd name="connsiteY62" fmla="*/ 347526 h 4794329"/>
              <a:gd name="connsiteX63" fmla="*/ 1664402 w 5774797"/>
              <a:gd name="connsiteY63" fmla="*/ 126303 h 4794329"/>
              <a:gd name="connsiteX64" fmla="*/ 1813267 w 5774797"/>
              <a:gd name="connsiteY64" fmla="*/ 187965 h 4794329"/>
              <a:gd name="connsiteX65" fmla="*/ 1813267 w 5774797"/>
              <a:gd name="connsiteY65" fmla="*/ 485695 h 4794329"/>
              <a:gd name="connsiteX66" fmla="*/ 554549 w 5774797"/>
              <a:gd name="connsiteY66" fmla="*/ 1744412 h 4794329"/>
              <a:gd name="connsiteX67" fmla="*/ 256818 w 5774797"/>
              <a:gd name="connsiteY67" fmla="*/ 1744412 h 4794329"/>
              <a:gd name="connsiteX68" fmla="*/ 256820 w 5774797"/>
              <a:gd name="connsiteY68" fmla="*/ 1744412 h 4794329"/>
              <a:gd name="connsiteX69" fmla="*/ 256820 w 5774797"/>
              <a:gd name="connsiteY69" fmla="*/ 1446682 h 4794329"/>
              <a:gd name="connsiteX70" fmla="*/ 1515537 w 5774797"/>
              <a:gd name="connsiteY70" fmla="*/ 187965 h 4794329"/>
              <a:gd name="connsiteX71" fmla="*/ 1664402 w 5774797"/>
              <a:gd name="connsiteY71" fmla="*/ 126303 h 4794329"/>
              <a:gd name="connsiteX72" fmla="*/ 3125460 w 5774797"/>
              <a:gd name="connsiteY72" fmla="*/ 18853 h 4794329"/>
              <a:gd name="connsiteX73" fmla="*/ 3274325 w 5774797"/>
              <a:gd name="connsiteY73" fmla="*/ 80515 h 4794329"/>
              <a:gd name="connsiteX74" fmla="*/ 3274325 w 5774797"/>
              <a:gd name="connsiteY74" fmla="*/ 378245 h 4794329"/>
              <a:gd name="connsiteX75" fmla="*/ 552641 w 5774797"/>
              <a:gd name="connsiteY75" fmla="*/ 3099928 h 4794329"/>
              <a:gd name="connsiteX76" fmla="*/ 254911 w 5774797"/>
              <a:gd name="connsiteY76" fmla="*/ 3099928 h 4794329"/>
              <a:gd name="connsiteX77" fmla="*/ 254912 w 5774797"/>
              <a:gd name="connsiteY77" fmla="*/ 3099928 h 4794329"/>
              <a:gd name="connsiteX78" fmla="*/ 254912 w 5774797"/>
              <a:gd name="connsiteY78" fmla="*/ 2802198 h 4794329"/>
              <a:gd name="connsiteX79" fmla="*/ 2976595 w 5774797"/>
              <a:gd name="connsiteY79" fmla="*/ 80515 h 4794329"/>
              <a:gd name="connsiteX80" fmla="*/ 3125460 w 5774797"/>
              <a:gd name="connsiteY80" fmla="*/ 18853 h 4794329"/>
              <a:gd name="connsiteX81" fmla="*/ 2465583 w 5774797"/>
              <a:gd name="connsiteY81" fmla="*/ 0 h 4794329"/>
              <a:gd name="connsiteX82" fmla="*/ 2614448 w 5774797"/>
              <a:gd name="connsiteY82" fmla="*/ 61662 h 4794329"/>
              <a:gd name="connsiteX83" fmla="*/ 2614448 w 5774797"/>
              <a:gd name="connsiteY83" fmla="*/ 359392 h 4794329"/>
              <a:gd name="connsiteX84" fmla="*/ 632768 w 5774797"/>
              <a:gd name="connsiteY84" fmla="*/ 2341071 h 4794329"/>
              <a:gd name="connsiteX85" fmla="*/ 335037 w 5774797"/>
              <a:gd name="connsiteY85" fmla="*/ 2341071 h 4794329"/>
              <a:gd name="connsiteX86" fmla="*/ 335039 w 5774797"/>
              <a:gd name="connsiteY86" fmla="*/ 2341071 h 4794329"/>
              <a:gd name="connsiteX87" fmla="*/ 335039 w 5774797"/>
              <a:gd name="connsiteY87" fmla="*/ 2043341 h 4794329"/>
              <a:gd name="connsiteX88" fmla="*/ 2316718 w 5774797"/>
              <a:gd name="connsiteY88" fmla="*/ 61662 h 4794329"/>
              <a:gd name="connsiteX89" fmla="*/ 2465583 w 5774797"/>
              <a:gd name="connsiteY89" fmla="*/ 0 h 479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774797" h="4794329">
                <a:moveTo>
                  <a:pt x="4633897" y="3202389"/>
                </a:moveTo>
                <a:cubicBezTo>
                  <a:pt x="4687776" y="3202389"/>
                  <a:pt x="4741654" y="3222943"/>
                  <a:pt x="4782762" y="3264051"/>
                </a:cubicBezTo>
                <a:cubicBezTo>
                  <a:pt x="4864978" y="3346267"/>
                  <a:pt x="4864978" y="3479565"/>
                  <a:pt x="4782762" y="3561781"/>
                </a:cubicBezTo>
                <a:lnTo>
                  <a:pt x="4122323" y="4222219"/>
                </a:lnTo>
                <a:cubicBezTo>
                  <a:pt x="4040107" y="4304435"/>
                  <a:pt x="3906809" y="4304435"/>
                  <a:pt x="3824593" y="4222219"/>
                </a:cubicBezTo>
                <a:lnTo>
                  <a:pt x="3824594" y="4222219"/>
                </a:lnTo>
                <a:cubicBezTo>
                  <a:pt x="3742378" y="4140003"/>
                  <a:pt x="3742378" y="4006704"/>
                  <a:pt x="3824594" y="3924488"/>
                </a:cubicBezTo>
                <a:lnTo>
                  <a:pt x="4485032" y="3264051"/>
                </a:lnTo>
                <a:cubicBezTo>
                  <a:pt x="4526140" y="3222943"/>
                  <a:pt x="4580018" y="3202389"/>
                  <a:pt x="4633897" y="3202389"/>
                </a:cubicBezTo>
                <a:close/>
                <a:moveTo>
                  <a:pt x="4600666" y="1896653"/>
                </a:moveTo>
                <a:cubicBezTo>
                  <a:pt x="4654544" y="1896653"/>
                  <a:pt x="4708423" y="1917207"/>
                  <a:pt x="4749531" y="1958315"/>
                </a:cubicBezTo>
                <a:cubicBezTo>
                  <a:pt x="4831747" y="2040531"/>
                  <a:pt x="4831747" y="2173830"/>
                  <a:pt x="4749531" y="2256046"/>
                </a:cubicBezTo>
                <a:lnTo>
                  <a:pt x="2272908" y="4732667"/>
                </a:lnTo>
                <a:cubicBezTo>
                  <a:pt x="2190692" y="4814883"/>
                  <a:pt x="2057394" y="4814883"/>
                  <a:pt x="1975178" y="4732667"/>
                </a:cubicBezTo>
                <a:lnTo>
                  <a:pt x="1975180" y="4732667"/>
                </a:lnTo>
                <a:cubicBezTo>
                  <a:pt x="1892964" y="4650451"/>
                  <a:pt x="1892964" y="4517153"/>
                  <a:pt x="1975180" y="4434937"/>
                </a:cubicBezTo>
                <a:lnTo>
                  <a:pt x="4451801" y="1958315"/>
                </a:lnTo>
                <a:cubicBezTo>
                  <a:pt x="4492909" y="1917207"/>
                  <a:pt x="4546787" y="1896653"/>
                  <a:pt x="4600666" y="1896653"/>
                </a:cubicBezTo>
                <a:close/>
                <a:moveTo>
                  <a:pt x="5564270" y="1606041"/>
                </a:moveTo>
                <a:cubicBezTo>
                  <a:pt x="5618148" y="1606041"/>
                  <a:pt x="5672027" y="1626595"/>
                  <a:pt x="5713135" y="1667703"/>
                </a:cubicBezTo>
                <a:cubicBezTo>
                  <a:pt x="5795351" y="1749919"/>
                  <a:pt x="5795351" y="1883217"/>
                  <a:pt x="5713135" y="1965433"/>
                </a:cubicBezTo>
                <a:lnTo>
                  <a:pt x="3828060" y="3850507"/>
                </a:lnTo>
                <a:cubicBezTo>
                  <a:pt x="3745844" y="3932723"/>
                  <a:pt x="3612546" y="3932723"/>
                  <a:pt x="3530330" y="3850507"/>
                </a:cubicBezTo>
                <a:lnTo>
                  <a:pt x="3530331" y="3850507"/>
                </a:lnTo>
                <a:cubicBezTo>
                  <a:pt x="3448115" y="3768291"/>
                  <a:pt x="3448115" y="3634993"/>
                  <a:pt x="3530331" y="3552777"/>
                </a:cubicBezTo>
                <a:lnTo>
                  <a:pt x="5415405" y="1667703"/>
                </a:lnTo>
                <a:cubicBezTo>
                  <a:pt x="5456513" y="1626595"/>
                  <a:pt x="5510391" y="1606041"/>
                  <a:pt x="5564270" y="1606041"/>
                </a:cubicBezTo>
                <a:close/>
                <a:moveTo>
                  <a:pt x="5112231" y="717042"/>
                </a:moveTo>
                <a:cubicBezTo>
                  <a:pt x="5166109" y="717042"/>
                  <a:pt x="5219988" y="737596"/>
                  <a:pt x="5261096" y="778704"/>
                </a:cubicBezTo>
                <a:cubicBezTo>
                  <a:pt x="5343312" y="860920"/>
                  <a:pt x="5343312" y="994218"/>
                  <a:pt x="5261096" y="1076435"/>
                </a:cubicBezTo>
                <a:lnTo>
                  <a:pt x="2185905" y="4151624"/>
                </a:lnTo>
                <a:cubicBezTo>
                  <a:pt x="2103689" y="4233840"/>
                  <a:pt x="1970391" y="4233840"/>
                  <a:pt x="1888175" y="4151624"/>
                </a:cubicBezTo>
                <a:lnTo>
                  <a:pt x="1888176" y="4151624"/>
                </a:lnTo>
                <a:cubicBezTo>
                  <a:pt x="1805960" y="4069408"/>
                  <a:pt x="1805960" y="3936110"/>
                  <a:pt x="1888176" y="3853894"/>
                </a:cubicBezTo>
                <a:lnTo>
                  <a:pt x="4963366" y="778704"/>
                </a:lnTo>
                <a:cubicBezTo>
                  <a:pt x="5004474" y="737596"/>
                  <a:pt x="5058352" y="717042"/>
                  <a:pt x="5112231" y="717042"/>
                </a:cubicBezTo>
                <a:close/>
                <a:moveTo>
                  <a:pt x="4555993" y="598413"/>
                </a:moveTo>
                <a:cubicBezTo>
                  <a:pt x="4609872" y="598413"/>
                  <a:pt x="4663750" y="618967"/>
                  <a:pt x="4704858" y="660075"/>
                </a:cubicBezTo>
                <a:cubicBezTo>
                  <a:pt x="4787074" y="742291"/>
                  <a:pt x="4787074" y="875589"/>
                  <a:pt x="4704858" y="957805"/>
                </a:cubicBezTo>
                <a:lnTo>
                  <a:pt x="959031" y="4703631"/>
                </a:lnTo>
                <a:cubicBezTo>
                  <a:pt x="876815" y="4785847"/>
                  <a:pt x="743517" y="4785847"/>
                  <a:pt x="661301" y="4703631"/>
                </a:cubicBezTo>
                <a:lnTo>
                  <a:pt x="661302" y="4703631"/>
                </a:lnTo>
                <a:cubicBezTo>
                  <a:pt x="579087" y="4621415"/>
                  <a:pt x="579087" y="4488117"/>
                  <a:pt x="661302" y="4405901"/>
                </a:cubicBezTo>
                <a:lnTo>
                  <a:pt x="4407128" y="660075"/>
                </a:lnTo>
                <a:cubicBezTo>
                  <a:pt x="4448236" y="618967"/>
                  <a:pt x="4502115" y="598413"/>
                  <a:pt x="4555993" y="598413"/>
                </a:cubicBezTo>
                <a:close/>
                <a:moveTo>
                  <a:pt x="3285716" y="530016"/>
                </a:moveTo>
                <a:cubicBezTo>
                  <a:pt x="3339595" y="530015"/>
                  <a:pt x="3393473" y="550569"/>
                  <a:pt x="3434581" y="591677"/>
                </a:cubicBezTo>
                <a:cubicBezTo>
                  <a:pt x="3516797" y="673894"/>
                  <a:pt x="3516797" y="807191"/>
                  <a:pt x="3434581" y="889408"/>
                </a:cubicBezTo>
                <a:lnTo>
                  <a:pt x="359390" y="3964597"/>
                </a:lnTo>
                <a:cubicBezTo>
                  <a:pt x="277175" y="4046813"/>
                  <a:pt x="143876" y="4046813"/>
                  <a:pt x="61661" y="3964597"/>
                </a:cubicBezTo>
                <a:lnTo>
                  <a:pt x="61662" y="3964597"/>
                </a:lnTo>
                <a:cubicBezTo>
                  <a:pt x="-20554" y="3882381"/>
                  <a:pt x="-20554" y="3749083"/>
                  <a:pt x="61662" y="3666867"/>
                </a:cubicBezTo>
                <a:lnTo>
                  <a:pt x="3136851" y="591677"/>
                </a:lnTo>
                <a:cubicBezTo>
                  <a:pt x="3177959" y="550569"/>
                  <a:pt x="3231837" y="530015"/>
                  <a:pt x="3285716" y="530016"/>
                </a:cubicBezTo>
                <a:close/>
                <a:moveTo>
                  <a:pt x="4139534" y="347526"/>
                </a:moveTo>
                <a:cubicBezTo>
                  <a:pt x="4193413" y="347526"/>
                  <a:pt x="4247291" y="368080"/>
                  <a:pt x="4288399" y="409188"/>
                </a:cubicBezTo>
                <a:cubicBezTo>
                  <a:pt x="4370615" y="491405"/>
                  <a:pt x="4370615" y="624702"/>
                  <a:pt x="4288399" y="706919"/>
                </a:cubicBezTo>
                <a:lnTo>
                  <a:pt x="1213208" y="3782108"/>
                </a:lnTo>
                <a:cubicBezTo>
                  <a:pt x="1130992" y="3864324"/>
                  <a:pt x="997694" y="3864324"/>
                  <a:pt x="915478" y="3782108"/>
                </a:cubicBezTo>
                <a:lnTo>
                  <a:pt x="915479" y="3782108"/>
                </a:lnTo>
                <a:cubicBezTo>
                  <a:pt x="833263" y="3699892"/>
                  <a:pt x="833263" y="3566594"/>
                  <a:pt x="915479" y="3484378"/>
                </a:cubicBezTo>
                <a:lnTo>
                  <a:pt x="3990669" y="409188"/>
                </a:lnTo>
                <a:cubicBezTo>
                  <a:pt x="4031777" y="368080"/>
                  <a:pt x="4085655" y="347526"/>
                  <a:pt x="4139534" y="347526"/>
                </a:cubicBezTo>
                <a:close/>
                <a:moveTo>
                  <a:pt x="1664402" y="126303"/>
                </a:moveTo>
                <a:cubicBezTo>
                  <a:pt x="1718280" y="126303"/>
                  <a:pt x="1772159" y="146856"/>
                  <a:pt x="1813267" y="187965"/>
                </a:cubicBezTo>
                <a:cubicBezTo>
                  <a:pt x="1895483" y="270181"/>
                  <a:pt x="1895483" y="403479"/>
                  <a:pt x="1813267" y="485695"/>
                </a:cubicBezTo>
                <a:lnTo>
                  <a:pt x="554549" y="1744412"/>
                </a:lnTo>
                <a:cubicBezTo>
                  <a:pt x="472333" y="1826628"/>
                  <a:pt x="339035" y="1826628"/>
                  <a:pt x="256818" y="1744412"/>
                </a:cubicBezTo>
                <a:lnTo>
                  <a:pt x="256820" y="1744412"/>
                </a:lnTo>
                <a:cubicBezTo>
                  <a:pt x="174605" y="1662196"/>
                  <a:pt x="174605" y="1528898"/>
                  <a:pt x="256820" y="1446682"/>
                </a:cubicBezTo>
                <a:lnTo>
                  <a:pt x="1515537" y="187965"/>
                </a:lnTo>
                <a:cubicBezTo>
                  <a:pt x="1556645" y="146856"/>
                  <a:pt x="1610523" y="126303"/>
                  <a:pt x="1664402" y="126303"/>
                </a:cubicBezTo>
                <a:close/>
                <a:moveTo>
                  <a:pt x="3125460" y="18853"/>
                </a:moveTo>
                <a:cubicBezTo>
                  <a:pt x="3179339" y="18853"/>
                  <a:pt x="3233217" y="39407"/>
                  <a:pt x="3274325" y="80515"/>
                </a:cubicBezTo>
                <a:cubicBezTo>
                  <a:pt x="3356541" y="162731"/>
                  <a:pt x="3356541" y="296029"/>
                  <a:pt x="3274325" y="378245"/>
                </a:cubicBezTo>
                <a:lnTo>
                  <a:pt x="552641" y="3099928"/>
                </a:lnTo>
                <a:cubicBezTo>
                  <a:pt x="470425" y="3182144"/>
                  <a:pt x="337126" y="3182144"/>
                  <a:pt x="254911" y="3099928"/>
                </a:cubicBezTo>
                <a:lnTo>
                  <a:pt x="254912" y="3099928"/>
                </a:lnTo>
                <a:cubicBezTo>
                  <a:pt x="172696" y="3017712"/>
                  <a:pt x="172696" y="2884414"/>
                  <a:pt x="254912" y="2802198"/>
                </a:cubicBezTo>
                <a:lnTo>
                  <a:pt x="2976595" y="80515"/>
                </a:lnTo>
                <a:cubicBezTo>
                  <a:pt x="3017703" y="39407"/>
                  <a:pt x="3071581" y="18853"/>
                  <a:pt x="3125460" y="18853"/>
                </a:cubicBezTo>
                <a:close/>
                <a:moveTo>
                  <a:pt x="2465583" y="0"/>
                </a:moveTo>
                <a:cubicBezTo>
                  <a:pt x="2519461" y="0"/>
                  <a:pt x="2573340" y="20554"/>
                  <a:pt x="2614448" y="61662"/>
                </a:cubicBezTo>
                <a:cubicBezTo>
                  <a:pt x="2696664" y="143878"/>
                  <a:pt x="2696664" y="277176"/>
                  <a:pt x="2614448" y="359392"/>
                </a:cubicBezTo>
                <a:lnTo>
                  <a:pt x="632768" y="2341071"/>
                </a:lnTo>
                <a:cubicBezTo>
                  <a:pt x="550552" y="2423287"/>
                  <a:pt x="417253" y="2423287"/>
                  <a:pt x="335037" y="2341071"/>
                </a:cubicBezTo>
                <a:lnTo>
                  <a:pt x="335039" y="2341071"/>
                </a:lnTo>
                <a:cubicBezTo>
                  <a:pt x="252822" y="2258855"/>
                  <a:pt x="252822" y="2125557"/>
                  <a:pt x="335039" y="2043341"/>
                </a:cubicBezTo>
                <a:lnTo>
                  <a:pt x="2316718" y="61662"/>
                </a:lnTo>
                <a:cubicBezTo>
                  <a:pt x="2357826" y="20554"/>
                  <a:pt x="2411704" y="0"/>
                  <a:pt x="2465583" y="0"/>
                </a:cubicBezTo>
                <a:close/>
              </a:path>
            </a:pathLst>
          </a:cu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0" name="Oval 19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54116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ortfoli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-18288" y="0"/>
            <a:ext cx="3063240" cy="3438144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79744" y="0"/>
            <a:ext cx="3063240" cy="3438144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3030728" y="3438144"/>
            <a:ext cx="3063240" cy="3438144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9128760" y="3438144"/>
            <a:ext cx="3063240" cy="3438144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008015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rmal Cent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1910449"/>
            <a:ext cx="12192000" cy="3708476"/>
          </a:xfrm>
        </p:spPr>
        <p:txBody>
          <a:bodyPr/>
          <a:lstStyle/>
          <a:p>
            <a:endParaRPr lang="id-ID"/>
          </a:p>
        </p:txBody>
      </p:sp>
      <p:sp>
        <p:nvSpPr>
          <p:cNvPr id="25" name="TextBox 24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6" name="Oval 25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91593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1354515" y="2400839"/>
            <a:ext cx="1839260" cy="2016978"/>
          </a:xfrm>
          <a:custGeom>
            <a:avLst/>
            <a:gdLst>
              <a:gd name="connsiteX0" fmla="*/ 1938542 w 3877082"/>
              <a:gd name="connsiteY0" fmla="*/ 0 h 4497415"/>
              <a:gd name="connsiteX1" fmla="*/ 3877082 w 3877082"/>
              <a:gd name="connsiteY1" fmla="*/ 969271 h 4497415"/>
              <a:gd name="connsiteX2" fmla="*/ 3877082 w 3877082"/>
              <a:gd name="connsiteY2" fmla="*/ 3528144 h 4497415"/>
              <a:gd name="connsiteX3" fmla="*/ 1938542 w 3877082"/>
              <a:gd name="connsiteY3" fmla="*/ 4497415 h 4497415"/>
              <a:gd name="connsiteX4" fmla="*/ 0 w 3877082"/>
              <a:gd name="connsiteY4" fmla="*/ 3528144 h 4497415"/>
              <a:gd name="connsiteX5" fmla="*/ 0 w 3877082"/>
              <a:gd name="connsiteY5" fmla="*/ 969271 h 449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77082" h="4497415">
                <a:moveTo>
                  <a:pt x="1938542" y="0"/>
                </a:moveTo>
                <a:lnTo>
                  <a:pt x="3877082" y="969271"/>
                </a:lnTo>
                <a:lnTo>
                  <a:pt x="3877082" y="3528144"/>
                </a:lnTo>
                <a:lnTo>
                  <a:pt x="1938542" y="4497415"/>
                </a:lnTo>
                <a:lnTo>
                  <a:pt x="0" y="3528144"/>
                </a:lnTo>
                <a:lnTo>
                  <a:pt x="0" y="9692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3898932" y="2400839"/>
            <a:ext cx="1839260" cy="2016978"/>
          </a:xfrm>
          <a:custGeom>
            <a:avLst/>
            <a:gdLst>
              <a:gd name="connsiteX0" fmla="*/ 1938542 w 3877082"/>
              <a:gd name="connsiteY0" fmla="*/ 0 h 4497415"/>
              <a:gd name="connsiteX1" fmla="*/ 3877082 w 3877082"/>
              <a:gd name="connsiteY1" fmla="*/ 969271 h 4497415"/>
              <a:gd name="connsiteX2" fmla="*/ 3877082 w 3877082"/>
              <a:gd name="connsiteY2" fmla="*/ 3528144 h 4497415"/>
              <a:gd name="connsiteX3" fmla="*/ 1938542 w 3877082"/>
              <a:gd name="connsiteY3" fmla="*/ 4497415 h 4497415"/>
              <a:gd name="connsiteX4" fmla="*/ 0 w 3877082"/>
              <a:gd name="connsiteY4" fmla="*/ 3528144 h 4497415"/>
              <a:gd name="connsiteX5" fmla="*/ 0 w 3877082"/>
              <a:gd name="connsiteY5" fmla="*/ 969271 h 449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77082" h="4497415">
                <a:moveTo>
                  <a:pt x="1938542" y="0"/>
                </a:moveTo>
                <a:lnTo>
                  <a:pt x="3877082" y="969271"/>
                </a:lnTo>
                <a:lnTo>
                  <a:pt x="3877082" y="3528144"/>
                </a:lnTo>
                <a:lnTo>
                  <a:pt x="1938542" y="4497415"/>
                </a:lnTo>
                <a:lnTo>
                  <a:pt x="0" y="3528144"/>
                </a:lnTo>
                <a:lnTo>
                  <a:pt x="0" y="9692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443349" y="2400839"/>
            <a:ext cx="1839260" cy="2016978"/>
          </a:xfrm>
          <a:custGeom>
            <a:avLst/>
            <a:gdLst>
              <a:gd name="connsiteX0" fmla="*/ 1938542 w 3877082"/>
              <a:gd name="connsiteY0" fmla="*/ 0 h 4497415"/>
              <a:gd name="connsiteX1" fmla="*/ 3877082 w 3877082"/>
              <a:gd name="connsiteY1" fmla="*/ 969271 h 4497415"/>
              <a:gd name="connsiteX2" fmla="*/ 3877082 w 3877082"/>
              <a:gd name="connsiteY2" fmla="*/ 3528144 h 4497415"/>
              <a:gd name="connsiteX3" fmla="*/ 1938542 w 3877082"/>
              <a:gd name="connsiteY3" fmla="*/ 4497415 h 4497415"/>
              <a:gd name="connsiteX4" fmla="*/ 0 w 3877082"/>
              <a:gd name="connsiteY4" fmla="*/ 3528144 h 4497415"/>
              <a:gd name="connsiteX5" fmla="*/ 0 w 3877082"/>
              <a:gd name="connsiteY5" fmla="*/ 969271 h 449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77082" h="4497415">
                <a:moveTo>
                  <a:pt x="1938542" y="0"/>
                </a:moveTo>
                <a:lnTo>
                  <a:pt x="3877082" y="969271"/>
                </a:lnTo>
                <a:lnTo>
                  <a:pt x="3877082" y="3528144"/>
                </a:lnTo>
                <a:lnTo>
                  <a:pt x="1938542" y="4497415"/>
                </a:lnTo>
                <a:lnTo>
                  <a:pt x="0" y="3528144"/>
                </a:lnTo>
                <a:lnTo>
                  <a:pt x="0" y="9692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987766" y="2397093"/>
            <a:ext cx="1839260" cy="2016978"/>
          </a:xfrm>
          <a:custGeom>
            <a:avLst/>
            <a:gdLst>
              <a:gd name="connsiteX0" fmla="*/ 1938542 w 3877082"/>
              <a:gd name="connsiteY0" fmla="*/ 0 h 4497415"/>
              <a:gd name="connsiteX1" fmla="*/ 3877082 w 3877082"/>
              <a:gd name="connsiteY1" fmla="*/ 969271 h 4497415"/>
              <a:gd name="connsiteX2" fmla="*/ 3877082 w 3877082"/>
              <a:gd name="connsiteY2" fmla="*/ 3528144 h 4497415"/>
              <a:gd name="connsiteX3" fmla="*/ 1938542 w 3877082"/>
              <a:gd name="connsiteY3" fmla="*/ 4497415 h 4497415"/>
              <a:gd name="connsiteX4" fmla="*/ 0 w 3877082"/>
              <a:gd name="connsiteY4" fmla="*/ 3528144 h 4497415"/>
              <a:gd name="connsiteX5" fmla="*/ 0 w 3877082"/>
              <a:gd name="connsiteY5" fmla="*/ 969271 h 449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77082" h="4497415">
                <a:moveTo>
                  <a:pt x="1938542" y="0"/>
                </a:moveTo>
                <a:lnTo>
                  <a:pt x="3877082" y="969271"/>
                </a:lnTo>
                <a:lnTo>
                  <a:pt x="3877082" y="3528144"/>
                </a:lnTo>
                <a:lnTo>
                  <a:pt x="1938542" y="4497415"/>
                </a:lnTo>
                <a:lnTo>
                  <a:pt x="0" y="3528144"/>
                </a:lnTo>
                <a:lnTo>
                  <a:pt x="0" y="9692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0" name="Oval 19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4420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440700" y="2669365"/>
            <a:ext cx="9528313" cy="2623932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6574909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4234068"/>
            <a:ext cx="12192000" cy="2623932"/>
          </a:xfrm>
        </p:spPr>
        <p:txBody>
          <a:bodyPr/>
          <a:lstStyle/>
          <a:p>
            <a:endParaRPr lang="id-ID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8" name="Oval 17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0674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ttom image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4234068"/>
            <a:ext cx="12192000" cy="2623932"/>
          </a:xfrm>
        </p:spPr>
        <p:txBody>
          <a:bodyPr/>
          <a:lstStyle/>
          <a:p>
            <a:endParaRPr lang="id-ID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4" name="Oval 13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57547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ottom image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6930887" cy="6858000"/>
          </a:xfrm>
          <a:prstGeom prst="rtTriangle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41106062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ottom image combi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6930887" cy="6858000"/>
          </a:xfrm>
          <a:prstGeom prst="rtTriangle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33" hasCustomPrompt="1"/>
          </p:nvPr>
        </p:nvSpPr>
        <p:spPr>
          <a:xfrm flipH="1">
            <a:off x="1217849" y="1520688"/>
            <a:ext cx="4683926" cy="3816626"/>
          </a:xfrm>
          <a:custGeom>
            <a:avLst/>
            <a:gdLst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677527 w 8328384"/>
              <a:gd name="connsiteY27" fmla="*/ 898884 h 4794329"/>
              <a:gd name="connsiteX28" fmla="*/ 1028254 w 8328384"/>
              <a:gd name="connsiteY28" fmla="*/ 898884 h 4794329"/>
              <a:gd name="connsiteX29" fmla="*/ 1705781 w 8328384"/>
              <a:gd name="connsiteY29" fmla="*/ 1576410 h 4794329"/>
              <a:gd name="connsiteX30" fmla="*/ 1028254 w 8328384"/>
              <a:gd name="connsiteY30" fmla="*/ 2253937 h 4794329"/>
              <a:gd name="connsiteX31" fmla="*/ 677527 w 8328384"/>
              <a:gd name="connsiteY31" fmla="*/ 2253937 h 4794329"/>
              <a:gd name="connsiteX32" fmla="*/ 0 w 8328384"/>
              <a:gd name="connsiteY32" fmla="*/ 1576410 h 4794329"/>
              <a:gd name="connsiteX33" fmla="*/ 677527 w 8328384"/>
              <a:gd name="connsiteY33" fmla="*/ 898884 h 4794329"/>
              <a:gd name="connsiteX34" fmla="*/ 7665818 w 8328384"/>
              <a:gd name="connsiteY34" fmla="*/ 717042 h 4794329"/>
              <a:gd name="connsiteX35" fmla="*/ 7814683 w 8328384"/>
              <a:gd name="connsiteY35" fmla="*/ 778704 h 4794329"/>
              <a:gd name="connsiteX36" fmla="*/ 7814683 w 8328384"/>
              <a:gd name="connsiteY36" fmla="*/ 1076435 h 4794329"/>
              <a:gd name="connsiteX37" fmla="*/ 4739492 w 8328384"/>
              <a:gd name="connsiteY37" fmla="*/ 4151624 h 4794329"/>
              <a:gd name="connsiteX38" fmla="*/ 4441762 w 8328384"/>
              <a:gd name="connsiteY38" fmla="*/ 4151624 h 4794329"/>
              <a:gd name="connsiteX39" fmla="*/ 4441763 w 8328384"/>
              <a:gd name="connsiteY39" fmla="*/ 4151624 h 4794329"/>
              <a:gd name="connsiteX40" fmla="*/ 4441763 w 8328384"/>
              <a:gd name="connsiteY40" fmla="*/ 3853894 h 4794329"/>
              <a:gd name="connsiteX41" fmla="*/ 7516953 w 8328384"/>
              <a:gd name="connsiteY41" fmla="*/ 778704 h 4794329"/>
              <a:gd name="connsiteX42" fmla="*/ 7665818 w 8328384"/>
              <a:gd name="connsiteY42" fmla="*/ 717042 h 4794329"/>
              <a:gd name="connsiteX43" fmla="*/ 7109580 w 8328384"/>
              <a:gd name="connsiteY43" fmla="*/ 598413 h 4794329"/>
              <a:gd name="connsiteX44" fmla="*/ 7258445 w 8328384"/>
              <a:gd name="connsiteY44" fmla="*/ 660075 h 4794329"/>
              <a:gd name="connsiteX45" fmla="*/ 7258445 w 8328384"/>
              <a:gd name="connsiteY45" fmla="*/ 957805 h 4794329"/>
              <a:gd name="connsiteX46" fmla="*/ 3512618 w 8328384"/>
              <a:gd name="connsiteY46" fmla="*/ 4703631 h 4794329"/>
              <a:gd name="connsiteX47" fmla="*/ 3214888 w 8328384"/>
              <a:gd name="connsiteY47" fmla="*/ 4703631 h 4794329"/>
              <a:gd name="connsiteX48" fmla="*/ 3214889 w 8328384"/>
              <a:gd name="connsiteY48" fmla="*/ 4703631 h 4794329"/>
              <a:gd name="connsiteX49" fmla="*/ 3214889 w 8328384"/>
              <a:gd name="connsiteY49" fmla="*/ 4405901 h 4794329"/>
              <a:gd name="connsiteX50" fmla="*/ 6960715 w 8328384"/>
              <a:gd name="connsiteY50" fmla="*/ 660075 h 4794329"/>
              <a:gd name="connsiteX51" fmla="*/ 7109580 w 8328384"/>
              <a:gd name="connsiteY51" fmla="*/ 598413 h 4794329"/>
              <a:gd name="connsiteX52" fmla="*/ 5839303 w 8328384"/>
              <a:gd name="connsiteY52" fmla="*/ 530016 h 4794329"/>
              <a:gd name="connsiteX53" fmla="*/ 5988168 w 8328384"/>
              <a:gd name="connsiteY53" fmla="*/ 591677 h 4794329"/>
              <a:gd name="connsiteX54" fmla="*/ 5988168 w 8328384"/>
              <a:gd name="connsiteY54" fmla="*/ 889408 h 4794329"/>
              <a:gd name="connsiteX55" fmla="*/ 2912977 w 8328384"/>
              <a:gd name="connsiteY55" fmla="*/ 3964597 h 4794329"/>
              <a:gd name="connsiteX56" fmla="*/ 2615248 w 8328384"/>
              <a:gd name="connsiteY56" fmla="*/ 3964597 h 4794329"/>
              <a:gd name="connsiteX57" fmla="*/ 2615249 w 8328384"/>
              <a:gd name="connsiteY57" fmla="*/ 3964597 h 4794329"/>
              <a:gd name="connsiteX58" fmla="*/ 2615249 w 8328384"/>
              <a:gd name="connsiteY58" fmla="*/ 3666867 h 4794329"/>
              <a:gd name="connsiteX59" fmla="*/ 5690438 w 8328384"/>
              <a:gd name="connsiteY59" fmla="*/ 591677 h 4794329"/>
              <a:gd name="connsiteX60" fmla="*/ 5839303 w 8328384"/>
              <a:gd name="connsiteY60" fmla="*/ 530016 h 4794329"/>
              <a:gd name="connsiteX61" fmla="*/ 6693121 w 8328384"/>
              <a:gd name="connsiteY61" fmla="*/ 347526 h 4794329"/>
              <a:gd name="connsiteX62" fmla="*/ 6841986 w 8328384"/>
              <a:gd name="connsiteY62" fmla="*/ 409188 h 4794329"/>
              <a:gd name="connsiteX63" fmla="*/ 6841986 w 8328384"/>
              <a:gd name="connsiteY63" fmla="*/ 706919 h 4794329"/>
              <a:gd name="connsiteX64" fmla="*/ 3766795 w 8328384"/>
              <a:gd name="connsiteY64" fmla="*/ 3782108 h 4794329"/>
              <a:gd name="connsiteX65" fmla="*/ 3469065 w 8328384"/>
              <a:gd name="connsiteY65" fmla="*/ 3782108 h 4794329"/>
              <a:gd name="connsiteX66" fmla="*/ 3469066 w 8328384"/>
              <a:gd name="connsiteY66" fmla="*/ 3782108 h 4794329"/>
              <a:gd name="connsiteX67" fmla="*/ 3469066 w 8328384"/>
              <a:gd name="connsiteY67" fmla="*/ 3484378 h 4794329"/>
              <a:gd name="connsiteX68" fmla="*/ 6544256 w 8328384"/>
              <a:gd name="connsiteY68" fmla="*/ 409188 h 4794329"/>
              <a:gd name="connsiteX69" fmla="*/ 6693121 w 8328384"/>
              <a:gd name="connsiteY69" fmla="*/ 347526 h 4794329"/>
              <a:gd name="connsiteX70" fmla="*/ 4217989 w 8328384"/>
              <a:gd name="connsiteY70" fmla="*/ 126303 h 4794329"/>
              <a:gd name="connsiteX71" fmla="*/ 4366854 w 8328384"/>
              <a:gd name="connsiteY71" fmla="*/ 187965 h 4794329"/>
              <a:gd name="connsiteX72" fmla="*/ 4366854 w 8328384"/>
              <a:gd name="connsiteY72" fmla="*/ 485695 h 4794329"/>
              <a:gd name="connsiteX73" fmla="*/ 3108136 w 8328384"/>
              <a:gd name="connsiteY73" fmla="*/ 1744412 h 4794329"/>
              <a:gd name="connsiteX74" fmla="*/ 2810405 w 8328384"/>
              <a:gd name="connsiteY74" fmla="*/ 1744412 h 4794329"/>
              <a:gd name="connsiteX75" fmla="*/ 2810407 w 8328384"/>
              <a:gd name="connsiteY75" fmla="*/ 1744412 h 4794329"/>
              <a:gd name="connsiteX76" fmla="*/ 2810407 w 8328384"/>
              <a:gd name="connsiteY76" fmla="*/ 1446682 h 4794329"/>
              <a:gd name="connsiteX77" fmla="*/ 4069124 w 8328384"/>
              <a:gd name="connsiteY77" fmla="*/ 187965 h 4794329"/>
              <a:gd name="connsiteX78" fmla="*/ 4217989 w 8328384"/>
              <a:gd name="connsiteY78" fmla="*/ 126303 h 4794329"/>
              <a:gd name="connsiteX79" fmla="*/ 5679047 w 8328384"/>
              <a:gd name="connsiteY79" fmla="*/ 18853 h 4794329"/>
              <a:gd name="connsiteX80" fmla="*/ 5827912 w 8328384"/>
              <a:gd name="connsiteY80" fmla="*/ 80515 h 4794329"/>
              <a:gd name="connsiteX81" fmla="*/ 5827912 w 8328384"/>
              <a:gd name="connsiteY81" fmla="*/ 378245 h 4794329"/>
              <a:gd name="connsiteX82" fmla="*/ 3106228 w 8328384"/>
              <a:gd name="connsiteY82" fmla="*/ 3099928 h 4794329"/>
              <a:gd name="connsiteX83" fmla="*/ 2808498 w 8328384"/>
              <a:gd name="connsiteY83" fmla="*/ 3099928 h 4794329"/>
              <a:gd name="connsiteX84" fmla="*/ 2808499 w 8328384"/>
              <a:gd name="connsiteY84" fmla="*/ 3099928 h 4794329"/>
              <a:gd name="connsiteX85" fmla="*/ 2808499 w 8328384"/>
              <a:gd name="connsiteY85" fmla="*/ 2802198 h 4794329"/>
              <a:gd name="connsiteX86" fmla="*/ 5530182 w 8328384"/>
              <a:gd name="connsiteY86" fmla="*/ 80515 h 4794329"/>
              <a:gd name="connsiteX87" fmla="*/ 5679047 w 8328384"/>
              <a:gd name="connsiteY87" fmla="*/ 18853 h 4794329"/>
              <a:gd name="connsiteX88" fmla="*/ 5019170 w 8328384"/>
              <a:gd name="connsiteY88" fmla="*/ 0 h 4794329"/>
              <a:gd name="connsiteX89" fmla="*/ 5168035 w 8328384"/>
              <a:gd name="connsiteY89" fmla="*/ 61662 h 4794329"/>
              <a:gd name="connsiteX90" fmla="*/ 5168035 w 8328384"/>
              <a:gd name="connsiteY90" fmla="*/ 359392 h 4794329"/>
              <a:gd name="connsiteX91" fmla="*/ 3186355 w 8328384"/>
              <a:gd name="connsiteY91" fmla="*/ 2341071 h 4794329"/>
              <a:gd name="connsiteX92" fmla="*/ 2888624 w 8328384"/>
              <a:gd name="connsiteY92" fmla="*/ 2341071 h 4794329"/>
              <a:gd name="connsiteX93" fmla="*/ 2888626 w 8328384"/>
              <a:gd name="connsiteY93" fmla="*/ 2341071 h 4794329"/>
              <a:gd name="connsiteX94" fmla="*/ 2888626 w 8328384"/>
              <a:gd name="connsiteY94" fmla="*/ 2043341 h 4794329"/>
              <a:gd name="connsiteX95" fmla="*/ 4870305 w 8328384"/>
              <a:gd name="connsiteY95" fmla="*/ 61662 h 4794329"/>
              <a:gd name="connsiteX96" fmla="*/ 5019170 w 8328384"/>
              <a:gd name="connsiteY96" fmla="*/ 0 h 4794329"/>
              <a:gd name="connsiteX0" fmla="*/ 7193726 w 8334626"/>
              <a:gd name="connsiteY0" fmla="*/ 3202389 h 4794329"/>
              <a:gd name="connsiteX1" fmla="*/ 7342591 w 8334626"/>
              <a:gd name="connsiteY1" fmla="*/ 3264051 h 4794329"/>
              <a:gd name="connsiteX2" fmla="*/ 7342591 w 8334626"/>
              <a:gd name="connsiteY2" fmla="*/ 3561781 h 4794329"/>
              <a:gd name="connsiteX3" fmla="*/ 6682152 w 8334626"/>
              <a:gd name="connsiteY3" fmla="*/ 4222219 h 4794329"/>
              <a:gd name="connsiteX4" fmla="*/ 6384422 w 8334626"/>
              <a:gd name="connsiteY4" fmla="*/ 4222219 h 4794329"/>
              <a:gd name="connsiteX5" fmla="*/ 6384423 w 8334626"/>
              <a:gd name="connsiteY5" fmla="*/ 4222219 h 4794329"/>
              <a:gd name="connsiteX6" fmla="*/ 6384423 w 8334626"/>
              <a:gd name="connsiteY6" fmla="*/ 3924488 h 4794329"/>
              <a:gd name="connsiteX7" fmla="*/ 7044861 w 8334626"/>
              <a:gd name="connsiteY7" fmla="*/ 3264051 h 4794329"/>
              <a:gd name="connsiteX8" fmla="*/ 7193726 w 8334626"/>
              <a:gd name="connsiteY8" fmla="*/ 3202389 h 4794329"/>
              <a:gd name="connsiteX9" fmla="*/ 7160495 w 8334626"/>
              <a:gd name="connsiteY9" fmla="*/ 1896653 h 4794329"/>
              <a:gd name="connsiteX10" fmla="*/ 7309360 w 8334626"/>
              <a:gd name="connsiteY10" fmla="*/ 1958315 h 4794329"/>
              <a:gd name="connsiteX11" fmla="*/ 7309360 w 8334626"/>
              <a:gd name="connsiteY11" fmla="*/ 2256046 h 4794329"/>
              <a:gd name="connsiteX12" fmla="*/ 4832737 w 8334626"/>
              <a:gd name="connsiteY12" fmla="*/ 4732667 h 4794329"/>
              <a:gd name="connsiteX13" fmla="*/ 4535007 w 8334626"/>
              <a:gd name="connsiteY13" fmla="*/ 4732667 h 4794329"/>
              <a:gd name="connsiteX14" fmla="*/ 4535009 w 8334626"/>
              <a:gd name="connsiteY14" fmla="*/ 4732667 h 4794329"/>
              <a:gd name="connsiteX15" fmla="*/ 4535009 w 8334626"/>
              <a:gd name="connsiteY15" fmla="*/ 4434937 h 4794329"/>
              <a:gd name="connsiteX16" fmla="*/ 7011630 w 8334626"/>
              <a:gd name="connsiteY16" fmla="*/ 1958315 h 4794329"/>
              <a:gd name="connsiteX17" fmla="*/ 7160495 w 8334626"/>
              <a:gd name="connsiteY17" fmla="*/ 1896653 h 4794329"/>
              <a:gd name="connsiteX18" fmla="*/ 8124099 w 8334626"/>
              <a:gd name="connsiteY18" fmla="*/ 1606041 h 4794329"/>
              <a:gd name="connsiteX19" fmla="*/ 8272964 w 8334626"/>
              <a:gd name="connsiteY19" fmla="*/ 1667703 h 4794329"/>
              <a:gd name="connsiteX20" fmla="*/ 8272964 w 8334626"/>
              <a:gd name="connsiteY20" fmla="*/ 1965433 h 4794329"/>
              <a:gd name="connsiteX21" fmla="*/ 6387889 w 8334626"/>
              <a:gd name="connsiteY21" fmla="*/ 3850507 h 4794329"/>
              <a:gd name="connsiteX22" fmla="*/ 6090159 w 8334626"/>
              <a:gd name="connsiteY22" fmla="*/ 3850507 h 4794329"/>
              <a:gd name="connsiteX23" fmla="*/ 6090160 w 8334626"/>
              <a:gd name="connsiteY23" fmla="*/ 3850507 h 4794329"/>
              <a:gd name="connsiteX24" fmla="*/ 6090160 w 8334626"/>
              <a:gd name="connsiteY24" fmla="*/ 3552777 h 4794329"/>
              <a:gd name="connsiteX25" fmla="*/ 7975234 w 8334626"/>
              <a:gd name="connsiteY25" fmla="*/ 1667703 h 4794329"/>
              <a:gd name="connsiteX26" fmla="*/ 8124099 w 8334626"/>
              <a:gd name="connsiteY26" fmla="*/ 1606041 h 4794329"/>
              <a:gd name="connsiteX27" fmla="*/ 6242 w 8334626"/>
              <a:gd name="connsiteY27" fmla="*/ 1576410 h 4794329"/>
              <a:gd name="connsiteX28" fmla="*/ 1034496 w 8334626"/>
              <a:gd name="connsiteY28" fmla="*/ 898884 h 4794329"/>
              <a:gd name="connsiteX29" fmla="*/ 1712023 w 8334626"/>
              <a:gd name="connsiteY29" fmla="*/ 1576410 h 4794329"/>
              <a:gd name="connsiteX30" fmla="*/ 1034496 w 8334626"/>
              <a:gd name="connsiteY30" fmla="*/ 2253937 h 4794329"/>
              <a:gd name="connsiteX31" fmla="*/ 683769 w 8334626"/>
              <a:gd name="connsiteY31" fmla="*/ 2253937 h 4794329"/>
              <a:gd name="connsiteX32" fmla="*/ 6242 w 8334626"/>
              <a:gd name="connsiteY32" fmla="*/ 1576410 h 4794329"/>
              <a:gd name="connsiteX33" fmla="*/ 7672060 w 8334626"/>
              <a:gd name="connsiteY33" fmla="*/ 717042 h 4794329"/>
              <a:gd name="connsiteX34" fmla="*/ 7820925 w 8334626"/>
              <a:gd name="connsiteY34" fmla="*/ 778704 h 4794329"/>
              <a:gd name="connsiteX35" fmla="*/ 7820925 w 8334626"/>
              <a:gd name="connsiteY35" fmla="*/ 1076435 h 4794329"/>
              <a:gd name="connsiteX36" fmla="*/ 4745734 w 8334626"/>
              <a:gd name="connsiteY36" fmla="*/ 4151624 h 4794329"/>
              <a:gd name="connsiteX37" fmla="*/ 4448004 w 8334626"/>
              <a:gd name="connsiteY37" fmla="*/ 4151624 h 4794329"/>
              <a:gd name="connsiteX38" fmla="*/ 4448005 w 8334626"/>
              <a:gd name="connsiteY38" fmla="*/ 4151624 h 4794329"/>
              <a:gd name="connsiteX39" fmla="*/ 4448005 w 8334626"/>
              <a:gd name="connsiteY39" fmla="*/ 3853894 h 4794329"/>
              <a:gd name="connsiteX40" fmla="*/ 7523195 w 8334626"/>
              <a:gd name="connsiteY40" fmla="*/ 778704 h 4794329"/>
              <a:gd name="connsiteX41" fmla="*/ 7672060 w 8334626"/>
              <a:gd name="connsiteY41" fmla="*/ 717042 h 4794329"/>
              <a:gd name="connsiteX42" fmla="*/ 7115822 w 8334626"/>
              <a:gd name="connsiteY42" fmla="*/ 598413 h 4794329"/>
              <a:gd name="connsiteX43" fmla="*/ 7264687 w 8334626"/>
              <a:gd name="connsiteY43" fmla="*/ 660075 h 4794329"/>
              <a:gd name="connsiteX44" fmla="*/ 7264687 w 8334626"/>
              <a:gd name="connsiteY44" fmla="*/ 957805 h 4794329"/>
              <a:gd name="connsiteX45" fmla="*/ 3518860 w 8334626"/>
              <a:gd name="connsiteY45" fmla="*/ 4703631 h 4794329"/>
              <a:gd name="connsiteX46" fmla="*/ 3221130 w 8334626"/>
              <a:gd name="connsiteY46" fmla="*/ 4703631 h 4794329"/>
              <a:gd name="connsiteX47" fmla="*/ 3221131 w 8334626"/>
              <a:gd name="connsiteY47" fmla="*/ 4703631 h 4794329"/>
              <a:gd name="connsiteX48" fmla="*/ 3221131 w 8334626"/>
              <a:gd name="connsiteY48" fmla="*/ 4405901 h 4794329"/>
              <a:gd name="connsiteX49" fmla="*/ 6966957 w 8334626"/>
              <a:gd name="connsiteY49" fmla="*/ 660075 h 4794329"/>
              <a:gd name="connsiteX50" fmla="*/ 7115822 w 8334626"/>
              <a:gd name="connsiteY50" fmla="*/ 598413 h 4794329"/>
              <a:gd name="connsiteX51" fmla="*/ 5845545 w 8334626"/>
              <a:gd name="connsiteY51" fmla="*/ 530016 h 4794329"/>
              <a:gd name="connsiteX52" fmla="*/ 5994410 w 8334626"/>
              <a:gd name="connsiteY52" fmla="*/ 591677 h 4794329"/>
              <a:gd name="connsiteX53" fmla="*/ 5994410 w 8334626"/>
              <a:gd name="connsiteY53" fmla="*/ 889408 h 4794329"/>
              <a:gd name="connsiteX54" fmla="*/ 2919219 w 8334626"/>
              <a:gd name="connsiteY54" fmla="*/ 3964597 h 4794329"/>
              <a:gd name="connsiteX55" fmla="*/ 2621490 w 8334626"/>
              <a:gd name="connsiteY55" fmla="*/ 3964597 h 4794329"/>
              <a:gd name="connsiteX56" fmla="*/ 2621491 w 8334626"/>
              <a:gd name="connsiteY56" fmla="*/ 3964597 h 4794329"/>
              <a:gd name="connsiteX57" fmla="*/ 2621491 w 8334626"/>
              <a:gd name="connsiteY57" fmla="*/ 3666867 h 4794329"/>
              <a:gd name="connsiteX58" fmla="*/ 5696680 w 8334626"/>
              <a:gd name="connsiteY58" fmla="*/ 591677 h 4794329"/>
              <a:gd name="connsiteX59" fmla="*/ 5845545 w 8334626"/>
              <a:gd name="connsiteY59" fmla="*/ 530016 h 4794329"/>
              <a:gd name="connsiteX60" fmla="*/ 6699363 w 8334626"/>
              <a:gd name="connsiteY60" fmla="*/ 347526 h 4794329"/>
              <a:gd name="connsiteX61" fmla="*/ 6848228 w 8334626"/>
              <a:gd name="connsiteY61" fmla="*/ 409188 h 4794329"/>
              <a:gd name="connsiteX62" fmla="*/ 6848228 w 8334626"/>
              <a:gd name="connsiteY62" fmla="*/ 706919 h 4794329"/>
              <a:gd name="connsiteX63" fmla="*/ 3773037 w 8334626"/>
              <a:gd name="connsiteY63" fmla="*/ 3782108 h 4794329"/>
              <a:gd name="connsiteX64" fmla="*/ 3475307 w 8334626"/>
              <a:gd name="connsiteY64" fmla="*/ 3782108 h 4794329"/>
              <a:gd name="connsiteX65" fmla="*/ 3475308 w 8334626"/>
              <a:gd name="connsiteY65" fmla="*/ 3782108 h 4794329"/>
              <a:gd name="connsiteX66" fmla="*/ 3475308 w 8334626"/>
              <a:gd name="connsiteY66" fmla="*/ 3484378 h 4794329"/>
              <a:gd name="connsiteX67" fmla="*/ 6550498 w 8334626"/>
              <a:gd name="connsiteY67" fmla="*/ 409188 h 4794329"/>
              <a:gd name="connsiteX68" fmla="*/ 6699363 w 8334626"/>
              <a:gd name="connsiteY68" fmla="*/ 347526 h 4794329"/>
              <a:gd name="connsiteX69" fmla="*/ 4224231 w 8334626"/>
              <a:gd name="connsiteY69" fmla="*/ 126303 h 4794329"/>
              <a:gd name="connsiteX70" fmla="*/ 4373096 w 8334626"/>
              <a:gd name="connsiteY70" fmla="*/ 187965 h 4794329"/>
              <a:gd name="connsiteX71" fmla="*/ 4373096 w 8334626"/>
              <a:gd name="connsiteY71" fmla="*/ 485695 h 4794329"/>
              <a:gd name="connsiteX72" fmla="*/ 3114378 w 8334626"/>
              <a:gd name="connsiteY72" fmla="*/ 1744412 h 4794329"/>
              <a:gd name="connsiteX73" fmla="*/ 2816647 w 8334626"/>
              <a:gd name="connsiteY73" fmla="*/ 1744412 h 4794329"/>
              <a:gd name="connsiteX74" fmla="*/ 2816649 w 8334626"/>
              <a:gd name="connsiteY74" fmla="*/ 1744412 h 4794329"/>
              <a:gd name="connsiteX75" fmla="*/ 2816649 w 8334626"/>
              <a:gd name="connsiteY75" fmla="*/ 1446682 h 4794329"/>
              <a:gd name="connsiteX76" fmla="*/ 4075366 w 8334626"/>
              <a:gd name="connsiteY76" fmla="*/ 187965 h 4794329"/>
              <a:gd name="connsiteX77" fmla="*/ 4224231 w 8334626"/>
              <a:gd name="connsiteY77" fmla="*/ 126303 h 4794329"/>
              <a:gd name="connsiteX78" fmla="*/ 5685289 w 8334626"/>
              <a:gd name="connsiteY78" fmla="*/ 18853 h 4794329"/>
              <a:gd name="connsiteX79" fmla="*/ 5834154 w 8334626"/>
              <a:gd name="connsiteY79" fmla="*/ 80515 h 4794329"/>
              <a:gd name="connsiteX80" fmla="*/ 5834154 w 8334626"/>
              <a:gd name="connsiteY80" fmla="*/ 378245 h 4794329"/>
              <a:gd name="connsiteX81" fmla="*/ 3112470 w 8334626"/>
              <a:gd name="connsiteY81" fmla="*/ 3099928 h 4794329"/>
              <a:gd name="connsiteX82" fmla="*/ 2814740 w 8334626"/>
              <a:gd name="connsiteY82" fmla="*/ 3099928 h 4794329"/>
              <a:gd name="connsiteX83" fmla="*/ 2814741 w 8334626"/>
              <a:gd name="connsiteY83" fmla="*/ 3099928 h 4794329"/>
              <a:gd name="connsiteX84" fmla="*/ 2814741 w 8334626"/>
              <a:gd name="connsiteY84" fmla="*/ 2802198 h 4794329"/>
              <a:gd name="connsiteX85" fmla="*/ 5536424 w 8334626"/>
              <a:gd name="connsiteY85" fmla="*/ 80515 h 4794329"/>
              <a:gd name="connsiteX86" fmla="*/ 5685289 w 8334626"/>
              <a:gd name="connsiteY86" fmla="*/ 18853 h 4794329"/>
              <a:gd name="connsiteX87" fmla="*/ 5025412 w 8334626"/>
              <a:gd name="connsiteY87" fmla="*/ 0 h 4794329"/>
              <a:gd name="connsiteX88" fmla="*/ 5174277 w 8334626"/>
              <a:gd name="connsiteY88" fmla="*/ 61662 h 4794329"/>
              <a:gd name="connsiteX89" fmla="*/ 5174277 w 8334626"/>
              <a:gd name="connsiteY89" fmla="*/ 359392 h 4794329"/>
              <a:gd name="connsiteX90" fmla="*/ 3192597 w 8334626"/>
              <a:gd name="connsiteY90" fmla="*/ 2341071 h 4794329"/>
              <a:gd name="connsiteX91" fmla="*/ 2894866 w 8334626"/>
              <a:gd name="connsiteY91" fmla="*/ 2341071 h 4794329"/>
              <a:gd name="connsiteX92" fmla="*/ 2894868 w 8334626"/>
              <a:gd name="connsiteY92" fmla="*/ 2341071 h 4794329"/>
              <a:gd name="connsiteX93" fmla="*/ 2894868 w 8334626"/>
              <a:gd name="connsiteY93" fmla="*/ 2043341 h 4794329"/>
              <a:gd name="connsiteX94" fmla="*/ 4876547 w 8334626"/>
              <a:gd name="connsiteY94" fmla="*/ 61662 h 4794329"/>
              <a:gd name="connsiteX95" fmla="*/ 5025412 w 8334626"/>
              <a:gd name="connsiteY95" fmla="*/ 0 h 4794329"/>
              <a:gd name="connsiteX0" fmla="*/ 7223556 w 8364456"/>
              <a:gd name="connsiteY0" fmla="*/ 3202389 h 4794329"/>
              <a:gd name="connsiteX1" fmla="*/ 7372421 w 8364456"/>
              <a:gd name="connsiteY1" fmla="*/ 3264051 h 4794329"/>
              <a:gd name="connsiteX2" fmla="*/ 7372421 w 8364456"/>
              <a:gd name="connsiteY2" fmla="*/ 3561781 h 4794329"/>
              <a:gd name="connsiteX3" fmla="*/ 6711982 w 8364456"/>
              <a:gd name="connsiteY3" fmla="*/ 4222219 h 4794329"/>
              <a:gd name="connsiteX4" fmla="*/ 6414252 w 8364456"/>
              <a:gd name="connsiteY4" fmla="*/ 4222219 h 4794329"/>
              <a:gd name="connsiteX5" fmla="*/ 6414253 w 8364456"/>
              <a:gd name="connsiteY5" fmla="*/ 4222219 h 4794329"/>
              <a:gd name="connsiteX6" fmla="*/ 6414253 w 8364456"/>
              <a:gd name="connsiteY6" fmla="*/ 3924488 h 4794329"/>
              <a:gd name="connsiteX7" fmla="*/ 7074691 w 8364456"/>
              <a:gd name="connsiteY7" fmla="*/ 3264051 h 4794329"/>
              <a:gd name="connsiteX8" fmla="*/ 7223556 w 8364456"/>
              <a:gd name="connsiteY8" fmla="*/ 3202389 h 4794329"/>
              <a:gd name="connsiteX9" fmla="*/ 7190325 w 8364456"/>
              <a:gd name="connsiteY9" fmla="*/ 1896653 h 4794329"/>
              <a:gd name="connsiteX10" fmla="*/ 7339190 w 8364456"/>
              <a:gd name="connsiteY10" fmla="*/ 1958315 h 4794329"/>
              <a:gd name="connsiteX11" fmla="*/ 7339190 w 8364456"/>
              <a:gd name="connsiteY11" fmla="*/ 2256046 h 4794329"/>
              <a:gd name="connsiteX12" fmla="*/ 4862567 w 8364456"/>
              <a:gd name="connsiteY12" fmla="*/ 4732667 h 4794329"/>
              <a:gd name="connsiteX13" fmla="*/ 4564837 w 8364456"/>
              <a:gd name="connsiteY13" fmla="*/ 4732667 h 4794329"/>
              <a:gd name="connsiteX14" fmla="*/ 4564839 w 8364456"/>
              <a:gd name="connsiteY14" fmla="*/ 4732667 h 4794329"/>
              <a:gd name="connsiteX15" fmla="*/ 4564839 w 8364456"/>
              <a:gd name="connsiteY15" fmla="*/ 4434937 h 4794329"/>
              <a:gd name="connsiteX16" fmla="*/ 7041460 w 8364456"/>
              <a:gd name="connsiteY16" fmla="*/ 1958315 h 4794329"/>
              <a:gd name="connsiteX17" fmla="*/ 7190325 w 8364456"/>
              <a:gd name="connsiteY17" fmla="*/ 1896653 h 4794329"/>
              <a:gd name="connsiteX18" fmla="*/ 8153929 w 8364456"/>
              <a:gd name="connsiteY18" fmla="*/ 1606041 h 4794329"/>
              <a:gd name="connsiteX19" fmla="*/ 8302794 w 8364456"/>
              <a:gd name="connsiteY19" fmla="*/ 1667703 h 4794329"/>
              <a:gd name="connsiteX20" fmla="*/ 8302794 w 8364456"/>
              <a:gd name="connsiteY20" fmla="*/ 1965433 h 4794329"/>
              <a:gd name="connsiteX21" fmla="*/ 6417719 w 8364456"/>
              <a:gd name="connsiteY21" fmla="*/ 3850507 h 4794329"/>
              <a:gd name="connsiteX22" fmla="*/ 6119989 w 8364456"/>
              <a:gd name="connsiteY22" fmla="*/ 3850507 h 4794329"/>
              <a:gd name="connsiteX23" fmla="*/ 6119990 w 8364456"/>
              <a:gd name="connsiteY23" fmla="*/ 3850507 h 4794329"/>
              <a:gd name="connsiteX24" fmla="*/ 6119990 w 8364456"/>
              <a:gd name="connsiteY24" fmla="*/ 3552777 h 4794329"/>
              <a:gd name="connsiteX25" fmla="*/ 8005064 w 8364456"/>
              <a:gd name="connsiteY25" fmla="*/ 1667703 h 4794329"/>
              <a:gd name="connsiteX26" fmla="*/ 8153929 w 8364456"/>
              <a:gd name="connsiteY26" fmla="*/ 1606041 h 4794329"/>
              <a:gd name="connsiteX27" fmla="*/ 36072 w 8364456"/>
              <a:gd name="connsiteY27" fmla="*/ 1576410 h 4794329"/>
              <a:gd name="connsiteX28" fmla="*/ 1741853 w 8364456"/>
              <a:gd name="connsiteY28" fmla="*/ 1576410 h 4794329"/>
              <a:gd name="connsiteX29" fmla="*/ 1064326 w 8364456"/>
              <a:gd name="connsiteY29" fmla="*/ 2253937 h 4794329"/>
              <a:gd name="connsiteX30" fmla="*/ 713599 w 8364456"/>
              <a:gd name="connsiteY30" fmla="*/ 2253937 h 4794329"/>
              <a:gd name="connsiteX31" fmla="*/ 36072 w 8364456"/>
              <a:gd name="connsiteY31" fmla="*/ 1576410 h 4794329"/>
              <a:gd name="connsiteX32" fmla="*/ 7701890 w 8364456"/>
              <a:gd name="connsiteY32" fmla="*/ 717042 h 4794329"/>
              <a:gd name="connsiteX33" fmla="*/ 7850755 w 8364456"/>
              <a:gd name="connsiteY33" fmla="*/ 778704 h 4794329"/>
              <a:gd name="connsiteX34" fmla="*/ 7850755 w 8364456"/>
              <a:gd name="connsiteY34" fmla="*/ 1076435 h 4794329"/>
              <a:gd name="connsiteX35" fmla="*/ 4775564 w 8364456"/>
              <a:gd name="connsiteY35" fmla="*/ 4151624 h 4794329"/>
              <a:gd name="connsiteX36" fmla="*/ 4477834 w 8364456"/>
              <a:gd name="connsiteY36" fmla="*/ 4151624 h 4794329"/>
              <a:gd name="connsiteX37" fmla="*/ 4477835 w 8364456"/>
              <a:gd name="connsiteY37" fmla="*/ 4151624 h 4794329"/>
              <a:gd name="connsiteX38" fmla="*/ 4477835 w 8364456"/>
              <a:gd name="connsiteY38" fmla="*/ 3853894 h 4794329"/>
              <a:gd name="connsiteX39" fmla="*/ 7553025 w 8364456"/>
              <a:gd name="connsiteY39" fmla="*/ 778704 h 4794329"/>
              <a:gd name="connsiteX40" fmla="*/ 7701890 w 8364456"/>
              <a:gd name="connsiteY40" fmla="*/ 717042 h 4794329"/>
              <a:gd name="connsiteX41" fmla="*/ 7145652 w 8364456"/>
              <a:gd name="connsiteY41" fmla="*/ 598413 h 4794329"/>
              <a:gd name="connsiteX42" fmla="*/ 7294517 w 8364456"/>
              <a:gd name="connsiteY42" fmla="*/ 660075 h 4794329"/>
              <a:gd name="connsiteX43" fmla="*/ 7294517 w 8364456"/>
              <a:gd name="connsiteY43" fmla="*/ 957805 h 4794329"/>
              <a:gd name="connsiteX44" fmla="*/ 3548690 w 8364456"/>
              <a:gd name="connsiteY44" fmla="*/ 4703631 h 4794329"/>
              <a:gd name="connsiteX45" fmla="*/ 3250960 w 8364456"/>
              <a:gd name="connsiteY45" fmla="*/ 4703631 h 4794329"/>
              <a:gd name="connsiteX46" fmla="*/ 3250961 w 8364456"/>
              <a:gd name="connsiteY46" fmla="*/ 4703631 h 4794329"/>
              <a:gd name="connsiteX47" fmla="*/ 3250961 w 8364456"/>
              <a:gd name="connsiteY47" fmla="*/ 4405901 h 4794329"/>
              <a:gd name="connsiteX48" fmla="*/ 6996787 w 8364456"/>
              <a:gd name="connsiteY48" fmla="*/ 660075 h 4794329"/>
              <a:gd name="connsiteX49" fmla="*/ 7145652 w 8364456"/>
              <a:gd name="connsiteY49" fmla="*/ 598413 h 4794329"/>
              <a:gd name="connsiteX50" fmla="*/ 5875375 w 8364456"/>
              <a:gd name="connsiteY50" fmla="*/ 530016 h 4794329"/>
              <a:gd name="connsiteX51" fmla="*/ 6024240 w 8364456"/>
              <a:gd name="connsiteY51" fmla="*/ 591677 h 4794329"/>
              <a:gd name="connsiteX52" fmla="*/ 6024240 w 8364456"/>
              <a:gd name="connsiteY52" fmla="*/ 889408 h 4794329"/>
              <a:gd name="connsiteX53" fmla="*/ 2949049 w 8364456"/>
              <a:gd name="connsiteY53" fmla="*/ 3964597 h 4794329"/>
              <a:gd name="connsiteX54" fmla="*/ 2651320 w 8364456"/>
              <a:gd name="connsiteY54" fmla="*/ 3964597 h 4794329"/>
              <a:gd name="connsiteX55" fmla="*/ 2651321 w 8364456"/>
              <a:gd name="connsiteY55" fmla="*/ 3964597 h 4794329"/>
              <a:gd name="connsiteX56" fmla="*/ 2651321 w 8364456"/>
              <a:gd name="connsiteY56" fmla="*/ 3666867 h 4794329"/>
              <a:gd name="connsiteX57" fmla="*/ 5726510 w 8364456"/>
              <a:gd name="connsiteY57" fmla="*/ 591677 h 4794329"/>
              <a:gd name="connsiteX58" fmla="*/ 5875375 w 8364456"/>
              <a:gd name="connsiteY58" fmla="*/ 530016 h 4794329"/>
              <a:gd name="connsiteX59" fmla="*/ 6729193 w 8364456"/>
              <a:gd name="connsiteY59" fmla="*/ 347526 h 4794329"/>
              <a:gd name="connsiteX60" fmla="*/ 6878058 w 8364456"/>
              <a:gd name="connsiteY60" fmla="*/ 409188 h 4794329"/>
              <a:gd name="connsiteX61" fmla="*/ 6878058 w 8364456"/>
              <a:gd name="connsiteY61" fmla="*/ 706919 h 4794329"/>
              <a:gd name="connsiteX62" fmla="*/ 3802867 w 8364456"/>
              <a:gd name="connsiteY62" fmla="*/ 3782108 h 4794329"/>
              <a:gd name="connsiteX63" fmla="*/ 3505137 w 8364456"/>
              <a:gd name="connsiteY63" fmla="*/ 3782108 h 4794329"/>
              <a:gd name="connsiteX64" fmla="*/ 3505138 w 8364456"/>
              <a:gd name="connsiteY64" fmla="*/ 3782108 h 4794329"/>
              <a:gd name="connsiteX65" fmla="*/ 3505138 w 8364456"/>
              <a:gd name="connsiteY65" fmla="*/ 3484378 h 4794329"/>
              <a:gd name="connsiteX66" fmla="*/ 6580328 w 8364456"/>
              <a:gd name="connsiteY66" fmla="*/ 409188 h 4794329"/>
              <a:gd name="connsiteX67" fmla="*/ 6729193 w 8364456"/>
              <a:gd name="connsiteY67" fmla="*/ 347526 h 4794329"/>
              <a:gd name="connsiteX68" fmla="*/ 4254061 w 8364456"/>
              <a:gd name="connsiteY68" fmla="*/ 126303 h 4794329"/>
              <a:gd name="connsiteX69" fmla="*/ 4402926 w 8364456"/>
              <a:gd name="connsiteY69" fmla="*/ 187965 h 4794329"/>
              <a:gd name="connsiteX70" fmla="*/ 4402926 w 8364456"/>
              <a:gd name="connsiteY70" fmla="*/ 485695 h 4794329"/>
              <a:gd name="connsiteX71" fmla="*/ 3144208 w 8364456"/>
              <a:gd name="connsiteY71" fmla="*/ 1744412 h 4794329"/>
              <a:gd name="connsiteX72" fmla="*/ 2846477 w 8364456"/>
              <a:gd name="connsiteY72" fmla="*/ 1744412 h 4794329"/>
              <a:gd name="connsiteX73" fmla="*/ 2846479 w 8364456"/>
              <a:gd name="connsiteY73" fmla="*/ 1744412 h 4794329"/>
              <a:gd name="connsiteX74" fmla="*/ 2846479 w 8364456"/>
              <a:gd name="connsiteY74" fmla="*/ 1446682 h 4794329"/>
              <a:gd name="connsiteX75" fmla="*/ 4105196 w 8364456"/>
              <a:gd name="connsiteY75" fmla="*/ 187965 h 4794329"/>
              <a:gd name="connsiteX76" fmla="*/ 4254061 w 8364456"/>
              <a:gd name="connsiteY76" fmla="*/ 126303 h 4794329"/>
              <a:gd name="connsiteX77" fmla="*/ 5715119 w 8364456"/>
              <a:gd name="connsiteY77" fmla="*/ 18853 h 4794329"/>
              <a:gd name="connsiteX78" fmla="*/ 5863984 w 8364456"/>
              <a:gd name="connsiteY78" fmla="*/ 80515 h 4794329"/>
              <a:gd name="connsiteX79" fmla="*/ 5863984 w 8364456"/>
              <a:gd name="connsiteY79" fmla="*/ 378245 h 4794329"/>
              <a:gd name="connsiteX80" fmla="*/ 3142300 w 8364456"/>
              <a:gd name="connsiteY80" fmla="*/ 3099928 h 4794329"/>
              <a:gd name="connsiteX81" fmla="*/ 2844570 w 8364456"/>
              <a:gd name="connsiteY81" fmla="*/ 3099928 h 4794329"/>
              <a:gd name="connsiteX82" fmla="*/ 2844571 w 8364456"/>
              <a:gd name="connsiteY82" fmla="*/ 3099928 h 4794329"/>
              <a:gd name="connsiteX83" fmla="*/ 2844571 w 8364456"/>
              <a:gd name="connsiteY83" fmla="*/ 2802198 h 4794329"/>
              <a:gd name="connsiteX84" fmla="*/ 5566254 w 8364456"/>
              <a:gd name="connsiteY84" fmla="*/ 80515 h 4794329"/>
              <a:gd name="connsiteX85" fmla="*/ 5715119 w 8364456"/>
              <a:gd name="connsiteY85" fmla="*/ 18853 h 4794329"/>
              <a:gd name="connsiteX86" fmla="*/ 5055242 w 8364456"/>
              <a:gd name="connsiteY86" fmla="*/ 0 h 4794329"/>
              <a:gd name="connsiteX87" fmla="*/ 5204107 w 8364456"/>
              <a:gd name="connsiteY87" fmla="*/ 61662 h 4794329"/>
              <a:gd name="connsiteX88" fmla="*/ 5204107 w 8364456"/>
              <a:gd name="connsiteY88" fmla="*/ 359392 h 4794329"/>
              <a:gd name="connsiteX89" fmla="*/ 3222427 w 8364456"/>
              <a:gd name="connsiteY89" fmla="*/ 2341071 h 4794329"/>
              <a:gd name="connsiteX90" fmla="*/ 2924696 w 8364456"/>
              <a:gd name="connsiteY90" fmla="*/ 2341071 h 4794329"/>
              <a:gd name="connsiteX91" fmla="*/ 2924698 w 8364456"/>
              <a:gd name="connsiteY91" fmla="*/ 2341071 h 4794329"/>
              <a:gd name="connsiteX92" fmla="*/ 2924698 w 8364456"/>
              <a:gd name="connsiteY92" fmla="*/ 2043341 h 4794329"/>
              <a:gd name="connsiteX93" fmla="*/ 4906377 w 8364456"/>
              <a:gd name="connsiteY93" fmla="*/ 61662 h 4794329"/>
              <a:gd name="connsiteX94" fmla="*/ 5055242 w 8364456"/>
              <a:gd name="connsiteY94" fmla="*/ 0 h 4794329"/>
              <a:gd name="connsiteX0" fmla="*/ 7193727 w 8334627"/>
              <a:gd name="connsiteY0" fmla="*/ 3202389 h 4794329"/>
              <a:gd name="connsiteX1" fmla="*/ 7342592 w 8334627"/>
              <a:gd name="connsiteY1" fmla="*/ 3264051 h 4794329"/>
              <a:gd name="connsiteX2" fmla="*/ 7342592 w 8334627"/>
              <a:gd name="connsiteY2" fmla="*/ 3561781 h 4794329"/>
              <a:gd name="connsiteX3" fmla="*/ 6682153 w 8334627"/>
              <a:gd name="connsiteY3" fmla="*/ 4222219 h 4794329"/>
              <a:gd name="connsiteX4" fmla="*/ 6384423 w 8334627"/>
              <a:gd name="connsiteY4" fmla="*/ 4222219 h 4794329"/>
              <a:gd name="connsiteX5" fmla="*/ 6384424 w 8334627"/>
              <a:gd name="connsiteY5" fmla="*/ 4222219 h 4794329"/>
              <a:gd name="connsiteX6" fmla="*/ 6384424 w 8334627"/>
              <a:gd name="connsiteY6" fmla="*/ 3924488 h 4794329"/>
              <a:gd name="connsiteX7" fmla="*/ 7044862 w 8334627"/>
              <a:gd name="connsiteY7" fmla="*/ 3264051 h 4794329"/>
              <a:gd name="connsiteX8" fmla="*/ 7193727 w 8334627"/>
              <a:gd name="connsiteY8" fmla="*/ 3202389 h 4794329"/>
              <a:gd name="connsiteX9" fmla="*/ 7160496 w 8334627"/>
              <a:gd name="connsiteY9" fmla="*/ 1896653 h 4794329"/>
              <a:gd name="connsiteX10" fmla="*/ 7309361 w 8334627"/>
              <a:gd name="connsiteY10" fmla="*/ 1958315 h 4794329"/>
              <a:gd name="connsiteX11" fmla="*/ 7309361 w 8334627"/>
              <a:gd name="connsiteY11" fmla="*/ 2256046 h 4794329"/>
              <a:gd name="connsiteX12" fmla="*/ 4832738 w 8334627"/>
              <a:gd name="connsiteY12" fmla="*/ 4732667 h 4794329"/>
              <a:gd name="connsiteX13" fmla="*/ 4535008 w 8334627"/>
              <a:gd name="connsiteY13" fmla="*/ 4732667 h 4794329"/>
              <a:gd name="connsiteX14" fmla="*/ 4535010 w 8334627"/>
              <a:gd name="connsiteY14" fmla="*/ 4732667 h 4794329"/>
              <a:gd name="connsiteX15" fmla="*/ 4535010 w 8334627"/>
              <a:gd name="connsiteY15" fmla="*/ 4434937 h 4794329"/>
              <a:gd name="connsiteX16" fmla="*/ 7011631 w 8334627"/>
              <a:gd name="connsiteY16" fmla="*/ 1958315 h 4794329"/>
              <a:gd name="connsiteX17" fmla="*/ 7160496 w 8334627"/>
              <a:gd name="connsiteY17" fmla="*/ 1896653 h 4794329"/>
              <a:gd name="connsiteX18" fmla="*/ 8124100 w 8334627"/>
              <a:gd name="connsiteY18" fmla="*/ 1606041 h 4794329"/>
              <a:gd name="connsiteX19" fmla="*/ 8272965 w 8334627"/>
              <a:gd name="connsiteY19" fmla="*/ 1667703 h 4794329"/>
              <a:gd name="connsiteX20" fmla="*/ 8272965 w 8334627"/>
              <a:gd name="connsiteY20" fmla="*/ 1965433 h 4794329"/>
              <a:gd name="connsiteX21" fmla="*/ 6387890 w 8334627"/>
              <a:gd name="connsiteY21" fmla="*/ 3850507 h 4794329"/>
              <a:gd name="connsiteX22" fmla="*/ 6090160 w 8334627"/>
              <a:gd name="connsiteY22" fmla="*/ 3850507 h 4794329"/>
              <a:gd name="connsiteX23" fmla="*/ 6090161 w 8334627"/>
              <a:gd name="connsiteY23" fmla="*/ 3850507 h 4794329"/>
              <a:gd name="connsiteX24" fmla="*/ 6090161 w 8334627"/>
              <a:gd name="connsiteY24" fmla="*/ 3552777 h 4794329"/>
              <a:gd name="connsiteX25" fmla="*/ 7975235 w 8334627"/>
              <a:gd name="connsiteY25" fmla="*/ 1667703 h 4794329"/>
              <a:gd name="connsiteX26" fmla="*/ 8124100 w 8334627"/>
              <a:gd name="connsiteY26" fmla="*/ 1606041 h 4794329"/>
              <a:gd name="connsiteX27" fmla="*/ 6243 w 8334627"/>
              <a:gd name="connsiteY27" fmla="*/ 1576410 h 4794329"/>
              <a:gd name="connsiteX28" fmla="*/ 1034497 w 8334627"/>
              <a:gd name="connsiteY28" fmla="*/ 2253937 h 4794329"/>
              <a:gd name="connsiteX29" fmla="*/ 683770 w 8334627"/>
              <a:gd name="connsiteY29" fmla="*/ 2253937 h 4794329"/>
              <a:gd name="connsiteX30" fmla="*/ 6243 w 8334627"/>
              <a:gd name="connsiteY30" fmla="*/ 1576410 h 4794329"/>
              <a:gd name="connsiteX31" fmla="*/ 7672061 w 8334627"/>
              <a:gd name="connsiteY31" fmla="*/ 717042 h 4794329"/>
              <a:gd name="connsiteX32" fmla="*/ 7820926 w 8334627"/>
              <a:gd name="connsiteY32" fmla="*/ 778704 h 4794329"/>
              <a:gd name="connsiteX33" fmla="*/ 7820926 w 8334627"/>
              <a:gd name="connsiteY33" fmla="*/ 1076435 h 4794329"/>
              <a:gd name="connsiteX34" fmla="*/ 4745735 w 8334627"/>
              <a:gd name="connsiteY34" fmla="*/ 4151624 h 4794329"/>
              <a:gd name="connsiteX35" fmla="*/ 4448005 w 8334627"/>
              <a:gd name="connsiteY35" fmla="*/ 4151624 h 4794329"/>
              <a:gd name="connsiteX36" fmla="*/ 4448006 w 8334627"/>
              <a:gd name="connsiteY36" fmla="*/ 4151624 h 4794329"/>
              <a:gd name="connsiteX37" fmla="*/ 4448006 w 8334627"/>
              <a:gd name="connsiteY37" fmla="*/ 3853894 h 4794329"/>
              <a:gd name="connsiteX38" fmla="*/ 7523196 w 8334627"/>
              <a:gd name="connsiteY38" fmla="*/ 778704 h 4794329"/>
              <a:gd name="connsiteX39" fmla="*/ 7672061 w 8334627"/>
              <a:gd name="connsiteY39" fmla="*/ 717042 h 4794329"/>
              <a:gd name="connsiteX40" fmla="*/ 7115823 w 8334627"/>
              <a:gd name="connsiteY40" fmla="*/ 598413 h 4794329"/>
              <a:gd name="connsiteX41" fmla="*/ 7264688 w 8334627"/>
              <a:gd name="connsiteY41" fmla="*/ 660075 h 4794329"/>
              <a:gd name="connsiteX42" fmla="*/ 7264688 w 8334627"/>
              <a:gd name="connsiteY42" fmla="*/ 957805 h 4794329"/>
              <a:gd name="connsiteX43" fmla="*/ 3518861 w 8334627"/>
              <a:gd name="connsiteY43" fmla="*/ 4703631 h 4794329"/>
              <a:gd name="connsiteX44" fmla="*/ 3221131 w 8334627"/>
              <a:gd name="connsiteY44" fmla="*/ 4703631 h 4794329"/>
              <a:gd name="connsiteX45" fmla="*/ 3221132 w 8334627"/>
              <a:gd name="connsiteY45" fmla="*/ 4703631 h 4794329"/>
              <a:gd name="connsiteX46" fmla="*/ 3221132 w 8334627"/>
              <a:gd name="connsiteY46" fmla="*/ 4405901 h 4794329"/>
              <a:gd name="connsiteX47" fmla="*/ 6966958 w 8334627"/>
              <a:gd name="connsiteY47" fmla="*/ 660075 h 4794329"/>
              <a:gd name="connsiteX48" fmla="*/ 7115823 w 8334627"/>
              <a:gd name="connsiteY48" fmla="*/ 598413 h 4794329"/>
              <a:gd name="connsiteX49" fmla="*/ 5845546 w 8334627"/>
              <a:gd name="connsiteY49" fmla="*/ 530016 h 4794329"/>
              <a:gd name="connsiteX50" fmla="*/ 5994411 w 8334627"/>
              <a:gd name="connsiteY50" fmla="*/ 591677 h 4794329"/>
              <a:gd name="connsiteX51" fmla="*/ 5994411 w 8334627"/>
              <a:gd name="connsiteY51" fmla="*/ 889408 h 4794329"/>
              <a:gd name="connsiteX52" fmla="*/ 2919220 w 8334627"/>
              <a:gd name="connsiteY52" fmla="*/ 3964597 h 4794329"/>
              <a:gd name="connsiteX53" fmla="*/ 2621491 w 8334627"/>
              <a:gd name="connsiteY53" fmla="*/ 3964597 h 4794329"/>
              <a:gd name="connsiteX54" fmla="*/ 2621492 w 8334627"/>
              <a:gd name="connsiteY54" fmla="*/ 3964597 h 4794329"/>
              <a:gd name="connsiteX55" fmla="*/ 2621492 w 8334627"/>
              <a:gd name="connsiteY55" fmla="*/ 3666867 h 4794329"/>
              <a:gd name="connsiteX56" fmla="*/ 5696681 w 8334627"/>
              <a:gd name="connsiteY56" fmla="*/ 591677 h 4794329"/>
              <a:gd name="connsiteX57" fmla="*/ 5845546 w 8334627"/>
              <a:gd name="connsiteY57" fmla="*/ 530016 h 4794329"/>
              <a:gd name="connsiteX58" fmla="*/ 6699364 w 8334627"/>
              <a:gd name="connsiteY58" fmla="*/ 347526 h 4794329"/>
              <a:gd name="connsiteX59" fmla="*/ 6848229 w 8334627"/>
              <a:gd name="connsiteY59" fmla="*/ 409188 h 4794329"/>
              <a:gd name="connsiteX60" fmla="*/ 6848229 w 8334627"/>
              <a:gd name="connsiteY60" fmla="*/ 706919 h 4794329"/>
              <a:gd name="connsiteX61" fmla="*/ 3773038 w 8334627"/>
              <a:gd name="connsiteY61" fmla="*/ 3782108 h 4794329"/>
              <a:gd name="connsiteX62" fmla="*/ 3475308 w 8334627"/>
              <a:gd name="connsiteY62" fmla="*/ 3782108 h 4794329"/>
              <a:gd name="connsiteX63" fmla="*/ 3475309 w 8334627"/>
              <a:gd name="connsiteY63" fmla="*/ 3782108 h 4794329"/>
              <a:gd name="connsiteX64" fmla="*/ 3475309 w 8334627"/>
              <a:gd name="connsiteY64" fmla="*/ 3484378 h 4794329"/>
              <a:gd name="connsiteX65" fmla="*/ 6550499 w 8334627"/>
              <a:gd name="connsiteY65" fmla="*/ 409188 h 4794329"/>
              <a:gd name="connsiteX66" fmla="*/ 6699364 w 8334627"/>
              <a:gd name="connsiteY66" fmla="*/ 347526 h 4794329"/>
              <a:gd name="connsiteX67" fmla="*/ 4224232 w 8334627"/>
              <a:gd name="connsiteY67" fmla="*/ 126303 h 4794329"/>
              <a:gd name="connsiteX68" fmla="*/ 4373097 w 8334627"/>
              <a:gd name="connsiteY68" fmla="*/ 187965 h 4794329"/>
              <a:gd name="connsiteX69" fmla="*/ 4373097 w 8334627"/>
              <a:gd name="connsiteY69" fmla="*/ 485695 h 4794329"/>
              <a:gd name="connsiteX70" fmla="*/ 3114379 w 8334627"/>
              <a:gd name="connsiteY70" fmla="*/ 1744412 h 4794329"/>
              <a:gd name="connsiteX71" fmla="*/ 2816648 w 8334627"/>
              <a:gd name="connsiteY71" fmla="*/ 1744412 h 4794329"/>
              <a:gd name="connsiteX72" fmla="*/ 2816650 w 8334627"/>
              <a:gd name="connsiteY72" fmla="*/ 1744412 h 4794329"/>
              <a:gd name="connsiteX73" fmla="*/ 2816650 w 8334627"/>
              <a:gd name="connsiteY73" fmla="*/ 1446682 h 4794329"/>
              <a:gd name="connsiteX74" fmla="*/ 4075367 w 8334627"/>
              <a:gd name="connsiteY74" fmla="*/ 187965 h 4794329"/>
              <a:gd name="connsiteX75" fmla="*/ 4224232 w 8334627"/>
              <a:gd name="connsiteY75" fmla="*/ 126303 h 4794329"/>
              <a:gd name="connsiteX76" fmla="*/ 5685290 w 8334627"/>
              <a:gd name="connsiteY76" fmla="*/ 18853 h 4794329"/>
              <a:gd name="connsiteX77" fmla="*/ 5834155 w 8334627"/>
              <a:gd name="connsiteY77" fmla="*/ 80515 h 4794329"/>
              <a:gd name="connsiteX78" fmla="*/ 5834155 w 8334627"/>
              <a:gd name="connsiteY78" fmla="*/ 378245 h 4794329"/>
              <a:gd name="connsiteX79" fmla="*/ 3112471 w 8334627"/>
              <a:gd name="connsiteY79" fmla="*/ 3099928 h 4794329"/>
              <a:gd name="connsiteX80" fmla="*/ 2814741 w 8334627"/>
              <a:gd name="connsiteY80" fmla="*/ 3099928 h 4794329"/>
              <a:gd name="connsiteX81" fmla="*/ 2814742 w 8334627"/>
              <a:gd name="connsiteY81" fmla="*/ 3099928 h 4794329"/>
              <a:gd name="connsiteX82" fmla="*/ 2814742 w 8334627"/>
              <a:gd name="connsiteY82" fmla="*/ 2802198 h 4794329"/>
              <a:gd name="connsiteX83" fmla="*/ 5536425 w 8334627"/>
              <a:gd name="connsiteY83" fmla="*/ 80515 h 4794329"/>
              <a:gd name="connsiteX84" fmla="*/ 5685290 w 8334627"/>
              <a:gd name="connsiteY84" fmla="*/ 18853 h 4794329"/>
              <a:gd name="connsiteX85" fmla="*/ 5025413 w 8334627"/>
              <a:gd name="connsiteY85" fmla="*/ 0 h 4794329"/>
              <a:gd name="connsiteX86" fmla="*/ 5174278 w 8334627"/>
              <a:gd name="connsiteY86" fmla="*/ 61662 h 4794329"/>
              <a:gd name="connsiteX87" fmla="*/ 5174278 w 8334627"/>
              <a:gd name="connsiteY87" fmla="*/ 359392 h 4794329"/>
              <a:gd name="connsiteX88" fmla="*/ 3192598 w 8334627"/>
              <a:gd name="connsiteY88" fmla="*/ 2341071 h 4794329"/>
              <a:gd name="connsiteX89" fmla="*/ 2894867 w 8334627"/>
              <a:gd name="connsiteY89" fmla="*/ 2341071 h 4794329"/>
              <a:gd name="connsiteX90" fmla="*/ 2894869 w 8334627"/>
              <a:gd name="connsiteY90" fmla="*/ 2341071 h 4794329"/>
              <a:gd name="connsiteX91" fmla="*/ 2894869 w 8334627"/>
              <a:gd name="connsiteY91" fmla="*/ 2043341 h 4794329"/>
              <a:gd name="connsiteX92" fmla="*/ 4876548 w 8334627"/>
              <a:gd name="connsiteY92" fmla="*/ 61662 h 4794329"/>
              <a:gd name="connsiteX93" fmla="*/ 5025413 w 8334627"/>
              <a:gd name="connsiteY93" fmla="*/ 0 h 4794329"/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0 w 8328384"/>
              <a:gd name="connsiteY27" fmla="*/ 1576410 h 4794329"/>
              <a:gd name="connsiteX28" fmla="*/ 677527 w 8328384"/>
              <a:gd name="connsiteY28" fmla="*/ 2253937 h 4794329"/>
              <a:gd name="connsiteX29" fmla="*/ 0 w 8328384"/>
              <a:gd name="connsiteY29" fmla="*/ 1576410 h 4794329"/>
              <a:gd name="connsiteX30" fmla="*/ 7665818 w 8328384"/>
              <a:gd name="connsiteY30" fmla="*/ 717042 h 4794329"/>
              <a:gd name="connsiteX31" fmla="*/ 7814683 w 8328384"/>
              <a:gd name="connsiteY31" fmla="*/ 778704 h 4794329"/>
              <a:gd name="connsiteX32" fmla="*/ 7814683 w 8328384"/>
              <a:gd name="connsiteY32" fmla="*/ 1076435 h 4794329"/>
              <a:gd name="connsiteX33" fmla="*/ 4739492 w 8328384"/>
              <a:gd name="connsiteY33" fmla="*/ 4151624 h 4794329"/>
              <a:gd name="connsiteX34" fmla="*/ 4441762 w 8328384"/>
              <a:gd name="connsiteY34" fmla="*/ 4151624 h 4794329"/>
              <a:gd name="connsiteX35" fmla="*/ 4441763 w 8328384"/>
              <a:gd name="connsiteY35" fmla="*/ 4151624 h 4794329"/>
              <a:gd name="connsiteX36" fmla="*/ 4441763 w 8328384"/>
              <a:gd name="connsiteY36" fmla="*/ 3853894 h 4794329"/>
              <a:gd name="connsiteX37" fmla="*/ 7516953 w 8328384"/>
              <a:gd name="connsiteY37" fmla="*/ 778704 h 4794329"/>
              <a:gd name="connsiteX38" fmla="*/ 7665818 w 8328384"/>
              <a:gd name="connsiteY38" fmla="*/ 717042 h 4794329"/>
              <a:gd name="connsiteX39" fmla="*/ 7109580 w 8328384"/>
              <a:gd name="connsiteY39" fmla="*/ 598413 h 4794329"/>
              <a:gd name="connsiteX40" fmla="*/ 7258445 w 8328384"/>
              <a:gd name="connsiteY40" fmla="*/ 660075 h 4794329"/>
              <a:gd name="connsiteX41" fmla="*/ 7258445 w 8328384"/>
              <a:gd name="connsiteY41" fmla="*/ 957805 h 4794329"/>
              <a:gd name="connsiteX42" fmla="*/ 3512618 w 8328384"/>
              <a:gd name="connsiteY42" fmla="*/ 4703631 h 4794329"/>
              <a:gd name="connsiteX43" fmla="*/ 3214888 w 8328384"/>
              <a:gd name="connsiteY43" fmla="*/ 4703631 h 4794329"/>
              <a:gd name="connsiteX44" fmla="*/ 3214889 w 8328384"/>
              <a:gd name="connsiteY44" fmla="*/ 4703631 h 4794329"/>
              <a:gd name="connsiteX45" fmla="*/ 3214889 w 8328384"/>
              <a:gd name="connsiteY45" fmla="*/ 4405901 h 4794329"/>
              <a:gd name="connsiteX46" fmla="*/ 6960715 w 8328384"/>
              <a:gd name="connsiteY46" fmla="*/ 660075 h 4794329"/>
              <a:gd name="connsiteX47" fmla="*/ 7109580 w 8328384"/>
              <a:gd name="connsiteY47" fmla="*/ 598413 h 4794329"/>
              <a:gd name="connsiteX48" fmla="*/ 5839303 w 8328384"/>
              <a:gd name="connsiteY48" fmla="*/ 530016 h 4794329"/>
              <a:gd name="connsiteX49" fmla="*/ 5988168 w 8328384"/>
              <a:gd name="connsiteY49" fmla="*/ 591677 h 4794329"/>
              <a:gd name="connsiteX50" fmla="*/ 5988168 w 8328384"/>
              <a:gd name="connsiteY50" fmla="*/ 889408 h 4794329"/>
              <a:gd name="connsiteX51" fmla="*/ 2912977 w 8328384"/>
              <a:gd name="connsiteY51" fmla="*/ 3964597 h 4794329"/>
              <a:gd name="connsiteX52" fmla="*/ 2615248 w 8328384"/>
              <a:gd name="connsiteY52" fmla="*/ 3964597 h 4794329"/>
              <a:gd name="connsiteX53" fmla="*/ 2615249 w 8328384"/>
              <a:gd name="connsiteY53" fmla="*/ 3964597 h 4794329"/>
              <a:gd name="connsiteX54" fmla="*/ 2615249 w 8328384"/>
              <a:gd name="connsiteY54" fmla="*/ 3666867 h 4794329"/>
              <a:gd name="connsiteX55" fmla="*/ 5690438 w 8328384"/>
              <a:gd name="connsiteY55" fmla="*/ 591677 h 4794329"/>
              <a:gd name="connsiteX56" fmla="*/ 5839303 w 8328384"/>
              <a:gd name="connsiteY56" fmla="*/ 530016 h 4794329"/>
              <a:gd name="connsiteX57" fmla="*/ 6693121 w 8328384"/>
              <a:gd name="connsiteY57" fmla="*/ 347526 h 4794329"/>
              <a:gd name="connsiteX58" fmla="*/ 6841986 w 8328384"/>
              <a:gd name="connsiteY58" fmla="*/ 409188 h 4794329"/>
              <a:gd name="connsiteX59" fmla="*/ 6841986 w 8328384"/>
              <a:gd name="connsiteY59" fmla="*/ 706919 h 4794329"/>
              <a:gd name="connsiteX60" fmla="*/ 3766795 w 8328384"/>
              <a:gd name="connsiteY60" fmla="*/ 3782108 h 4794329"/>
              <a:gd name="connsiteX61" fmla="*/ 3469065 w 8328384"/>
              <a:gd name="connsiteY61" fmla="*/ 3782108 h 4794329"/>
              <a:gd name="connsiteX62" fmla="*/ 3469066 w 8328384"/>
              <a:gd name="connsiteY62" fmla="*/ 3782108 h 4794329"/>
              <a:gd name="connsiteX63" fmla="*/ 3469066 w 8328384"/>
              <a:gd name="connsiteY63" fmla="*/ 3484378 h 4794329"/>
              <a:gd name="connsiteX64" fmla="*/ 6544256 w 8328384"/>
              <a:gd name="connsiteY64" fmla="*/ 409188 h 4794329"/>
              <a:gd name="connsiteX65" fmla="*/ 6693121 w 8328384"/>
              <a:gd name="connsiteY65" fmla="*/ 347526 h 4794329"/>
              <a:gd name="connsiteX66" fmla="*/ 4217989 w 8328384"/>
              <a:gd name="connsiteY66" fmla="*/ 126303 h 4794329"/>
              <a:gd name="connsiteX67" fmla="*/ 4366854 w 8328384"/>
              <a:gd name="connsiteY67" fmla="*/ 187965 h 4794329"/>
              <a:gd name="connsiteX68" fmla="*/ 4366854 w 8328384"/>
              <a:gd name="connsiteY68" fmla="*/ 485695 h 4794329"/>
              <a:gd name="connsiteX69" fmla="*/ 3108136 w 8328384"/>
              <a:gd name="connsiteY69" fmla="*/ 1744412 h 4794329"/>
              <a:gd name="connsiteX70" fmla="*/ 2810405 w 8328384"/>
              <a:gd name="connsiteY70" fmla="*/ 1744412 h 4794329"/>
              <a:gd name="connsiteX71" fmla="*/ 2810407 w 8328384"/>
              <a:gd name="connsiteY71" fmla="*/ 1744412 h 4794329"/>
              <a:gd name="connsiteX72" fmla="*/ 2810407 w 8328384"/>
              <a:gd name="connsiteY72" fmla="*/ 1446682 h 4794329"/>
              <a:gd name="connsiteX73" fmla="*/ 4069124 w 8328384"/>
              <a:gd name="connsiteY73" fmla="*/ 187965 h 4794329"/>
              <a:gd name="connsiteX74" fmla="*/ 4217989 w 8328384"/>
              <a:gd name="connsiteY74" fmla="*/ 126303 h 4794329"/>
              <a:gd name="connsiteX75" fmla="*/ 5679047 w 8328384"/>
              <a:gd name="connsiteY75" fmla="*/ 18853 h 4794329"/>
              <a:gd name="connsiteX76" fmla="*/ 5827912 w 8328384"/>
              <a:gd name="connsiteY76" fmla="*/ 80515 h 4794329"/>
              <a:gd name="connsiteX77" fmla="*/ 5827912 w 8328384"/>
              <a:gd name="connsiteY77" fmla="*/ 378245 h 4794329"/>
              <a:gd name="connsiteX78" fmla="*/ 3106228 w 8328384"/>
              <a:gd name="connsiteY78" fmla="*/ 3099928 h 4794329"/>
              <a:gd name="connsiteX79" fmla="*/ 2808498 w 8328384"/>
              <a:gd name="connsiteY79" fmla="*/ 3099928 h 4794329"/>
              <a:gd name="connsiteX80" fmla="*/ 2808499 w 8328384"/>
              <a:gd name="connsiteY80" fmla="*/ 3099928 h 4794329"/>
              <a:gd name="connsiteX81" fmla="*/ 2808499 w 8328384"/>
              <a:gd name="connsiteY81" fmla="*/ 2802198 h 4794329"/>
              <a:gd name="connsiteX82" fmla="*/ 5530182 w 8328384"/>
              <a:gd name="connsiteY82" fmla="*/ 80515 h 4794329"/>
              <a:gd name="connsiteX83" fmla="*/ 5679047 w 8328384"/>
              <a:gd name="connsiteY83" fmla="*/ 18853 h 4794329"/>
              <a:gd name="connsiteX84" fmla="*/ 5019170 w 8328384"/>
              <a:gd name="connsiteY84" fmla="*/ 0 h 4794329"/>
              <a:gd name="connsiteX85" fmla="*/ 5168035 w 8328384"/>
              <a:gd name="connsiteY85" fmla="*/ 61662 h 4794329"/>
              <a:gd name="connsiteX86" fmla="*/ 5168035 w 8328384"/>
              <a:gd name="connsiteY86" fmla="*/ 359392 h 4794329"/>
              <a:gd name="connsiteX87" fmla="*/ 3186355 w 8328384"/>
              <a:gd name="connsiteY87" fmla="*/ 2341071 h 4794329"/>
              <a:gd name="connsiteX88" fmla="*/ 2888624 w 8328384"/>
              <a:gd name="connsiteY88" fmla="*/ 2341071 h 4794329"/>
              <a:gd name="connsiteX89" fmla="*/ 2888626 w 8328384"/>
              <a:gd name="connsiteY89" fmla="*/ 2341071 h 4794329"/>
              <a:gd name="connsiteX90" fmla="*/ 2888626 w 8328384"/>
              <a:gd name="connsiteY90" fmla="*/ 2043341 h 4794329"/>
              <a:gd name="connsiteX91" fmla="*/ 4870305 w 8328384"/>
              <a:gd name="connsiteY91" fmla="*/ 61662 h 4794329"/>
              <a:gd name="connsiteX92" fmla="*/ 5019170 w 8328384"/>
              <a:gd name="connsiteY92" fmla="*/ 0 h 4794329"/>
              <a:gd name="connsiteX0" fmla="*/ 4633897 w 5774797"/>
              <a:gd name="connsiteY0" fmla="*/ 3202389 h 4794329"/>
              <a:gd name="connsiteX1" fmla="*/ 4782762 w 5774797"/>
              <a:gd name="connsiteY1" fmla="*/ 3264051 h 4794329"/>
              <a:gd name="connsiteX2" fmla="*/ 4782762 w 5774797"/>
              <a:gd name="connsiteY2" fmla="*/ 3561781 h 4794329"/>
              <a:gd name="connsiteX3" fmla="*/ 4122323 w 5774797"/>
              <a:gd name="connsiteY3" fmla="*/ 4222219 h 4794329"/>
              <a:gd name="connsiteX4" fmla="*/ 3824593 w 5774797"/>
              <a:gd name="connsiteY4" fmla="*/ 4222219 h 4794329"/>
              <a:gd name="connsiteX5" fmla="*/ 3824594 w 5774797"/>
              <a:gd name="connsiteY5" fmla="*/ 4222219 h 4794329"/>
              <a:gd name="connsiteX6" fmla="*/ 3824594 w 5774797"/>
              <a:gd name="connsiteY6" fmla="*/ 3924488 h 4794329"/>
              <a:gd name="connsiteX7" fmla="*/ 4485032 w 5774797"/>
              <a:gd name="connsiteY7" fmla="*/ 3264051 h 4794329"/>
              <a:gd name="connsiteX8" fmla="*/ 4633897 w 5774797"/>
              <a:gd name="connsiteY8" fmla="*/ 3202389 h 4794329"/>
              <a:gd name="connsiteX9" fmla="*/ 4600666 w 5774797"/>
              <a:gd name="connsiteY9" fmla="*/ 1896653 h 4794329"/>
              <a:gd name="connsiteX10" fmla="*/ 4749531 w 5774797"/>
              <a:gd name="connsiteY10" fmla="*/ 1958315 h 4794329"/>
              <a:gd name="connsiteX11" fmla="*/ 4749531 w 5774797"/>
              <a:gd name="connsiteY11" fmla="*/ 2256046 h 4794329"/>
              <a:gd name="connsiteX12" fmla="*/ 2272908 w 5774797"/>
              <a:gd name="connsiteY12" fmla="*/ 4732667 h 4794329"/>
              <a:gd name="connsiteX13" fmla="*/ 1975178 w 5774797"/>
              <a:gd name="connsiteY13" fmla="*/ 4732667 h 4794329"/>
              <a:gd name="connsiteX14" fmla="*/ 1975180 w 5774797"/>
              <a:gd name="connsiteY14" fmla="*/ 4732667 h 4794329"/>
              <a:gd name="connsiteX15" fmla="*/ 1975180 w 5774797"/>
              <a:gd name="connsiteY15" fmla="*/ 4434937 h 4794329"/>
              <a:gd name="connsiteX16" fmla="*/ 4451801 w 5774797"/>
              <a:gd name="connsiteY16" fmla="*/ 1958315 h 4794329"/>
              <a:gd name="connsiteX17" fmla="*/ 4600666 w 5774797"/>
              <a:gd name="connsiteY17" fmla="*/ 1896653 h 4794329"/>
              <a:gd name="connsiteX18" fmla="*/ 5564270 w 5774797"/>
              <a:gd name="connsiteY18" fmla="*/ 1606041 h 4794329"/>
              <a:gd name="connsiteX19" fmla="*/ 5713135 w 5774797"/>
              <a:gd name="connsiteY19" fmla="*/ 1667703 h 4794329"/>
              <a:gd name="connsiteX20" fmla="*/ 5713135 w 5774797"/>
              <a:gd name="connsiteY20" fmla="*/ 1965433 h 4794329"/>
              <a:gd name="connsiteX21" fmla="*/ 3828060 w 5774797"/>
              <a:gd name="connsiteY21" fmla="*/ 3850507 h 4794329"/>
              <a:gd name="connsiteX22" fmla="*/ 3530330 w 5774797"/>
              <a:gd name="connsiteY22" fmla="*/ 3850507 h 4794329"/>
              <a:gd name="connsiteX23" fmla="*/ 3530331 w 5774797"/>
              <a:gd name="connsiteY23" fmla="*/ 3850507 h 4794329"/>
              <a:gd name="connsiteX24" fmla="*/ 3530331 w 5774797"/>
              <a:gd name="connsiteY24" fmla="*/ 3552777 h 4794329"/>
              <a:gd name="connsiteX25" fmla="*/ 5415405 w 5774797"/>
              <a:gd name="connsiteY25" fmla="*/ 1667703 h 4794329"/>
              <a:gd name="connsiteX26" fmla="*/ 5564270 w 5774797"/>
              <a:gd name="connsiteY26" fmla="*/ 1606041 h 4794329"/>
              <a:gd name="connsiteX27" fmla="*/ 5112231 w 5774797"/>
              <a:gd name="connsiteY27" fmla="*/ 717042 h 4794329"/>
              <a:gd name="connsiteX28" fmla="*/ 5261096 w 5774797"/>
              <a:gd name="connsiteY28" fmla="*/ 778704 h 4794329"/>
              <a:gd name="connsiteX29" fmla="*/ 5261096 w 5774797"/>
              <a:gd name="connsiteY29" fmla="*/ 1076435 h 4794329"/>
              <a:gd name="connsiteX30" fmla="*/ 2185905 w 5774797"/>
              <a:gd name="connsiteY30" fmla="*/ 4151624 h 4794329"/>
              <a:gd name="connsiteX31" fmla="*/ 1888175 w 5774797"/>
              <a:gd name="connsiteY31" fmla="*/ 4151624 h 4794329"/>
              <a:gd name="connsiteX32" fmla="*/ 1888176 w 5774797"/>
              <a:gd name="connsiteY32" fmla="*/ 4151624 h 4794329"/>
              <a:gd name="connsiteX33" fmla="*/ 1888176 w 5774797"/>
              <a:gd name="connsiteY33" fmla="*/ 3853894 h 4794329"/>
              <a:gd name="connsiteX34" fmla="*/ 4963366 w 5774797"/>
              <a:gd name="connsiteY34" fmla="*/ 778704 h 4794329"/>
              <a:gd name="connsiteX35" fmla="*/ 5112231 w 5774797"/>
              <a:gd name="connsiteY35" fmla="*/ 717042 h 4794329"/>
              <a:gd name="connsiteX36" fmla="*/ 4555993 w 5774797"/>
              <a:gd name="connsiteY36" fmla="*/ 598413 h 4794329"/>
              <a:gd name="connsiteX37" fmla="*/ 4704858 w 5774797"/>
              <a:gd name="connsiteY37" fmla="*/ 660075 h 4794329"/>
              <a:gd name="connsiteX38" fmla="*/ 4704858 w 5774797"/>
              <a:gd name="connsiteY38" fmla="*/ 957805 h 4794329"/>
              <a:gd name="connsiteX39" fmla="*/ 959031 w 5774797"/>
              <a:gd name="connsiteY39" fmla="*/ 4703631 h 4794329"/>
              <a:gd name="connsiteX40" fmla="*/ 661301 w 5774797"/>
              <a:gd name="connsiteY40" fmla="*/ 4703631 h 4794329"/>
              <a:gd name="connsiteX41" fmla="*/ 661302 w 5774797"/>
              <a:gd name="connsiteY41" fmla="*/ 4703631 h 4794329"/>
              <a:gd name="connsiteX42" fmla="*/ 661302 w 5774797"/>
              <a:gd name="connsiteY42" fmla="*/ 4405901 h 4794329"/>
              <a:gd name="connsiteX43" fmla="*/ 4407128 w 5774797"/>
              <a:gd name="connsiteY43" fmla="*/ 660075 h 4794329"/>
              <a:gd name="connsiteX44" fmla="*/ 4555993 w 5774797"/>
              <a:gd name="connsiteY44" fmla="*/ 598413 h 4794329"/>
              <a:gd name="connsiteX45" fmla="*/ 3285716 w 5774797"/>
              <a:gd name="connsiteY45" fmla="*/ 530016 h 4794329"/>
              <a:gd name="connsiteX46" fmla="*/ 3434581 w 5774797"/>
              <a:gd name="connsiteY46" fmla="*/ 591677 h 4794329"/>
              <a:gd name="connsiteX47" fmla="*/ 3434581 w 5774797"/>
              <a:gd name="connsiteY47" fmla="*/ 889408 h 4794329"/>
              <a:gd name="connsiteX48" fmla="*/ 359390 w 5774797"/>
              <a:gd name="connsiteY48" fmla="*/ 3964597 h 4794329"/>
              <a:gd name="connsiteX49" fmla="*/ 61661 w 5774797"/>
              <a:gd name="connsiteY49" fmla="*/ 3964597 h 4794329"/>
              <a:gd name="connsiteX50" fmla="*/ 61662 w 5774797"/>
              <a:gd name="connsiteY50" fmla="*/ 3964597 h 4794329"/>
              <a:gd name="connsiteX51" fmla="*/ 61662 w 5774797"/>
              <a:gd name="connsiteY51" fmla="*/ 3666867 h 4794329"/>
              <a:gd name="connsiteX52" fmla="*/ 3136851 w 5774797"/>
              <a:gd name="connsiteY52" fmla="*/ 591677 h 4794329"/>
              <a:gd name="connsiteX53" fmla="*/ 3285716 w 5774797"/>
              <a:gd name="connsiteY53" fmla="*/ 530016 h 4794329"/>
              <a:gd name="connsiteX54" fmla="*/ 4139534 w 5774797"/>
              <a:gd name="connsiteY54" fmla="*/ 347526 h 4794329"/>
              <a:gd name="connsiteX55" fmla="*/ 4288399 w 5774797"/>
              <a:gd name="connsiteY55" fmla="*/ 409188 h 4794329"/>
              <a:gd name="connsiteX56" fmla="*/ 4288399 w 5774797"/>
              <a:gd name="connsiteY56" fmla="*/ 706919 h 4794329"/>
              <a:gd name="connsiteX57" fmla="*/ 1213208 w 5774797"/>
              <a:gd name="connsiteY57" fmla="*/ 3782108 h 4794329"/>
              <a:gd name="connsiteX58" fmla="*/ 915478 w 5774797"/>
              <a:gd name="connsiteY58" fmla="*/ 3782108 h 4794329"/>
              <a:gd name="connsiteX59" fmla="*/ 915479 w 5774797"/>
              <a:gd name="connsiteY59" fmla="*/ 3782108 h 4794329"/>
              <a:gd name="connsiteX60" fmla="*/ 915479 w 5774797"/>
              <a:gd name="connsiteY60" fmla="*/ 3484378 h 4794329"/>
              <a:gd name="connsiteX61" fmla="*/ 3990669 w 5774797"/>
              <a:gd name="connsiteY61" fmla="*/ 409188 h 4794329"/>
              <a:gd name="connsiteX62" fmla="*/ 4139534 w 5774797"/>
              <a:gd name="connsiteY62" fmla="*/ 347526 h 4794329"/>
              <a:gd name="connsiteX63" fmla="*/ 1664402 w 5774797"/>
              <a:gd name="connsiteY63" fmla="*/ 126303 h 4794329"/>
              <a:gd name="connsiteX64" fmla="*/ 1813267 w 5774797"/>
              <a:gd name="connsiteY64" fmla="*/ 187965 h 4794329"/>
              <a:gd name="connsiteX65" fmla="*/ 1813267 w 5774797"/>
              <a:gd name="connsiteY65" fmla="*/ 485695 h 4794329"/>
              <a:gd name="connsiteX66" fmla="*/ 554549 w 5774797"/>
              <a:gd name="connsiteY66" fmla="*/ 1744412 h 4794329"/>
              <a:gd name="connsiteX67" fmla="*/ 256818 w 5774797"/>
              <a:gd name="connsiteY67" fmla="*/ 1744412 h 4794329"/>
              <a:gd name="connsiteX68" fmla="*/ 256820 w 5774797"/>
              <a:gd name="connsiteY68" fmla="*/ 1744412 h 4794329"/>
              <a:gd name="connsiteX69" fmla="*/ 256820 w 5774797"/>
              <a:gd name="connsiteY69" fmla="*/ 1446682 h 4794329"/>
              <a:gd name="connsiteX70" fmla="*/ 1515537 w 5774797"/>
              <a:gd name="connsiteY70" fmla="*/ 187965 h 4794329"/>
              <a:gd name="connsiteX71" fmla="*/ 1664402 w 5774797"/>
              <a:gd name="connsiteY71" fmla="*/ 126303 h 4794329"/>
              <a:gd name="connsiteX72" fmla="*/ 3125460 w 5774797"/>
              <a:gd name="connsiteY72" fmla="*/ 18853 h 4794329"/>
              <a:gd name="connsiteX73" fmla="*/ 3274325 w 5774797"/>
              <a:gd name="connsiteY73" fmla="*/ 80515 h 4794329"/>
              <a:gd name="connsiteX74" fmla="*/ 3274325 w 5774797"/>
              <a:gd name="connsiteY74" fmla="*/ 378245 h 4794329"/>
              <a:gd name="connsiteX75" fmla="*/ 552641 w 5774797"/>
              <a:gd name="connsiteY75" fmla="*/ 3099928 h 4794329"/>
              <a:gd name="connsiteX76" fmla="*/ 254911 w 5774797"/>
              <a:gd name="connsiteY76" fmla="*/ 3099928 h 4794329"/>
              <a:gd name="connsiteX77" fmla="*/ 254912 w 5774797"/>
              <a:gd name="connsiteY77" fmla="*/ 3099928 h 4794329"/>
              <a:gd name="connsiteX78" fmla="*/ 254912 w 5774797"/>
              <a:gd name="connsiteY78" fmla="*/ 2802198 h 4794329"/>
              <a:gd name="connsiteX79" fmla="*/ 2976595 w 5774797"/>
              <a:gd name="connsiteY79" fmla="*/ 80515 h 4794329"/>
              <a:gd name="connsiteX80" fmla="*/ 3125460 w 5774797"/>
              <a:gd name="connsiteY80" fmla="*/ 18853 h 4794329"/>
              <a:gd name="connsiteX81" fmla="*/ 2465583 w 5774797"/>
              <a:gd name="connsiteY81" fmla="*/ 0 h 4794329"/>
              <a:gd name="connsiteX82" fmla="*/ 2614448 w 5774797"/>
              <a:gd name="connsiteY82" fmla="*/ 61662 h 4794329"/>
              <a:gd name="connsiteX83" fmla="*/ 2614448 w 5774797"/>
              <a:gd name="connsiteY83" fmla="*/ 359392 h 4794329"/>
              <a:gd name="connsiteX84" fmla="*/ 632768 w 5774797"/>
              <a:gd name="connsiteY84" fmla="*/ 2341071 h 4794329"/>
              <a:gd name="connsiteX85" fmla="*/ 335037 w 5774797"/>
              <a:gd name="connsiteY85" fmla="*/ 2341071 h 4794329"/>
              <a:gd name="connsiteX86" fmla="*/ 335039 w 5774797"/>
              <a:gd name="connsiteY86" fmla="*/ 2341071 h 4794329"/>
              <a:gd name="connsiteX87" fmla="*/ 335039 w 5774797"/>
              <a:gd name="connsiteY87" fmla="*/ 2043341 h 4794329"/>
              <a:gd name="connsiteX88" fmla="*/ 2316718 w 5774797"/>
              <a:gd name="connsiteY88" fmla="*/ 61662 h 4794329"/>
              <a:gd name="connsiteX89" fmla="*/ 2465583 w 5774797"/>
              <a:gd name="connsiteY89" fmla="*/ 0 h 479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774797" h="4794329">
                <a:moveTo>
                  <a:pt x="4633897" y="3202389"/>
                </a:moveTo>
                <a:cubicBezTo>
                  <a:pt x="4687776" y="3202389"/>
                  <a:pt x="4741654" y="3222943"/>
                  <a:pt x="4782762" y="3264051"/>
                </a:cubicBezTo>
                <a:cubicBezTo>
                  <a:pt x="4864978" y="3346267"/>
                  <a:pt x="4864978" y="3479565"/>
                  <a:pt x="4782762" y="3561781"/>
                </a:cubicBezTo>
                <a:lnTo>
                  <a:pt x="4122323" y="4222219"/>
                </a:lnTo>
                <a:cubicBezTo>
                  <a:pt x="4040107" y="4304435"/>
                  <a:pt x="3906809" y="4304435"/>
                  <a:pt x="3824593" y="4222219"/>
                </a:cubicBezTo>
                <a:lnTo>
                  <a:pt x="3824594" y="4222219"/>
                </a:lnTo>
                <a:cubicBezTo>
                  <a:pt x="3742378" y="4140003"/>
                  <a:pt x="3742378" y="4006704"/>
                  <a:pt x="3824594" y="3924488"/>
                </a:cubicBezTo>
                <a:lnTo>
                  <a:pt x="4485032" y="3264051"/>
                </a:lnTo>
                <a:cubicBezTo>
                  <a:pt x="4526140" y="3222943"/>
                  <a:pt x="4580018" y="3202389"/>
                  <a:pt x="4633897" y="3202389"/>
                </a:cubicBezTo>
                <a:close/>
                <a:moveTo>
                  <a:pt x="4600666" y="1896653"/>
                </a:moveTo>
                <a:cubicBezTo>
                  <a:pt x="4654544" y="1896653"/>
                  <a:pt x="4708423" y="1917207"/>
                  <a:pt x="4749531" y="1958315"/>
                </a:cubicBezTo>
                <a:cubicBezTo>
                  <a:pt x="4831747" y="2040531"/>
                  <a:pt x="4831747" y="2173830"/>
                  <a:pt x="4749531" y="2256046"/>
                </a:cubicBezTo>
                <a:lnTo>
                  <a:pt x="2272908" y="4732667"/>
                </a:lnTo>
                <a:cubicBezTo>
                  <a:pt x="2190692" y="4814883"/>
                  <a:pt x="2057394" y="4814883"/>
                  <a:pt x="1975178" y="4732667"/>
                </a:cubicBezTo>
                <a:lnTo>
                  <a:pt x="1975180" y="4732667"/>
                </a:lnTo>
                <a:cubicBezTo>
                  <a:pt x="1892964" y="4650451"/>
                  <a:pt x="1892964" y="4517153"/>
                  <a:pt x="1975180" y="4434937"/>
                </a:cubicBezTo>
                <a:lnTo>
                  <a:pt x="4451801" y="1958315"/>
                </a:lnTo>
                <a:cubicBezTo>
                  <a:pt x="4492909" y="1917207"/>
                  <a:pt x="4546787" y="1896653"/>
                  <a:pt x="4600666" y="1896653"/>
                </a:cubicBezTo>
                <a:close/>
                <a:moveTo>
                  <a:pt x="5564270" y="1606041"/>
                </a:moveTo>
                <a:cubicBezTo>
                  <a:pt x="5618148" y="1606041"/>
                  <a:pt x="5672027" y="1626595"/>
                  <a:pt x="5713135" y="1667703"/>
                </a:cubicBezTo>
                <a:cubicBezTo>
                  <a:pt x="5795351" y="1749919"/>
                  <a:pt x="5795351" y="1883217"/>
                  <a:pt x="5713135" y="1965433"/>
                </a:cubicBezTo>
                <a:lnTo>
                  <a:pt x="3828060" y="3850507"/>
                </a:lnTo>
                <a:cubicBezTo>
                  <a:pt x="3745844" y="3932723"/>
                  <a:pt x="3612546" y="3932723"/>
                  <a:pt x="3530330" y="3850507"/>
                </a:cubicBezTo>
                <a:lnTo>
                  <a:pt x="3530331" y="3850507"/>
                </a:lnTo>
                <a:cubicBezTo>
                  <a:pt x="3448115" y="3768291"/>
                  <a:pt x="3448115" y="3634993"/>
                  <a:pt x="3530331" y="3552777"/>
                </a:cubicBezTo>
                <a:lnTo>
                  <a:pt x="5415405" y="1667703"/>
                </a:lnTo>
                <a:cubicBezTo>
                  <a:pt x="5456513" y="1626595"/>
                  <a:pt x="5510391" y="1606041"/>
                  <a:pt x="5564270" y="1606041"/>
                </a:cubicBezTo>
                <a:close/>
                <a:moveTo>
                  <a:pt x="5112231" y="717042"/>
                </a:moveTo>
                <a:cubicBezTo>
                  <a:pt x="5166109" y="717042"/>
                  <a:pt x="5219988" y="737596"/>
                  <a:pt x="5261096" y="778704"/>
                </a:cubicBezTo>
                <a:cubicBezTo>
                  <a:pt x="5343312" y="860920"/>
                  <a:pt x="5343312" y="994218"/>
                  <a:pt x="5261096" y="1076435"/>
                </a:cubicBezTo>
                <a:lnTo>
                  <a:pt x="2185905" y="4151624"/>
                </a:lnTo>
                <a:cubicBezTo>
                  <a:pt x="2103689" y="4233840"/>
                  <a:pt x="1970391" y="4233840"/>
                  <a:pt x="1888175" y="4151624"/>
                </a:cubicBezTo>
                <a:lnTo>
                  <a:pt x="1888176" y="4151624"/>
                </a:lnTo>
                <a:cubicBezTo>
                  <a:pt x="1805960" y="4069408"/>
                  <a:pt x="1805960" y="3936110"/>
                  <a:pt x="1888176" y="3853894"/>
                </a:cubicBezTo>
                <a:lnTo>
                  <a:pt x="4963366" y="778704"/>
                </a:lnTo>
                <a:cubicBezTo>
                  <a:pt x="5004474" y="737596"/>
                  <a:pt x="5058352" y="717042"/>
                  <a:pt x="5112231" y="717042"/>
                </a:cubicBezTo>
                <a:close/>
                <a:moveTo>
                  <a:pt x="4555993" y="598413"/>
                </a:moveTo>
                <a:cubicBezTo>
                  <a:pt x="4609872" y="598413"/>
                  <a:pt x="4663750" y="618967"/>
                  <a:pt x="4704858" y="660075"/>
                </a:cubicBezTo>
                <a:cubicBezTo>
                  <a:pt x="4787074" y="742291"/>
                  <a:pt x="4787074" y="875589"/>
                  <a:pt x="4704858" y="957805"/>
                </a:cubicBezTo>
                <a:lnTo>
                  <a:pt x="959031" y="4703631"/>
                </a:lnTo>
                <a:cubicBezTo>
                  <a:pt x="876815" y="4785847"/>
                  <a:pt x="743517" y="4785847"/>
                  <a:pt x="661301" y="4703631"/>
                </a:cubicBezTo>
                <a:lnTo>
                  <a:pt x="661302" y="4703631"/>
                </a:lnTo>
                <a:cubicBezTo>
                  <a:pt x="579087" y="4621415"/>
                  <a:pt x="579087" y="4488117"/>
                  <a:pt x="661302" y="4405901"/>
                </a:cubicBezTo>
                <a:lnTo>
                  <a:pt x="4407128" y="660075"/>
                </a:lnTo>
                <a:cubicBezTo>
                  <a:pt x="4448236" y="618967"/>
                  <a:pt x="4502115" y="598413"/>
                  <a:pt x="4555993" y="598413"/>
                </a:cubicBezTo>
                <a:close/>
                <a:moveTo>
                  <a:pt x="3285716" y="530016"/>
                </a:moveTo>
                <a:cubicBezTo>
                  <a:pt x="3339595" y="530015"/>
                  <a:pt x="3393473" y="550569"/>
                  <a:pt x="3434581" y="591677"/>
                </a:cubicBezTo>
                <a:cubicBezTo>
                  <a:pt x="3516797" y="673894"/>
                  <a:pt x="3516797" y="807191"/>
                  <a:pt x="3434581" y="889408"/>
                </a:cubicBezTo>
                <a:lnTo>
                  <a:pt x="359390" y="3964597"/>
                </a:lnTo>
                <a:cubicBezTo>
                  <a:pt x="277175" y="4046813"/>
                  <a:pt x="143876" y="4046813"/>
                  <a:pt x="61661" y="3964597"/>
                </a:cubicBezTo>
                <a:lnTo>
                  <a:pt x="61662" y="3964597"/>
                </a:lnTo>
                <a:cubicBezTo>
                  <a:pt x="-20554" y="3882381"/>
                  <a:pt x="-20554" y="3749083"/>
                  <a:pt x="61662" y="3666867"/>
                </a:cubicBezTo>
                <a:lnTo>
                  <a:pt x="3136851" y="591677"/>
                </a:lnTo>
                <a:cubicBezTo>
                  <a:pt x="3177959" y="550569"/>
                  <a:pt x="3231837" y="530015"/>
                  <a:pt x="3285716" y="530016"/>
                </a:cubicBezTo>
                <a:close/>
                <a:moveTo>
                  <a:pt x="4139534" y="347526"/>
                </a:moveTo>
                <a:cubicBezTo>
                  <a:pt x="4193413" y="347526"/>
                  <a:pt x="4247291" y="368080"/>
                  <a:pt x="4288399" y="409188"/>
                </a:cubicBezTo>
                <a:cubicBezTo>
                  <a:pt x="4370615" y="491405"/>
                  <a:pt x="4370615" y="624702"/>
                  <a:pt x="4288399" y="706919"/>
                </a:cubicBezTo>
                <a:lnTo>
                  <a:pt x="1213208" y="3782108"/>
                </a:lnTo>
                <a:cubicBezTo>
                  <a:pt x="1130992" y="3864324"/>
                  <a:pt x="997694" y="3864324"/>
                  <a:pt x="915478" y="3782108"/>
                </a:cubicBezTo>
                <a:lnTo>
                  <a:pt x="915479" y="3782108"/>
                </a:lnTo>
                <a:cubicBezTo>
                  <a:pt x="833263" y="3699892"/>
                  <a:pt x="833263" y="3566594"/>
                  <a:pt x="915479" y="3484378"/>
                </a:cubicBezTo>
                <a:lnTo>
                  <a:pt x="3990669" y="409188"/>
                </a:lnTo>
                <a:cubicBezTo>
                  <a:pt x="4031777" y="368080"/>
                  <a:pt x="4085655" y="347526"/>
                  <a:pt x="4139534" y="347526"/>
                </a:cubicBezTo>
                <a:close/>
                <a:moveTo>
                  <a:pt x="1664402" y="126303"/>
                </a:moveTo>
                <a:cubicBezTo>
                  <a:pt x="1718280" y="126303"/>
                  <a:pt x="1772159" y="146856"/>
                  <a:pt x="1813267" y="187965"/>
                </a:cubicBezTo>
                <a:cubicBezTo>
                  <a:pt x="1895483" y="270181"/>
                  <a:pt x="1895483" y="403479"/>
                  <a:pt x="1813267" y="485695"/>
                </a:cubicBezTo>
                <a:lnTo>
                  <a:pt x="554549" y="1744412"/>
                </a:lnTo>
                <a:cubicBezTo>
                  <a:pt x="472333" y="1826628"/>
                  <a:pt x="339035" y="1826628"/>
                  <a:pt x="256818" y="1744412"/>
                </a:cubicBezTo>
                <a:lnTo>
                  <a:pt x="256820" y="1744412"/>
                </a:lnTo>
                <a:cubicBezTo>
                  <a:pt x="174605" y="1662196"/>
                  <a:pt x="174605" y="1528898"/>
                  <a:pt x="256820" y="1446682"/>
                </a:cubicBezTo>
                <a:lnTo>
                  <a:pt x="1515537" y="187965"/>
                </a:lnTo>
                <a:cubicBezTo>
                  <a:pt x="1556645" y="146856"/>
                  <a:pt x="1610523" y="126303"/>
                  <a:pt x="1664402" y="126303"/>
                </a:cubicBezTo>
                <a:close/>
                <a:moveTo>
                  <a:pt x="3125460" y="18853"/>
                </a:moveTo>
                <a:cubicBezTo>
                  <a:pt x="3179339" y="18853"/>
                  <a:pt x="3233217" y="39407"/>
                  <a:pt x="3274325" y="80515"/>
                </a:cubicBezTo>
                <a:cubicBezTo>
                  <a:pt x="3356541" y="162731"/>
                  <a:pt x="3356541" y="296029"/>
                  <a:pt x="3274325" y="378245"/>
                </a:cubicBezTo>
                <a:lnTo>
                  <a:pt x="552641" y="3099928"/>
                </a:lnTo>
                <a:cubicBezTo>
                  <a:pt x="470425" y="3182144"/>
                  <a:pt x="337126" y="3182144"/>
                  <a:pt x="254911" y="3099928"/>
                </a:cubicBezTo>
                <a:lnTo>
                  <a:pt x="254912" y="3099928"/>
                </a:lnTo>
                <a:cubicBezTo>
                  <a:pt x="172696" y="3017712"/>
                  <a:pt x="172696" y="2884414"/>
                  <a:pt x="254912" y="2802198"/>
                </a:cubicBezTo>
                <a:lnTo>
                  <a:pt x="2976595" y="80515"/>
                </a:lnTo>
                <a:cubicBezTo>
                  <a:pt x="3017703" y="39407"/>
                  <a:pt x="3071581" y="18853"/>
                  <a:pt x="3125460" y="18853"/>
                </a:cubicBezTo>
                <a:close/>
                <a:moveTo>
                  <a:pt x="2465583" y="0"/>
                </a:moveTo>
                <a:cubicBezTo>
                  <a:pt x="2519461" y="0"/>
                  <a:pt x="2573340" y="20554"/>
                  <a:pt x="2614448" y="61662"/>
                </a:cubicBezTo>
                <a:cubicBezTo>
                  <a:pt x="2696664" y="143878"/>
                  <a:pt x="2696664" y="277176"/>
                  <a:pt x="2614448" y="359392"/>
                </a:cubicBezTo>
                <a:lnTo>
                  <a:pt x="632768" y="2341071"/>
                </a:lnTo>
                <a:cubicBezTo>
                  <a:pt x="550552" y="2423287"/>
                  <a:pt x="417253" y="2423287"/>
                  <a:pt x="335037" y="2341071"/>
                </a:cubicBezTo>
                <a:lnTo>
                  <a:pt x="335039" y="2341071"/>
                </a:lnTo>
                <a:cubicBezTo>
                  <a:pt x="252822" y="2258855"/>
                  <a:pt x="252822" y="2125557"/>
                  <a:pt x="335039" y="2043341"/>
                </a:cubicBezTo>
                <a:lnTo>
                  <a:pt x="2316718" y="61662"/>
                </a:lnTo>
                <a:cubicBezTo>
                  <a:pt x="2357826" y="20554"/>
                  <a:pt x="2411704" y="0"/>
                  <a:pt x="2465583" y="0"/>
                </a:cubicBezTo>
                <a:close/>
              </a:path>
            </a:pathLst>
          </a:cu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 dirty="0"/>
              <a:t>Insert Image</a:t>
            </a:r>
          </a:p>
        </p:txBody>
      </p:sp>
    </p:spTree>
    <p:extLst>
      <p:ext uri="{BB962C8B-B14F-4D97-AF65-F5344CB8AC3E}">
        <p14:creationId xmlns="" xmlns:p14="http://schemas.microsoft.com/office/powerpoint/2010/main" val="38169599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ottom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 flipH="1">
            <a:off x="5261113" y="0"/>
            <a:ext cx="6930887" cy="6858000"/>
          </a:xfrm>
          <a:prstGeom prst="rtTriangle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3555381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onal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" y="-1"/>
            <a:ext cx="4744278" cy="6858001"/>
          </a:xfrm>
          <a:custGeom>
            <a:avLst/>
            <a:gdLst>
              <a:gd name="connsiteX0" fmla="*/ 0 w 15806056"/>
              <a:gd name="connsiteY0" fmla="*/ 0 h 13716000"/>
              <a:gd name="connsiteX1" fmla="*/ 9050443 w 15806056"/>
              <a:gd name="connsiteY1" fmla="*/ 0 h 13716000"/>
              <a:gd name="connsiteX2" fmla="*/ 15806056 w 15806056"/>
              <a:gd name="connsiteY2" fmla="*/ 13716000 h 13716000"/>
              <a:gd name="connsiteX3" fmla="*/ 0 w 15806056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06056" h="13716000">
                <a:moveTo>
                  <a:pt x="0" y="0"/>
                </a:moveTo>
                <a:lnTo>
                  <a:pt x="9050443" y="0"/>
                </a:lnTo>
                <a:lnTo>
                  <a:pt x="15806056" y="13716000"/>
                </a:lnTo>
                <a:lnTo>
                  <a:pt x="0" y="137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927321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gonal placeholder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2"/>
          <p:cNvSpPr>
            <a:spLocks noGrp="1"/>
          </p:cNvSpPr>
          <p:nvPr>
            <p:ph type="pic" sz="quarter" idx="12"/>
          </p:nvPr>
        </p:nvSpPr>
        <p:spPr>
          <a:xfrm flipH="1">
            <a:off x="7447722" y="0"/>
            <a:ext cx="4744278" cy="6858000"/>
          </a:xfrm>
          <a:custGeom>
            <a:avLst/>
            <a:gdLst>
              <a:gd name="connsiteX0" fmla="*/ 0 w 15806056"/>
              <a:gd name="connsiteY0" fmla="*/ 0 h 13716000"/>
              <a:gd name="connsiteX1" fmla="*/ 9050443 w 15806056"/>
              <a:gd name="connsiteY1" fmla="*/ 0 h 13716000"/>
              <a:gd name="connsiteX2" fmla="*/ 15806056 w 15806056"/>
              <a:gd name="connsiteY2" fmla="*/ 13716000 h 13716000"/>
              <a:gd name="connsiteX3" fmla="*/ 0 w 15806056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06056" h="13716000">
                <a:moveTo>
                  <a:pt x="0" y="0"/>
                </a:moveTo>
                <a:lnTo>
                  <a:pt x="9050443" y="0"/>
                </a:lnTo>
                <a:lnTo>
                  <a:pt x="15806056" y="13716000"/>
                </a:lnTo>
                <a:lnTo>
                  <a:pt x="0" y="137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581244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halh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347206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31702868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20818161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4505739" cy="6857999"/>
          </a:xfrm>
        </p:spPr>
        <p:txBody>
          <a:bodyPr/>
          <a:lstStyle/>
          <a:p>
            <a:endParaRPr lang="id-ID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5697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rmal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11171585" y="641440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6" name="Oval 15"/>
          <p:cNvSpPr/>
          <p:nvPr userDrawn="1"/>
        </p:nvSpPr>
        <p:spPr>
          <a:xfrm>
            <a:off x="11280263" y="584356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62801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center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432313" y="1"/>
            <a:ext cx="2133600" cy="6857999"/>
          </a:xfrm>
        </p:spPr>
        <p:txBody>
          <a:bodyPr/>
          <a:lstStyle/>
          <a:p>
            <a:endParaRPr lang="id-ID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41666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center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566991" y="1"/>
            <a:ext cx="2133600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23409522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mall s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875722" cy="6857999"/>
          </a:xfrm>
        </p:spPr>
        <p:txBody>
          <a:bodyPr/>
          <a:lstStyle/>
          <a:p>
            <a:endParaRPr lang="id-ID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97655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mall 2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299791" cy="6857999"/>
          </a:xfrm>
        </p:spPr>
        <p:txBody>
          <a:bodyPr/>
          <a:lstStyle/>
          <a:p>
            <a:endParaRPr lang="id-ID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9051234" y="1"/>
            <a:ext cx="3140765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37261997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mall s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9316278" y="1"/>
            <a:ext cx="2875722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31319594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98409" y="848138"/>
            <a:ext cx="3180522" cy="5121965"/>
          </a:xfrm>
          <a:prstGeom prst="foldedCorner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34993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686261" y="1"/>
            <a:ext cx="4505739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35091967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85109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3880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593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rmal Center - 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1915537" y="2300786"/>
            <a:ext cx="2160000" cy="2160000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4718372" y="2300786"/>
            <a:ext cx="2160000" cy="2160000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7521207" y="2300786"/>
            <a:ext cx="2160000" cy="2160000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TextBox 19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1" name="Oval 20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21021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08232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273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12755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9827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08022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15211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14934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886096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0D5B9-0DDB-4140-BE43-969BE51362F9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487448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2CE8D-8875-488E-9A37-7DB01E55A187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1708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rmal Center - 3 image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874644" y="2819953"/>
            <a:ext cx="3328416" cy="1472184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392036" y="2819953"/>
            <a:ext cx="3328416" cy="1472184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09428" y="2819953"/>
            <a:ext cx="3328416" cy="1472184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3" name="Oval 22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2530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176C-65C6-48DC-9927-74C61491E36A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896522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D71F-553E-43A5-B47E-44E61A8B672E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46370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AFBEA-1995-418B-BC84-73A7B834A9F7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40373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D3D8B-0021-431E-B58F-8B42A4AE6B0E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388846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CE1CA-5E27-4EDF-AEDC-CA7647070374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50131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5F56F-5AAF-428E-AA48-BA4DF5FF4C67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917523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F0305-B4E3-4017-A3A1-EF3F5E160FFD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756818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01F9-0FC3-4970-ACC5-22AEAC51BDA7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544542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5C8EB-879E-4C0A-86B1-44C08E82C6D2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60073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A0429-A792-469A-AA58-3CF43FAA2E80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5438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ormal Center - half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0" y="2517912"/>
            <a:ext cx="12192000" cy="2888975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6" name="Oval 15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567914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48C9-7C70-40AB-A7EA-C7770648311C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EDED11-C1C1-4484-8172-CC8BCEF4755E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1996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ormal Center - circ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 userDrawn="1"/>
        </p:nvSpPr>
        <p:spPr>
          <a:xfrm>
            <a:off x="11297481" y="489759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5E5CA2">
                    <a:lumMod val="65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5E5CA2">
                  <a:lumMod val="65000"/>
                </a:srgbClr>
              </a:solidFill>
            </a:endParaRPr>
          </a:p>
        </p:txBody>
      </p:sp>
      <p:sp>
        <p:nvSpPr>
          <p:cNvPr id="3" name="Oval 2"/>
          <p:cNvSpPr/>
          <p:nvPr userDrawn="1"/>
        </p:nvSpPr>
        <p:spPr>
          <a:xfrm>
            <a:off x="11406159" y="432675"/>
            <a:ext cx="432000" cy="432000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9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829850" y="2054087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3632685" y="2054087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6435520" y="2054087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 noChangeAspect="1"/>
          </p:cNvSpPr>
          <p:nvPr>
            <p:ph type="pic" sz="quarter" idx="14"/>
          </p:nvPr>
        </p:nvSpPr>
        <p:spPr>
          <a:xfrm>
            <a:off x="9238355" y="2054087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10200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Normal Center - half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6" name="Oval 15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57261" y="2445784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57261" y="4548066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462006" y="2445784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462006" y="4548066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066752" y="2445784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8066751" y="4548066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6170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108073" y="2420547"/>
            <a:ext cx="2334807" cy="3403893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662220" y="2420547"/>
            <a:ext cx="2334807" cy="3403893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216367" y="2420547"/>
            <a:ext cx="2334807" cy="3403893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770514" y="2420547"/>
            <a:ext cx="2334807" cy="3403893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3" name="Oval 22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7124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34C31-475E-4A2F-A9AA-BA95AC06B52C}" type="datetimeFigureOut">
              <a:rPr lang="id-ID" smtClean="0">
                <a:solidFill>
                  <a:srgbClr val="2B2B2D">
                    <a:tint val="75000"/>
                  </a:srgbClr>
                </a:solidFill>
              </a:rPr>
              <a:pPr/>
              <a:t>01/12/2017</a:t>
            </a:fld>
            <a:endParaRPr lang="id-ID">
              <a:solidFill>
                <a:srgbClr val="2B2B2D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>
              <a:solidFill>
                <a:srgbClr val="2B2B2D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43B4A-7628-478F-BD81-93B0BA7BE246}" type="slidenum">
              <a:rPr lang="id-ID" smtClean="0">
                <a:solidFill>
                  <a:srgbClr val="2B2B2D">
                    <a:tint val="75000"/>
                  </a:srgbClr>
                </a:solidFill>
              </a:rPr>
              <a:pPr/>
              <a:t>‹N°›</a:t>
            </a:fld>
            <a:endParaRPr lang="id-ID">
              <a:solidFill>
                <a:srgbClr val="2B2B2D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1411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  <p:sldLayoutId id="2147483766" r:id="rId15"/>
    <p:sldLayoutId id="2147483767" r:id="rId16"/>
    <p:sldLayoutId id="2147483768" r:id="rId17"/>
    <p:sldLayoutId id="2147483769" r:id="rId18"/>
    <p:sldLayoutId id="2147483770" r:id="rId19"/>
    <p:sldLayoutId id="2147483771" r:id="rId20"/>
    <p:sldLayoutId id="2147483772" r:id="rId21"/>
    <p:sldLayoutId id="2147483773" r:id="rId22"/>
    <p:sldLayoutId id="2147483774" r:id="rId23"/>
    <p:sldLayoutId id="2147483775" r:id="rId24"/>
    <p:sldLayoutId id="2147483776" r:id="rId25"/>
    <p:sldLayoutId id="2147483777" r:id="rId26"/>
    <p:sldLayoutId id="2147483778" r:id="rId27"/>
    <p:sldLayoutId id="2147483779" r:id="rId28"/>
    <p:sldLayoutId id="2147483780" r:id="rId29"/>
    <p:sldLayoutId id="2147483781" r:id="rId30"/>
    <p:sldLayoutId id="2147483782" r:id="rId31"/>
    <p:sldLayoutId id="2147483783" r:id="rId32"/>
    <p:sldLayoutId id="2147483784" r:id="rId33"/>
    <p:sldLayoutId id="2147483785" r:id="rId34"/>
    <p:sldLayoutId id="2147483786" r:id="rId35"/>
    <p:sldLayoutId id="2147483787" r:id="rId3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199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F23BE-8890-485B-823E-B8E8B4488DAE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01/12/2017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8200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5" r:id="rId13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Relationship Id="rId4" Type="http://schemas.openxmlformats.org/officeDocument/2006/relationships/comments" Target="../comments/commen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pn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Relationship Id="rId5" Type="http://schemas.openxmlformats.org/officeDocument/2006/relationships/comments" Target="../comments/commen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Projet de fin d’études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2016-2017</a:t>
            </a: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gray">
          <a:xfrm>
            <a:off x="2020033" y="3297081"/>
            <a:ext cx="8619893" cy="69234"/>
          </a:xfrm>
          <a:prstGeom prst="rect">
            <a:avLst/>
          </a:prstGeom>
          <a:solidFill>
            <a:srgbClr val="002060"/>
          </a:solidFill>
          <a:ln w="3175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>
              <a:ln w="6350">
                <a:solidFill>
                  <a:prstClr val="black"/>
                </a:solidFill>
              </a:ln>
              <a:solidFill>
                <a:srgbClr val="6699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itle 1" descr="Title 1"/>
          <p:cNvSpPr txBox="1">
            <a:spLocks/>
          </p:cNvSpPr>
          <p:nvPr/>
        </p:nvSpPr>
        <p:spPr>
          <a:xfrm>
            <a:off x="2344153" y="1776041"/>
            <a:ext cx="8066129" cy="1224136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algn="ctr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1</a:t>
            </a:r>
            <a:r>
              <a:rPr lang="fr-FR" baseline="3000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er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 Workshop du projet Erasmus+ e-VAL</a:t>
            </a:r>
          </a:p>
          <a:p>
            <a:pPr algn="ctr"/>
            <a:r>
              <a:rPr lang="fr-FR" b="1" dirty="0" smtClean="0"/>
              <a:t>Le projet Erasmus+ e-Val</a:t>
            </a:r>
            <a:r>
              <a:rPr lang="fr-FR" b="1" dirty="0" smtClean="0"/>
              <a:t>,</a:t>
            </a:r>
          </a:p>
          <a:p>
            <a:pPr algn="ctr"/>
            <a:r>
              <a:rPr lang="fr-FR" b="1" dirty="0" smtClean="0"/>
              <a:t>Exploitation des Compétences et Valorisation des acquis pour</a:t>
            </a:r>
          </a:p>
          <a:p>
            <a:pPr algn="ctr"/>
            <a:r>
              <a:rPr lang="fr-FR" b="1" dirty="0" smtClean="0"/>
              <a:t>une Meilleure Insertion et Visibilité </a:t>
            </a:r>
            <a:r>
              <a:rPr lang="fr-FR" b="1" dirty="0" smtClean="0"/>
              <a:t>professionnelles</a:t>
            </a:r>
            <a:endParaRPr lang="fr-FR" dirty="0" smtClean="0"/>
          </a:p>
          <a:p>
            <a:pPr algn="ctr"/>
            <a:r>
              <a:rPr lang="fr-FR" b="1" dirty="0" smtClean="0">
                <a:solidFill>
                  <a:srgbClr val="0000FF"/>
                </a:solidFill>
              </a:rPr>
              <a:t>Vers une meilleure communication Lauréats-Entreprises</a:t>
            </a: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6477690" y="5274723"/>
            <a:ext cx="5139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Lundi 04 décembre 2017</a:t>
            </a:r>
            <a:endParaRPr lang="fr-FR" b="1" dirty="0" smtClean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Université Ibn </a:t>
            </a:r>
            <a:r>
              <a:rPr lang="fr-FR" b="1" dirty="0" err="1" smtClean="0">
                <a:solidFill>
                  <a:prstClr val="black"/>
                </a:solidFill>
                <a:latin typeface="Century Gothic" panose="020B0502020202020204" pitchFamily="34" charset="0"/>
              </a:rPr>
              <a:t>Tofail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 – Kénitra </a:t>
            </a:r>
          </a:p>
        </p:txBody>
      </p:sp>
      <p:sp>
        <p:nvSpPr>
          <p:cNvPr id="31" name="Rectangle 30"/>
          <p:cNvSpPr/>
          <p:nvPr/>
        </p:nvSpPr>
        <p:spPr>
          <a:xfrm rot="16200000" flipV="1">
            <a:off x="8617620" y="2874516"/>
            <a:ext cx="55241" cy="4684723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 rot="16200000" flipH="1" flipV="1">
            <a:off x="1502922" y="5139458"/>
            <a:ext cx="86954" cy="1802816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itle 1" descr="Title 1"/>
          <p:cNvSpPr txBox="1">
            <a:spLocks/>
          </p:cNvSpPr>
          <p:nvPr/>
        </p:nvSpPr>
        <p:spPr>
          <a:xfrm>
            <a:off x="2164135" y="3568630"/>
            <a:ext cx="8070184" cy="1394441"/>
          </a:xfrm>
          <a:prstGeom prst="rect">
            <a:avLst/>
          </a:prstGeom>
          <a:ln w="38100">
            <a:solidFill>
              <a:schemeClr val="bg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Erasmus+ e-Val : un projet clé pour développer les liens entreprises - universités</a:t>
            </a:r>
          </a:p>
        </p:txBody>
      </p:sp>
      <p:pic>
        <p:nvPicPr>
          <p:cNvPr id="32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225" y="188640"/>
            <a:ext cx="4321411" cy="936104"/>
          </a:xfrm>
          <a:prstGeom prst="rect">
            <a:avLst/>
          </a:prstGeom>
          <a:noFill/>
        </p:spPr>
      </p:pic>
      <p:pic>
        <p:nvPicPr>
          <p:cNvPr id="1026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94365" y="-900949"/>
            <a:ext cx="3299012" cy="3299012"/>
          </a:xfrm>
          <a:prstGeom prst="rect">
            <a:avLst/>
          </a:prstGeom>
          <a:noFill/>
        </p:spPr>
      </p:pic>
      <p:pic>
        <p:nvPicPr>
          <p:cNvPr id="1027" name="Picture 3" descr="D:\AMEL\ENSA\logo-ua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71789" y="76836"/>
            <a:ext cx="1295490" cy="1711963"/>
          </a:xfrm>
          <a:prstGeom prst="rect">
            <a:avLst/>
          </a:prstGeom>
          <a:noFill/>
        </p:spPr>
      </p:pic>
      <p:sp>
        <p:nvSpPr>
          <p:cNvPr id="37" name="ZoneTexte 36"/>
          <p:cNvSpPr txBox="1"/>
          <p:nvPr/>
        </p:nvSpPr>
        <p:spPr>
          <a:xfrm>
            <a:off x="649473" y="5553600"/>
            <a:ext cx="3576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77913" algn="l"/>
              </a:tabLst>
            </a:pP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Equipe Projet </a:t>
            </a: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e-VAL ( UIT) </a:t>
            </a:r>
            <a:endParaRPr lang="fr-FR" b="1" dirty="0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172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2060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/>
        </p:nvGraphicFramePr>
        <p:xfrm>
          <a:off x="1295467" y="1397000"/>
          <a:ext cx="9505056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ZoneTexte 2"/>
          <p:cNvSpPr txBox="1"/>
          <p:nvPr/>
        </p:nvSpPr>
        <p:spPr>
          <a:xfrm>
            <a:off x="3023659" y="2204865"/>
            <a:ext cx="2784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L’Entreprise</a:t>
            </a:r>
            <a:endParaRPr lang="fr-FR" sz="2400" b="1" dirty="0"/>
          </a:p>
        </p:txBody>
      </p:sp>
      <p:sp>
        <p:nvSpPr>
          <p:cNvPr id="4" name="ZoneTexte 3"/>
          <p:cNvSpPr txBox="1"/>
          <p:nvPr/>
        </p:nvSpPr>
        <p:spPr>
          <a:xfrm>
            <a:off x="6288022" y="2204865"/>
            <a:ext cx="2784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L’étudiant</a:t>
            </a:r>
            <a:endParaRPr lang="fr-FR" sz="2400" b="1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03746" y="543908"/>
            <a:ext cx="4358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400" b="1" dirty="0" smtClean="0">
                <a:latin typeface="Century Gothic" pitchFamily="34" charset="0"/>
              </a:rPr>
              <a:t>Une communication altérée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5721641" y="2780929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/>
              <a:t>CV</a:t>
            </a:r>
            <a:endParaRPr lang="fr-FR" sz="3200" b="1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10</a:t>
            </a:fld>
            <a:endParaRPr lang="fr-BE"/>
          </a:p>
        </p:txBody>
      </p:sp>
      <p:sp>
        <p:nvSpPr>
          <p:cNvPr id="11" name="Rectangle 10"/>
          <p:cNvSpPr/>
          <p:nvPr/>
        </p:nvSpPr>
        <p:spPr>
          <a:xfrm rot="16200000" flipV="1">
            <a:off x="4458629" y="-2701351"/>
            <a:ext cx="47461" cy="782618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mal\Desktop\CV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3607" y="-338707"/>
            <a:ext cx="7104789" cy="7535415"/>
          </a:xfrm>
          <a:prstGeom prst="rect">
            <a:avLst/>
          </a:prstGeom>
          <a:noFill/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11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12</a:t>
            </a:fld>
            <a:endParaRPr lang="fr-BE"/>
          </a:p>
        </p:txBody>
      </p:sp>
      <p:pic>
        <p:nvPicPr>
          <p:cNvPr id="2050" name="Picture 2" descr="C:\Users\Amal\Desktop\Mon Cv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2957" y="0"/>
            <a:ext cx="646608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13</a:t>
            </a:fld>
            <a:endParaRPr lang="fr-BE"/>
          </a:p>
        </p:txBody>
      </p:sp>
      <p:pic>
        <p:nvPicPr>
          <p:cNvPr id="1026" name="Picture 2" descr="C:\Users\Amal\Desktop\cv-med-elmkaddem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9617" y="-150676"/>
            <a:ext cx="7349944" cy="7612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 Box 227"/>
          <p:cNvSpPr txBox="1">
            <a:spLocks noChangeArrowheads="1"/>
          </p:cNvSpPr>
          <p:nvPr/>
        </p:nvSpPr>
        <p:spPr bwMode="auto">
          <a:xfrm>
            <a:off x="630329" y="3467300"/>
            <a:ext cx="5733102" cy="455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ctr">
              <a:lnSpc>
                <a:spcPct val="150000"/>
              </a:lnSpc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Parcours personnel</a:t>
            </a:r>
            <a:endParaRPr lang="fr-FR" dirty="0">
              <a:solidFill>
                <a:schemeClr val="accent1"/>
              </a:solidFill>
              <a:latin typeface="Century Gothic" panose="020B0502020202020204" pitchFamily="34" charset="0"/>
              <a:cs typeface="Times New Roman" pitchFamily="18" charset="0"/>
            </a:endParaRPr>
          </a:p>
        </p:txBody>
      </p:sp>
      <p:sp>
        <p:nvSpPr>
          <p:cNvPr id="50" name="Text Box 225"/>
          <p:cNvSpPr txBox="1">
            <a:spLocks noChangeArrowheads="1"/>
          </p:cNvSpPr>
          <p:nvPr/>
        </p:nvSpPr>
        <p:spPr bwMode="auto">
          <a:xfrm>
            <a:off x="457101" y="3727526"/>
            <a:ext cx="66358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ctr">
              <a:lnSpc>
                <a:spcPct val="200000"/>
              </a:lnSpc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                      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Parcours professionnel</a:t>
            </a:r>
            <a:endParaRPr lang="fr-FR" dirty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 bwMode="gray">
          <a:xfrm>
            <a:off x="6442690" y="1704086"/>
            <a:ext cx="5749310" cy="407489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/>
            <a:endParaRPr lang="fr-FR">
              <a:solidFill>
                <a:srgbClr val="009900"/>
              </a:solidFill>
            </a:endParaRPr>
          </a:p>
        </p:txBody>
      </p:sp>
      <p:cxnSp>
        <p:nvCxnSpPr>
          <p:cNvPr id="8" name="Connecteur droit 7"/>
          <p:cNvCxnSpPr/>
          <p:nvPr/>
        </p:nvCxnSpPr>
        <p:spPr>
          <a:xfrm>
            <a:off x="6442690" y="3472888"/>
            <a:ext cx="0" cy="572911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2" name="Groupe 12"/>
          <p:cNvGrpSpPr/>
          <p:nvPr/>
        </p:nvGrpSpPr>
        <p:grpSpPr>
          <a:xfrm>
            <a:off x="6907445" y="1979515"/>
            <a:ext cx="3383347" cy="3397820"/>
            <a:chOff x="6907445" y="1537075"/>
            <a:chExt cx="3383347" cy="3397820"/>
          </a:xfrm>
        </p:grpSpPr>
        <p:sp>
          <p:nvSpPr>
            <p:cNvPr id="10" name="Flèche gauche 9"/>
            <p:cNvSpPr/>
            <p:nvPr/>
          </p:nvSpPr>
          <p:spPr bwMode="gray">
            <a:xfrm rot="5400000">
              <a:off x="8383932" y="1572576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57" name="Flèche gauche 56"/>
            <p:cNvSpPr/>
            <p:nvPr/>
          </p:nvSpPr>
          <p:spPr bwMode="gray">
            <a:xfrm rot="16200000">
              <a:off x="8383932" y="4570190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58" name="Flèche gauche 57"/>
            <p:cNvSpPr/>
            <p:nvPr/>
          </p:nvSpPr>
          <p:spPr bwMode="gray">
            <a:xfrm>
              <a:off x="6907445" y="3121002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59" name="Flèche gauche 58"/>
            <p:cNvSpPr/>
            <p:nvPr/>
          </p:nvSpPr>
          <p:spPr bwMode="gray">
            <a:xfrm rot="10800000">
              <a:off x="9890586" y="3122368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12" name="Ellipse 11"/>
            <p:cNvSpPr/>
            <p:nvPr/>
          </p:nvSpPr>
          <p:spPr bwMode="gray">
            <a:xfrm>
              <a:off x="7277484" y="1921587"/>
              <a:ext cx="2613102" cy="2613102"/>
            </a:xfrm>
            <a:prstGeom prst="ellipse">
              <a:avLst/>
            </a:prstGeom>
            <a:noFill/>
            <a:ln w="28575" algn="ctr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</p:grpSp>
      <p:sp>
        <p:nvSpPr>
          <p:cNvPr id="3" name="ZoneTexte 2"/>
          <p:cNvSpPr txBox="1"/>
          <p:nvPr/>
        </p:nvSpPr>
        <p:spPr>
          <a:xfrm>
            <a:off x="1024226" y="2994874"/>
            <a:ext cx="58063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Expériences</a:t>
            </a:r>
            <a:endParaRPr lang="fr-FR" dirty="0">
              <a:solidFill>
                <a:schemeClr val="accent1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ctr">
              <a:lnSpc>
                <a:spcPct val="200000"/>
              </a:lnSpc>
            </a:pPr>
            <a:endParaRPr lang="fr-FR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35" name="Espace réservé du numéro de diapositive 17"/>
          <p:cNvSpPr txBox="1">
            <a:spLocks/>
          </p:cNvSpPr>
          <p:nvPr/>
        </p:nvSpPr>
        <p:spPr>
          <a:xfrm>
            <a:off x="5687808" y="6481142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7" name="Espace réservé du numéro de diapositive 17">
            <a:extLst>
              <a:ext uri="{FF2B5EF4-FFF2-40B4-BE49-F238E27FC236}">
                <a16:creationId xmlns="" xmlns:a16="http://schemas.microsoft.com/office/drawing/2014/main" id="{08816D34-7F30-44F6-B725-E04C776529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44" name="Espace réservé du numéro de diapositive 17">
            <a:extLst>
              <a:ext uri="{FF2B5EF4-FFF2-40B4-BE49-F238E27FC236}">
                <a16:creationId xmlns="" xmlns:a16="http://schemas.microsoft.com/office/drawing/2014/main" id="{845C7724-5E1C-4AEE-9800-D33896E95ADE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34" name="Rectangle 33"/>
          <p:cNvSpPr/>
          <p:nvPr/>
        </p:nvSpPr>
        <p:spPr>
          <a:xfrm rot="16200000" flipV="1">
            <a:off x="4485523" y="-2338280"/>
            <a:ext cx="47461" cy="782618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591670" y="753035"/>
            <a:ext cx="87943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latin typeface="Century Gothic" pitchFamily="34" charset="0"/>
              </a:rPr>
              <a:t>«Connais-toi toi-même»</a:t>
            </a:r>
          </a:p>
          <a:p>
            <a:endParaRPr lang="fr-FR" b="1" dirty="0" smtClean="0">
              <a:solidFill>
                <a:schemeClr val="accent1"/>
              </a:solidFill>
              <a:latin typeface="Century Gothic" panose="020B0502020202020204" pitchFamily="34" charset="0"/>
              <a:cs typeface="Times New Roman" pitchFamily="18" charset="0"/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7611035" y="3294529"/>
            <a:ext cx="1990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Profil?</a:t>
            </a:r>
          </a:p>
        </p:txBody>
      </p:sp>
      <p:grpSp>
        <p:nvGrpSpPr>
          <p:cNvPr id="4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46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7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Erasmus+ e-Val : un projet clé pour développer les liens entreprises - universités</a:t>
              </a:r>
            </a:p>
          </p:txBody>
        </p:sp>
      </p:grpSp>
      <p:pic>
        <p:nvPicPr>
          <p:cNvPr id="48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1864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1" grpId="1"/>
      <p:bldP spid="50" grpId="0"/>
      <p:bldP spid="3" grpId="0"/>
      <p:bldP spid="3" grpId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15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 rot="16200000" flipV="1">
            <a:off x="4377942" y="-2230702"/>
            <a:ext cx="47461" cy="782618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 rot="10800000" flipV="1">
            <a:off x="479613" y="606839"/>
            <a:ext cx="11712387" cy="110731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>
              <a:defRPr/>
            </a:pPr>
            <a:r>
              <a:rPr lang="fr-FR" sz="2400" b="1" dirty="0" smtClean="0">
                <a:solidFill>
                  <a:schemeClr val="tx1"/>
                </a:solidFill>
                <a:latin typeface="Century Gothic" pitchFamily="34" charset="0"/>
              </a:rPr>
              <a:t>Quelle démarche et quel outil adopter?</a:t>
            </a: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3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223" y="2730012"/>
            <a:ext cx="3086100" cy="3086100"/>
          </a:xfrm>
          <a:prstGeom prst="rect">
            <a:avLst/>
          </a:prstGeom>
        </p:spPr>
      </p:pic>
      <p:sp>
        <p:nvSpPr>
          <p:cNvPr id="35" name="Espace réservé du numéro de diapositive 17">
            <a:extLst>
              <a:ext uri="{FF2B5EF4-FFF2-40B4-BE49-F238E27FC236}">
                <a16:creationId xmlns="" xmlns:a16="http://schemas.microsoft.com/office/drawing/2014/main" id="{5932B849-4417-4F41-A32A-A10A8A0D14AB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7" name="Espace réservé du numéro de diapositive 17">
            <a:extLst>
              <a:ext uri="{FF2B5EF4-FFF2-40B4-BE49-F238E27FC236}">
                <a16:creationId xmlns="" xmlns:a16="http://schemas.microsoft.com/office/drawing/2014/main" id="{57FBE1FE-9D17-4A1F-8846-84084E794A78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grpSp>
        <p:nvGrpSpPr>
          <p:cNvPr id="2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18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2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Erasmus+ e-Val : un projet clé pour développer les liens entreprises - universités</a:t>
              </a:r>
            </a:p>
          </p:txBody>
        </p:sp>
      </p:grpSp>
      <p:sp>
        <p:nvSpPr>
          <p:cNvPr id="16" name="ZoneTexte 15"/>
          <p:cNvSpPr txBox="1"/>
          <p:nvPr/>
        </p:nvSpPr>
        <p:spPr>
          <a:xfrm>
            <a:off x="5472953" y="3052482"/>
            <a:ext cx="58763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/>
              <a:t>Le e-portfolio</a:t>
            </a:r>
            <a:endParaRPr lang="fr-FR" sz="6000" b="1" dirty="0"/>
          </a:p>
        </p:txBody>
      </p:sp>
      <p:pic>
        <p:nvPicPr>
          <p:cNvPr id="17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55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332658"/>
            <a:ext cx="11760629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2400" b="1" dirty="0" smtClean="0">
                <a:latin typeface="Century Gothic" pitchFamily="34" charset="0"/>
              </a:rPr>
              <a:t>	Le e-portfolio :</a:t>
            </a:r>
          </a:p>
          <a:p>
            <a:r>
              <a:rPr lang="fr-FR" sz="2400" b="1" dirty="0" smtClean="0">
                <a:latin typeface="Century Gothic" pitchFamily="34" charset="0"/>
              </a:rPr>
              <a:t>	Vers une meilleure visibilité des compétences</a:t>
            </a:r>
          </a:p>
          <a:p>
            <a:endParaRPr lang="fr-FR" sz="2000" b="1" dirty="0">
              <a:latin typeface="Verdana" pitchFamily="34" charset="0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39350" y="2565500"/>
            <a:ext cx="11425269" cy="4751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algn="ctr">
              <a:lnSpc>
                <a:spcPct val="200000"/>
              </a:lnSpc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Le e-Portfolio est un ensemble évolutif de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ressources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électroniques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(lettres de recommandation, photos, films, diplômes, certifications…) dans un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environnement numérique 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décrivant et illustrant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l’apprentissage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,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l’expérience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, les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compétences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, les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apprentissages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, les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habiletés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et les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talents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de son auteur au travers de différents flux d’informations</a:t>
            </a:r>
          </a:p>
          <a:p>
            <a:pPr algn="ctr">
              <a:lnSpc>
                <a:spcPct val="200000"/>
              </a:lnSpc>
            </a:pPr>
            <a:endParaRPr lang="fr-FR" sz="2000" dirty="0" smtClean="0"/>
          </a:p>
          <a:p>
            <a:pPr algn="just"/>
            <a:endParaRPr lang="fr-FR" sz="2000" b="1" dirty="0">
              <a:solidFill>
                <a:srgbClr val="039FD0"/>
              </a:solidFill>
              <a:latin typeface="Verdana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16</a:t>
            </a:fld>
            <a:endParaRPr lang="fr-BE"/>
          </a:p>
        </p:txBody>
      </p:sp>
      <p:sp>
        <p:nvSpPr>
          <p:cNvPr id="6" name="Rectangle 5"/>
          <p:cNvSpPr/>
          <p:nvPr/>
        </p:nvSpPr>
        <p:spPr>
          <a:xfrm rot="16200000" flipV="1">
            <a:off x="4888932" y="-2539986"/>
            <a:ext cx="47461" cy="782618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grpSp>
        <p:nvGrpSpPr>
          <p:cNvPr id="2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8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Erasmus+ e-Val : un projet clé pour développer les liens entreprises - universités</a:t>
              </a:r>
            </a:p>
          </p:txBody>
        </p:sp>
      </p:grpSp>
      <p:pic>
        <p:nvPicPr>
          <p:cNvPr id="10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Picture 2" descr="C:\Users\Amal\Desktop\Caricature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718" y="0"/>
            <a:ext cx="10718202" cy="960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Projet de fin d’études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2016-2017</a:t>
            </a: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gray">
          <a:xfrm>
            <a:off x="2020033" y="3297081"/>
            <a:ext cx="8619893" cy="69234"/>
          </a:xfrm>
          <a:prstGeom prst="rect">
            <a:avLst/>
          </a:prstGeom>
          <a:solidFill>
            <a:srgbClr val="002060"/>
          </a:solidFill>
          <a:ln w="3175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>
              <a:ln w="6350">
                <a:solidFill>
                  <a:prstClr val="black"/>
                </a:solidFill>
              </a:ln>
              <a:solidFill>
                <a:srgbClr val="6699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itle 1" descr="Title 1"/>
          <p:cNvSpPr txBox="1">
            <a:spLocks/>
          </p:cNvSpPr>
          <p:nvPr/>
        </p:nvSpPr>
        <p:spPr>
          <a:xfrm>
            <a:off x="2344153" y="1776041"/>
            <a:ext cx="8066129" cy="1224136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algn="ctr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1</a:t>
            </a:r>
            <a:r>
              <a:rPr lang="fr-FR" baseline="3000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er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 Workshop du projet Erasmus+ e-VAL</a:t>
            </a:r>
          </a:p>
          <a:p>
            <a:pPr algn="ctr"/>
            <a:r>
              <a:rPr lang="fr-FR" b="1" dirty="0" smtClean="0"/>
              <a:t>Le projet Erasmus+ e-Val</a:t>
            </a:r>
            <a:r>
              <a:rPr lang="fr-FR" b="1" dirty="0" smtClean="0"/>
              <a:t>,</a:t>
            </a:r>
          </a:p>
          <a:p>
            <a:pPr algn="ctr"/>
            <a:r>
              <a:rPr lang="fr-FR" b="1" dirty="0" smtClean="0"/>
              <a:t>Exploitation des Compétences et Valorisation des acquis pour</a:t>
            </a:r>
          </a:p>
          <a:p>
            <a:pPr algn="ctr"/>
            <a:r>
              <a:rPr lang="fr-FR" b="1" dirty="0" smtClean="0"/>
              <a:t>une Meilleure Insertion et Visibilité </a:t>
            </a:r>
            <a:r>
              <a:rPr lang="fr-FR" b="1" dirty="0" smtClean="0"/>
              <a:t>professionnelles</a:t>
            </a:r>
            <a:endParaRPr lang="fr-FR" dirty="0" smtClean="0"/>
          </a:p>
          <a:p>
            <a:pPr algn="ctr"/>
            <a:r>
              <a:rPr lang="fr-FR" b="1" dirty="0" smtClean="0">
                <a:solidFill>
                  <a:srgbClr val="0000FF"/>
                </a:solidFill>
              </a:rPr>
              <a:t>Vers une meilleure communication Lauréats-Entreprises</a:t>
            </a: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6477690" y="5274723"/>
            <a:ext cx="5139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Lundi 04 décembre 2017</a:t>
            </a:r>
            <a:endParaRPr lang="fr-FR" b="1" dirty="0" smtClean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Université Ibn </a:t>
            </a:r>
            <a:r>
              <a:rPr lang="fr-FR" b="1" dirty="0" err="1" smtClean="0">
                <a:solidFill>
                  <a:prstClr val="black"/>
                </a:solidFill>
                <a:latin typeface="Century Gothic" panose="020B0502020202020204" pitchFamily="34" charset="0"/>
              </a:rPr>
              <a:t>Tofail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 – Kénitra </a:t>
            </a:r>
          </a:p>
        </p:txBody>
      </p:sp>
      <p:sp>
        <p:nvSpPr>
          <p:cNvPr id="31" name="Rectangle 30"/>
          <p:cNvSpPr/>
          <p:nvPr/>
        </p:nvSpPr>
        <p:spPr>
          <a:xfrm rot="16200000" flipV="1">
            <a:off x="8617620" y="2874516"/>
            <a:ext cx="55241" cy="4684723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 rot="16200000" flipH="1" flipV="1">
            <a:off x="1502922" y="5139458"/>
            <a:ext cx="86954" cy="1802816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itle 1" descr="Title 1"/>
          <p:cNvSpPr txBox="1">
            <a:spLocks/>
          </p:cNvSpPr>
          <p:nvPr/>
        </p:nvSpPr>
        <p:spPr>
          <a:xfrm>
            <a:off x="2164135" y="3568630"/>
            <a:ext cx="8070184" cy="1394441"/>
          </a:xfrm>
          <a:prstGeom prst="rect">
            <a:avLst/>
          </a:prstGeom>
          <a:ln w="38100">
            <a:solidFill>
              <a:schemeClr val="bg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Erasmus+ e-Val : un projet clé pour développer les liens entreprises - universités</a:t>
            </a:r>
          </a:p>
        </p:txBody>
      </p:sp>
      <p:pic>
        <p:nvPicPr>
          <p:cNvPr id="32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225" y="188640"/>
            <a:ext cx="4321411" cy="936104"/>
          </a:xfrm>
          <a:prstGeom prst="rect">
            <a:avLst/>
          </a:prstGeom>
          <a:noFill/>
        </p:spPr>
      </p:pic>
      <p:pic>
        <p:nvPicPr>
          <p:cNvPr id="1026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94365" y="-900949"/>
            <a:ext cx="3299012" cy="3299012"/>
          </a:xfrm>
          <a:prstGeom prst="rect">
            <a:avLst/>
          </a:prstGeom>
          <a:noFill/>
        </p:spPr>
      </p:pic>
      <p:pic>
        <p:nvPicPr>
          <p:cNvPr id="1027" name="Picture 3" descr="D:\AMEL\ENSA\logo-ua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71789" y="76836"/>
            <a:ext cx="1295490" cy="1711963"/>
          </a:xfrm>
          <a:prstGeom prst="rect">
            <a:avLst/>
          </a:prstGeom>
          <a:noFill/>
        </p:spPr>
      </p:pic>
      <p:sp>
        <p:nvSpPr>
          <p:cNvPr id="37" name="ZoneTexte 36"/>
          <p:cNvSpPr txBox="1"/>
          <p:nvPr/>
        </p:nvSpPr>
        <p:spPr>
          <a:xfrm>
            <a:off x="649473" y="5553600"/>
            <a:ext cx="3576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77913" algn="l"/>
              </a:tabLst>
            </a:pP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Equipe Projet </a:t>
            </a: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e-VAL ( UIT) </a:t>
            </a:r>
            <a:endParaRPr lang="fr-FR" b="1" dirty="0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172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2060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2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2013-2014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1524000" y="1001473"/>
            <a:ext cx="9144000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>
              <a:ln w="6350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 rot="16200000" flipV="1">
            <a:off x="6731176" y="-1585244"/>
            <a:ext cx="47461" cy="782618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 rot="10800000" flipV="1">
            <a:off x="1541929" y="1131274"/>
            <a:ext cx="10650071" cy="110731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>
              <a:defRPr/>
            </a:pPr>
            <a:r>
              <a:rPr lang="en-US" sz="3600" dirty="0">
                <a:solidFill>
                  <a:prstClr val="white">
                    <a:lumMod val="65000"/>
                  </a:prstClr>
                </a:solidFill>
                <a:latin typeface="Century Gothic" pitchFamily="34" charset="0"/>
              </a:rPr>
              <a:t>PRESENTATION DU </a:t>
            </a:r>
            <a:r>
              <a:rPr lang="en-US" sz="3600" dirty="0" smtClean="0">
                <a:solidFill>
                  <a:prstClr val="white">
                    <a:lumMod val="65000"/>
                  </a:prstClr>
                </a:solidFill>
                <a:latin typeface="Century Gothic" pitchFamily="34" charset="0"/>
              </a:rPr>
              <a:t>PROJET ERASMUS+ e-VAL</a:t>
            </a:r>
            <a:endParaRPr lang="fr-FR" sz="3600" dirty="0">
              <a:solidFill>
                <a:prstClr val="white">
                  <a:lumMod val="65000"/>
                </a:prstClr>
              </a:solidFill>
              <a:latin typeface="Century Gothic" pitchFamily="34" charset="0"/>
            </a:endParaRP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  <a:endParaRPr lang="fr-FR" sz="16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2" name="Imag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793" y="2664888"/>
            <a:ext cx="2968263" cy="3760105"/>
          </a:xfrm>
          <a:prstGeom prst="rect">
            <a:avLst/>
          </a:prstGeom>
        </p:spPr>
      </p:pic>
      <p:sp>
        <p:nvSpPr>
          <p:cNvPr id="36" name="Espace réservé du numéro de diapositive 17">
            <a:extLst>
              <a:ext uri="{FF2B5EF4-FFF2-40B4-BE49-F238E27FC236}">
                <a16:creationId xmlns="" xmlns:a16="http://schemas.microsoft.com/office/drawing/2014/main" id="{2392D4E1-C114-4B90-BB1F-4753DF60E4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</a:p>
        </p:txBody>
      </p:sp>
      <p:grpSp>
        <p:nvGrpSpPr>
          <p:cNvPr id="2" name="Groupe 37">
            <a:extLst>
              <a:ext uri="{FF2B5EF4-FFF2-40B4-BE49-F238E27FC236}">
                <a16:creationId xmlns="" xmlns:a16="http://schemas.microsoft.com/office/drawing/2014/main" id="{B457D268-76E4-4B74-BB55-5365B990E2AE}"/>
              </a:ext>
            </a:extLst>
          </p:cNvPr>
          <p:cNvGrpSpPr/>
          <p:nvPr/>
        </p:nvGrpSpPr>
        <p:grpSpPr>
          <a:xfrm>
            <a:off x="1528448" y="6381784"/>
            <a:ext cx="9144000" cy="260649"/>
            <a:chOff x="1524000" y="6597353"/>
            <a:chExt cx="9144000" cy="260649"/>
          </a:xfrm>
          <a:solidFill>
            <a:srgbClr val="002060"/>
          </a:solidFill>
        </p:grpSpPr>
        <p:sp>
          <p:nvSpPr>
            <p:cNvPr id="39" name="Rectangle 9">
              <a:extLst>
                <a:ext uri="{FF2B5EF4-FFF2-40B4-BE49-F238E27FC236}">
                  <a16:creationId xmlns="" xmlns:a16="http://schemas.microsoft.com/office/drawing/2014/main" id="{C1EE2009-846B-4BE8-81F0-0C4A9B0E8E5E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1" name="Text Box 12">
              <a:extLst>
                <a:ext uri="{FF2B5EF4-FFF2-40B4-BE49-F238E27FC236}">
                  <a16:creationId xmlns="" xmlns:a16="http://schemas.microsoft.com/office/drawing/2014/main" id="{FF63287E-9C6B-4EF3-A79B-D55A95562A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912" y="6611780"/>
              <a:ext cx="792088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dirty="0">
                  <a:solidFill>
                    <a:prstClr val="white"/>
                  </a:solidFill>
                  <a:latin typeface="Century Gothic" pitchFamily="34" charset="0"/>
                </a:rPr>
                <a:t>2016-2017</a:t>
              </a:r>
            </a:p>
          </p:txBody>
        </p:sp>
      </p:grpSp>
      <p:sp>
        <p:nvSpPr>
          <p:cNvPr id="43" name="Espace réservé du numéro de diapositive 17">
            <a:extLst>
              <a:ext uri="{FF2B5EF4-FFF2-40B4-BE49-F238E27FC236}">
                <a16:creationId xmlns="" xmlns:a16="http://schemas.microsoft.com/office/drawing/2014/main" id="{F0BE715C-96FF-4D00-AD5D-2186ED3BAE55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9</a:t>
            </a:r>
          </a:p>
        </p:txBody>
      </p:sp>
      <p:grpSp>
        <p:nvGrpSpPr>
          <p:cNvPr id="18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22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3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Erasmus+ e-Val : un projet clé pour développer les liens entreprises - universités</a:t>
              </a:r>
            </a:p>
          </p:txBody>
        </p:sp>
      </p:grpSp>
      <p:pic>
        <p:nvPicPr>
          <p:cNvPr id="28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5197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289823" y="633361"/>
            <a:ext cx="10363200" cy="2622153"/>
          </a:xfrm>
        </p:spPr>
        <p:txBody>
          <a:bodyPr>
            <a:noAutofit/>
          </a:bodyPr>
          <a:lstStyle/>
          <a:p>
            <a:r>
              <a:rPr lang="fr-FR" sz="3600" b="1" dirty="0" smtClean="0">
                <a:latin typeface="Century Gothic" pitchFamily="34" charset="0"/>
                <a:ea typeface="+mn-ea"/>
                <a:cs typeface="+mn-cs"/>
              </a:rPr>
              <a:t>Exploitation des compétences et Valorisation des acquis pour une meilleure insertion et visibilité professionnelles (e-VAL)</a:t>
            </a:r>
            <a:br>
              <a:rPr lang="fr-FR" sz="3600" b="1" dirty="0" smtClean="0">
                <a:latin typeface="Century Gothic" pitchFamily="34" charset="0"/>
                <a:ea typeface="+mn-ea"/>
                <a:cs typeface="+mn-cs"/>
              </a:rPr>
            </a:br>
            <a:endParaRPr lang="fr-FR" sz="3600" b="1" dirty="0">
              <a:latin typeface="Century Gothic" pitchFamily="34" charset="0"/>
              <a:ea typeface="+mn-ea"/>
              <a:cs typeface="+mn-cs"/>
            </a:endParaRPr>
          </a:p>
        </p:txBody>
      </p:sp>
      <p:pic>
        <p:nvPicPr>
          <p:cNvPr id="4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953" y="3926922"/>
            <a:ext cx="4321411" cy="936104"/>
          </a:xfrm>
          <a:prstGeom prst="rect">
            <a:avLst/>
          </a:prstGeom>
          <a:noFill/>
        </p:spPr>
      </p:pic>
      <p:pic>
        <p:nvPicPr>
          <p:cNvPr id="5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4506" y="2770098"/>
            <a:ext cx="3299012" cy="3299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14000"/>
            <a:lum/>
          </a:blip>
          <a:srcRect/>
          <a:stretch>
            <a:fillRect t="-5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571461" y="332657"/>
            <a:ext cx="11144328" cy="4734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fr-FR" sz="3600" b="1" dirty="0" smtClean="0">
                <a:solidFill>
                  <a:srgbClr val="0000FF"/>
                </a:solidFill>
                <a:latin typeface="+mj-lt"/>
              </a:rPr>
              <a:t>6 institutions de l’Union Européenne </a:t>
            </a:r>
            <a:r>
              <a:rPr lang="fr-FR" sz="3600" dirty="0" smtClean="0">
                <a:solidFill>
                  <a:srgbClr val="0000FF"/>
                </a:solidFill>
                <a:latin typeface="+mj-lt"/>
              </a:rPr>
              <a:t> </a:t>
            </a:r>
            <a:endParaRPr lang="fr-FR" sz="3600" b="1" dirty="0" smtClean="0">
              <a:solidFill>
                <a:srgbClr val="0000FF"/>
              </a:solidFill>
              <a:latin typeface="+mj-lt"/>
            </a:endParaRPr>
          </a:p>
          <a:p>
            <a:pPr marL="358775"/>
            <a:r>
              <a:rPr lang="fr-FR" sz="2400" dirty="0" smtClean="0">
                <a:solidFill>
                  <a:srgbClr val="0000FF"/>
                </a:solidFill>
                <a:latin typeface="+mj-lt"/>
              </a:rPr>
              <a:t>      	</a:t>
            </a:r>
            <a:endParaRPr lang="fr-FR" sz="2000" dirty="0" smtClean="0">
              <a:solidFill>
                <a:srgbClr val="0000FF"/>
              </a:solidFill>
              <a:latin typeface="+mj-lt"/>
            </a:endParaRPr>
          </a:p>
          <a:p>
            <a:pPr marL="358775"/>
            <a:r>
              <a:rPr lang="fr-FR" sz="1400" dirty="0" smtClean="0">
                <a:solidFill>
                  <a:srgbClr val="0000FF"/>
                </a:solidFill>
              </a:rPr>
              <a:t>                                                       </a:t>
            </a:r>
          </a:p>
          <a:p>
            <a:pPr marL="358775"/>
            <a:r>
              <a:rPr lang="fr-FR" sz="2400" dirty="0" smtClean="0">
                <a:solidFill>
                  <a:srgbClr val="0000FF"/>
                </a:solidFill>
                <a:latin typeface="+mj-lt"/>
              </a:rPr>
              <a:t>     	            </a:t>
            </a:r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 </a:t>
            </a:r>
          </a:p>
          <a:p>
            <a:pPr marL="358775">
              <a:spcAft>
                <a:spcPts val="400"/>
              </a:spcAft>
            </a:pPr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	</a:t>
            </a:r>
          </a:p>
          <a:p>
            <a:pPr marL="358775"/>
            <a:r>
              <a:rPr lang="fr-FR" sz="2400" dirty="0" smtClean="0">
                <a:solidFill>
                  <a:srgbClr val="0000FF"/>
                </a:solidFill>
                <a:latin typeface="+mj-lt"/>
              </a:rPr>
              <a:t>      	            </a:t>
            </a:r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 </a:t>
            </a:r>
          </a:p>
          <a:p>
            <a:pPr marL="358775"/>
            <a:endParaRPr lang="fr-FR" sz="2000" dirty="0" smtClean="0">
              <a:solidFill>
                <a:srgbClr val="0000FF"/>
              </a:solidFill>
              <a:latin typeface="+mj-lt"/>
            </a:endParaRPr>
          </a:p>
          <a:p>
            <a:pPr marL="358775"/>
            <a:r>
              <a:rPr lang="fr-FR" sz="2400" dirty="0" smtClean="0">
                <a:solidFill>
                  <a:srgbClr val="0000FF"/>
                </a:solidFill>
                <a:latin typeface="+mj-lt"/>
              </a:rPr>
              <a:t>     	</a:t>
            </a:r>
            <a:endParaRPr lang="fr-FR" sz="2000" dirty="0" smtClean="0">
              <a:solidFill>
                <a:srgbClr val="0000FF"/>
              </a:solidFill>
              <a:latin typeface="+mj-lt"/>
            </a:endParaRPr>
          </a:p>
          <a:p>
            <a:pPr marL="358775"/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	</a:t>
            </a:r>
          </a:p>
          <a:p>
            <a:pPr marL="358775"/>
            <a:r>
              <a:rPr lang="fr-FR" sz="2400" dirty="0" smtClean="0">
                <a:solidFill>
                  <a:srgbClr val="0000FF"/>
                </a:solidFill>
                <a:latin typeface="+mj-lt"/>
              </a:rPr>
              <a:t>	</a:t>
            </a:r>
            <a:endParaRPr lang="fr-FR" sz="2000" dirty="0" smtClean="0">
              <a:solidFill>
                <a:srgbClr val="0000FF"/>
              </a:solidFill>
              <a:latin typeface="+mj-lt"/>
            </a:endParaRPr>
          </a:p>
          <a:p>
            <a:pPr marL="358775">
              <a:spcAft>
                <a:spcPts val="400"/>
              </a:spcAft>
            </a:pPr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                            </a:t>
            </a:r>
          </a:p>
          <a:p>
            <a:pPr marL="358775"/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                       </a:t>
            </a:r>
            <a:r>
              <a:rPr lang="fr-FR" sz="2000" dirty="0" smtClean="0">
                <a:solidFill>
                  <a:srgbClr val="0000FF"/>
                </a:solidFill>
              </a:rPr>
              <a:t> </a:t>
            </a:r>
            <a:endParaRPr lang="fr-FR" sz="2000" dirty="0" smtClean="0">
              <a:solidFill>
                <a:srgbClr val="0000FF"/>
              </a:solidFill>
              <a:latin typeface="+mj-lt"/>
            </a:endParaRPr>
          </a:p>
          <a:p>
            <a:pPr marL="358775">
              <a:spcAft>
                <a:spcPts val="1200"/>
              </a:spcAft>
            </a:pPr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                             </a:t>
            </a: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-3450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pSp>
        <p:nvGrpSpPr>
          <p:cNvPr id="2" name="21 Grupo"/>
          <p:cNvGrpSpPr/>
          <p:nvPr/>
        </p:nvGrpSpPr>
        <p:grpSpPr>
          <a:xfrm>
            <a:off x="8784299" y="4797152"/>
            <a:ext cx="2027096" cy="792088"/>
            <a:chOff x="428596" y="3000372"/>
            <a:chExt cx="1520322" cy="571504"/>
          </a:xfrm>
        </p:grpSpPr>
        <p:pic>
          <p:nvPicPr>
            <p:cNvPr id="15363" name="Picture 3" descr="\\tsclient\usb\VIETUD\EXPERES 2015\Logo EXPERES\Logos UE\kth_logo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8596" y="3000372"/>
              <a:ext cx="571504" cy="571504"/>
            </a:xfrm>
            <a:prstGeom prst="rect">
              <a:avLst/>
            </a:prstGeom>
            <a:noFill/>
          </p:spPr>
        </p:pic>
        <p:sp>
          <p:nvSpPr>
            <p:cNvPr id="15" name="14 CuadroTexto"/>
            <p:cNvSpPr txBox="1"/>
            <p:nvPr/>
          </p:nvSpPr>
          <p:spPr>
            <a:xfrm>
              <a:off x="1000100" y="3143248"/>
              <a:ext cx="948818" cy="288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10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 pitchFamily="66" charset="0"/>
                  <a:cs typeface="Arial" pitchFamily="34" charset="0"/>
                </a:rPr>
                <a:t>Kungliga</a:t>
              </a:r>
              <a:r>
                <a:rPr lang="es-ES_tradnl" sz="1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 pitchFamily="66" charset="0"/>
                  <a:cs typeface="Arial" pitchFamily="34" charset="0"/>
                </a:rPr>
                <a:t> </a:t>
              </a:r>
              <a:r>
                <a:rPr lang="es-ES_tradnl" sz="10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 pitchFamily="66" charset="0"/>
                  <a:cs typeface="Arial" pitchFamily="34" charset="0"/>
                </a:rPr>
                <a:t>Tekniska</a:t>
              </a:r>
              <a:endParaRPr lang="es-ES_tradnl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itchFamily="66" charset="0"/>
                <a:cs typeface="Arial" pitchFamily="34" charset="0"/>
              </a:endParaRPr>
            </a:p>
            <a:p>
              <a:r>
                <a:rPr lang="es-ES_tradnl" sz="10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 pitchFamily="66" charset="0"/>
                  <a:cs typeface="Arial" pitchFamily="34" charset="0"/>
                </a:rPr>
                <a:t>Hoegskolan</a:t>
              </a:r>
              <a:endParaRPr lang="es-E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itchFamily="66" charset="0"/>
                <a:cs typeface="Arial" pitchFamily="34" charset="0"/>
              </a:endParaRPr>
            </a:p>
          </p:txBody>
        </p:sp>
      </p:grpSp>
      <p:grpSp>
        <p:nvGrpSpPr>
          <p:cNvPr id="3" name="20 Grupo"/>
          <p:cNvGrpSpPr/>
          <p:nvPr/>
        </p:nvGrpSpPr>
        <p:grpSpPr>
          <a:xfrm>
            <a:off x="1103445" y="4797153"/>
            <a:ext cx="2312299" cy="862053"/>
            <a:chOff x="857224" y="5072075"/>
            <a:chExt cx="1485140" cy="587131"/>
          </a:xfrm>
        </p:grpSpPr>
        <p:pic>
          <p:nvPicPr>
            <p:cNvPr id="15367" name="Picture 7" descr="\\tsclient\usb\VIETUD\EXPERES 2015\Logo EXPERES\Logos UE\UniDeVigo_1337x191.pn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85852" y="5357826"/>
              <a:ext cx="1056512" cy="150930"/>
            </a:xfrm>
            <a:prstGeom prst="rect">
              <a:avLst/>
            </a:prstGeom>
            <a:noFill/>
          </p:spPr>
        </p:pic>
        <p:pic>
          <p:nvPicPr>
            <p:cNvPr id="15368" name="Picture 8" descr="\\tsclient\usb\VIETUD\EXPERES 2015\Logo EXPERES\Logos UE\Uvigo_logo2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57224" y="5072075"/>
              <a:ext cx="428628" cy="587131"/>
            </a:xfrm>
            <a:prstGeom prst="rect">
              <a:avLst/>
            </a:prstGeom>
            <a:noFill/>
          </p:spPr>
        </p:pic>
      </p:grpSp>
      <p:pic>
        <p:nvPicPr>
          <p:cNvPr id="5121" name="Picture 1" descr="C:\Users\Amal\Desktop\150px-Logouniversidadcadiz.sv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31905" y="1268760"/>
            <a:ext cx="1336543" cy="1329860"/>
          </a:xfrm>
          <a:prstGeom prst="rect">
            <a:avLst/>
          </a:prstGeom>
          <a:noFill/>
        </p:spPr>
      </p:pic>
      <p:pic>
        <p:nvPicPr>
          <p:cNvPr id="5122" name="Picture 2" descr="C:\Users\Amal\Desktop\téléchargem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7381" y="3068960"/>
            <a:ext cx="3227435" cy="849437"/>
          </a:xfrm>
          <a:prstGeom prst="rect">
            <a:avLst/>
          </a:prstGeom>
          <a:noFill/>
        </p:spPr>
      </p:pic>
      <p:pic>
        <p:nvPicPr>
          <p:cNvPr id="5123" name="Picture 3" descr="C:\Users\Amal\Desktop\téléchargement (1)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47862" y="4797152"/>
            <a:ext cx="2413509" cy="648072"/>
          </a:xfrm>
          <a:prstGeom prst="rect">
            <a:avLst/>
          </a:prstGeom>
          <a:noFill/>
        </p:spPr>
      </p:pic>
      <p:pic>
        <p:nvPicPr>
          <p:cNvPr id="5124" name="Picture 4" descr="C:\Users\Amal\Desktop\téléchargement (2)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400257" y="3140968"/>
            <a:ext cx="2837684" cy="672083"/>
          </a:xfrm>
          <a:prstGeom prst="rect">
            <a:avLst/>
          </a:prstGeom>
          <a:noFill/>
        </p:spPr>
      </p:pic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4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14000"/>
            <a:lum/>
          </a:blip>
          <a:srcRect/>
          <a:stretch>
            <a:fillRect t="-5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-3450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16386" name="Picture 2" descr="\\tsclient\usb\VIETUD\EXPERES 2015\Logo EXPERES\Logos UMaroc\UAE_logo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16214" y="1052737"/>
            <a:ext cx="1680021" cy="1297441"/>
          </a:xfrm>
          <a:prstGeom prst="rect">
            <a:avLst/>
          </a:prstGeom>
          <a:noFill/>
        </p:spPr>
      </p:pic>
      <p:pic>
        <p:nvPicPr>
          <p:cNvPr id="16387" name="Picture 3" descr="\\tsclient\usb\VIETUD\EXPERES 2015\Logo EXPERES\Logos UMaroc\UIT_logo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26470" t="8333" r="20588" b="8333"/>
          <a:stretch>
            <a:fillRect/>
          </a:stretch>
        </p:blipFill>
        <p:spPr bwMode="auto">
          <a:xfrm>
            <a:off x="527381" y="3356992"/>
            <a:ext cx="1428760" cy="1135070"/>
          </a:xfrm>
          <a:prstGeom prst="rect">
            <a:avLst/>
          </a:prstGeom>
          <a:noFill/>
        </p:spPr>
      </p:pic>
      <p:pic>
        <p:nvPicPr>
          <p:cNvPr id="16394" name="Picture 10" descr="\\tsclient\usb\VIETUD\EXPERES 2015\Logo EXPERES\Logos UMaroc\UIZ_logo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549" t="6563" r="8333" b="21042"/>
          <a:stretch>
            <a:fillRect/>
          </a:stretch>
        </p:blipFill>
        <p:spPr bwMode="auto">
          <a:xfrm>
            <a:off x="7824192" y="3429000"/>
            <a:ext cx="1238259" cy="1190634"/>
          </a:xfrm>
          <a:prstGeom prst="rect">
            <a:avLst/>
          </a:prstGeom>
          <a:noFill/>
        </p:spPr>
      </p:pic>
      <p:pic>
        <p:nvPicPr>
          <p:cNvPr id="16397" name="Picture 13" descr="\\tsclient\usb\VIETUD\EXPERES 2015\Logo EXPERES\Logos UMaroc\USMBA_logo2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419"/>
          <a:stretch>
            <a:fillRect/>
          </a:stretch>
        </p:blipFill>
        <p:spPr bwMode="auto">
          <a:xfrm>
            <a:off x="5519936" y="3284984"/>
            <a:ext cx="1492247" cy="1236795"/>
          </a:xfrm>
          <a:prstGeom prst="rect">
            <a:avLst/>
          </a:prstGeom>
          <a:noFill/>
        </p:spPr>
      </p:pic>
      <p:pic>
        <p:nvPicPr>
          <p:cNvPr id="16392" name="Picture 8" descr="\\tsclient\usb\VIETUD\EXPERES 2015\Logo EXPERES\Logos UMaroc\ENSSUP_logo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59563" y="980729"/>
            <a:ext cx="2762269" cy="1764783"/>
          </a:xfrm>
          <a:prstGeom prst="rect">
            <a:avLst/>
          </a:prstGeom>
          <a:noFill/>
        </p:spPr>
      </p:pic>
      <p:sp>
        <p:nvSpPr>
          <p:cNvPr id="52" name="ZoneTexte 51"/>
          <p:cNvSpPr txBox="1"/>
          <p:nvPr/>
        </p:nvSpPr>
        <p:spPr>
          <a:xfrm>
            <a:off x="335360" y="332657"/>
            <a:ext cx="11049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11187" defTabSz="712788">
              <a:spcAft>
                <a:spcPts val="600"/>
              </a:spcAft>
            </a:pPr>
            <a:r>
              <a:rPr lang="fr-FR" sz="3600" b="1" dirty="0" smtClean="0">
                <a:solidFill>
                  <a:srgbClr val="0C7CD2"/>
                </a:solidFill>
                <a:latin typeface="+mj-lt"/>
              </a:rPr>
              <a:t>6 universités marocaines + Ministère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4778220" y="267883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pic>
        <p:nvPicPr>
          <p:cNvPr id="3" name="Image 2" descr="UMP_logo2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3659" y="3429000"/>
            <a:ext cx="1253711" cy="936104"/>
          </a:xfrm>
          <a:prstGeom prst="rect">
            <a:avLst/>
          </a:prstGeom>
        </p:spPr>
      </p:pic>
      <p:sp>
        <p:nvSpPr>
          <p:cNvPr id="2050" name="AutoShape 2" descr="Résultat de recherche d'images pour &quot;UIR&quot;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7" name="Picture 3" descr="C:\Users\Amal\Desktop\Logo-UIR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744405" y="3717033"/>
            <a:ext cx="2051315" cy="599455"/>
          </a:xfrm>
          <a:prstGeom prst="rect">
            <a:avLst/>
          </a:prstGeom>
          <a:noFill/>
        </p:spPr>
      </p:pic>
      <p:sp>
        <p:nvSpPr>
          <p:cNvPr id="60" name="ZoneTexte 59"/>
          <p:cNvSpPr txBox="1"/>
          <p:nvPr/>
        </p:nvSpPr>
        <p:spPr>
          <a:xfrm>
            <a:off x="719403" y="4797153"/>
            <a:ext cx="10945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solidFill>
                  <a:srgbClr val="0C7CD2"/>
                </a:solidFill>
                <a:latin typeface="+mj-lt"/>
              </a:rPr>
              <a:t>2 représentants socio-économiques</a:t>
            </a:r>
          </a:p>
        </p:txBody>
      </p:sp>
      <p:pic>
        <p:nvPicPr>
          <p:cNvPr id="2052" name="Picture 4" descr="C:\Users\Amal\Desktop\téléchargement (3)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31638" y="5445225"/>
            <a:ext cx="1524761" cy="1143571"/>
          </a:xfrm>
          <a:prstGeom prst="rect">
            <a:avLst/>
          </a:prstGeom>
          <a:noFill/>
        </p:spPr>
      </p:pic>
      <p:pic>
        <p:nvPicPr>
          <p:cNvPr id="2053" name="Picture 5" descr="C:\Users\Amal\Desktop\téléchargement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72064" y="5445225"/>
            <a:ext cx="2717536" cy="1088785"/>
          </a:xfrm>
          <a:prstGeom prst="rect">
            <a:avLst/>
          </a:prstGeom>
          <a:noFill/>
        </p:spPr>
      </p:pic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5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 Box 227"/>
          <p:cNvSpPr txBox="1">
            <a:spLocks noChangeArrowheads="1"/>
          </p:cNvSpPr>
          <p:nvPr/>
        </p:nvSpPr>
        <p:spPr bwMode="auto">
          <a:xfrm>
            <a:off x="983538" y="1926267"/>
            <a:ext cx="5935422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ctr">
              <a:lnSpc>
                <a:spcPct val="150000"/>
              </a:lnSpc>
            </a:pPr>
            <a:r>
              <a:rPr lang="fr-FR" dirty="0" smtClean="0">
                <a:latin typeface="Century Gothic" pitchFamily="34" charset="0"/>
              </a:rPr>
              <a:t>Mettre en place un environnement numérique permettant aux étudiants marocains de </a:t>
            </a:r>
            <a:r>
              <a:rPr lang="fr-FR" b="1" dirty="0" smtClean="0">
                <a:solidFill>
                  <a:srgbClr val="00B0F0"/>
                </a:solidFill>
                <a:latin typeface="Century Gothic" pitchFamily="34" charset="0"/>
              </a:rPr>
              <a:t>développer leur visibilité numérique</a:t>
            </a:r>
            <a:r>
              <a:rPr lang="fr-FR" dirty="0" smtClean="0">
                <a:latin typeface="Century Gothic" pitchFamily="34" charset="0"/>
              </a:rPr>
              <a:t> par la </a:t>
            </a:r>
            <a:r>
              <a:rPr lang="fr-FR" b="1" dirty="0" smtClean="0">
                <a:solidFill>
                  <a:srgbClr val="00B0F0"/>
                </a:solidFill>
                <a:latin typeface="Century Gothic" pitchFamily="34" charset="0"/>
              </a:rPr>
              <a:t>capitalisation</a:t>
            </a:r>
            <a:r>
              <a:rPr lang="fr-FR" dirty="0" smtClean="0">
                <a:latin typeface="Century Gothic" pitchFamily="34" charset="0"/>
              </a:rPr>
              <a:t> des </a:t>
            </a:r>
            <a:r>
              <a:rPr lang="fr-FR" b="1" dirty="0" smtClean="0">
                <a:solidFill>
                  <a:srgbClr val="00B0F0"/>
                </a:solidFill>
                <a:latin typeface="Century Gothic" pitchFamily="34" charset="0"/>
              </a:rPr>
              <a:t>acquis </a:t>
            </a:r>
            <a:r>
              <a:rPr lang="fr-FR" dirty="0" smtClean="0">
                <a:latin typeface="Century Gothic" pitchFamily="34" charset="0"/>
              </a:rPr>
              <a:t>de formation et des </a:t>
            </a:r>
            <a:r>
              <a:rPr lang="fr-FR" b="1" dirty="0" smtClean="0">
                <a:solidFill>
                  <a:srgbClr val="00B0F0"/>
                </a:solidFill>
                <a:latin typeface="Century Gothic" pitchFamily="34" charset="0"/>
              </a:rPr>
              <a:t>compétences</a:t>
            </a:r>
            <a:r>
              <a:rPr lang="fr-FR" dirty="0" smtClean="0">
                <a:latin typeface="Century Gothic" pitchFamily="34" charset="0"/>
              </a:rPr>
              <a:t> obtenues au cours de leurs études et après l’obtention de leur diplôme.</a:t>
            </a:r>
          </a:p>
          <a:p>
            <a:pPr marL="0" indent="0" algn="ctr">
              <a:lnSpc>
                <a:spcPct val="150000"/>
              </a:lnSpc>
            </a:pPr>
            <a:endParaRPr lang="fr-FR" dirty="0">
              <a:solidFill>
                <a:schemeClr val="accent1"/>
              </a:solidFill>
              <a:latin typeface="Century Gothic" panose="020B0502020202020204" pitchFamily="34" charset="0"/>
              <a:cs typeface="Times New Roman" pitchFamily="18" charset="0"/>
            </a:endParaRPr>
          </a:p>
        </p:txBody>
      </p:sp>
      <p:sp>
        <p:nvSpPr>
          <p:cNvPr id="50" name="Text Box 225"/>
          <p:cNvSpPr txBox="1">
            <a:spLocks noChangeArrowheads="1"/>
          </p:cNvSpPr>
          <p:nvPr/>
        </p:nvSpPr>
        <p:spPr bwMode="auto">
          <a:xfrm>
            <a:off x="-228600" y="4678681"/>
            <a:ext cx="795528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</a:t>
            </a:r>
            <a:r>
              <a:rPr lang="fr-FR" dirty="0" smtClean="0">
                <a:latin typeface="Century Gothic" pitchFamily="34" charset="0"/>
              </a:rPr>
              <a:t>Positionner la plateforme e-VAL comme un </a:t>
            </a:r>
            <a:r>
              <a:rPr lang="fr-FR" b="1" dirty="0" smtClean="0">
                <a:solidFill>
                  <a:srgbClr val="00B0F0"/>
                </a:solidFill>
                <a:latin typeface="Century Gothic" pitchFamily="34" charset="0"/>
              </a:rPr>
              <a:t>outil</a:t>
            </a:r>
            <a:r>
              <a:rPr lang="fr-FR" dirty="0" smtClean="0">
                <a:latin typeface="Century Gothic" pitchFamily="34" charset="0"/>
              </a:rPr>
              <a:t> d’aide </a:t>
            </a:r>
            <a:endParaRPr lang="fr-FR" dirty="0" smtClean="0">
              <a:latin typeface="Century Gothic" pitchFamily="34" charset="0"/>
            </a:endParaRPr>
          </a:p>
          <a:p>
            <a:pPr algn="ctr">
              <a:lnSpc>
                <a:spcPct val="200000"/>
              </a:lnSpc>
            </a:pPr>
            <a:r>
              <a:rPr lang="fr-FR" dirty="0" smtClean="0">
                <a:latin typeface="Century Gothic" pitchFamily="34" charset="0"/>
              </a:rPr>
              <a:t>à </a:t>
            </a:r>
            <a:r>
              <a:rPr lang="fr-FR" b="1" dirty="0" smtClean="0">
                <a:solidFill>
                  <a:srgbClr val="00B0F0"/>
                </a:solidFill>
                <a:latin typeface="Century Gothic" pitchFamily="34" charset="0"/>
              </a:rPr>
              <a:t>l’insertion </a:t>
            </a:r>
            <a:r>
              <a:rPr lang="fr-FR" b="1" dirty="0" smtClean="0">
                <a:solidFill>
                  <a:srgbClr val="00B0F0"/>
                </a:solidFill>
                <a:latin typeface="Century Gothic" pitchFamily="34" charset="0"/>
              </a:rPr>
              <a:t>professionnelle</a:t>
            </a:r>
          </a:p>
          <a:p>
            <a:pPr lvl="0" algn="ctr">
              <a:lnSpc>
                <a:spcPct val="200000"/>
              </a:lnSpc>
            </a:pPr>
            <a:endParaRPr lang="fr-FR" dirty="0">
              <a:solidFill>
                <a:prstClr val="black"/>
              </a:solidFill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0" y="442440"/>
            <a:ext cx="9144000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 bwMode="gray">
          <a:xfrm>
            <a:off x="6508376" y="1704086"/>
            <a:ext cx="5683624" cy="407489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/>
            <a:endParaRPr lang="fr-FR">
              <a:solidFill>
                <a:srgbClr val="009900"/>
              </a:solidFill>
            </a:endParaRPr>
          </a:p>
        </p:txBody>
      </p:sp>
      <p:cxnSp>
        <p:nvCxnSpPr>
          <p:cNvPr id="8" name="Connecteur droit 7"/>
          <p:cNvCxnSpPr/>
          <p:nvPr/>
        </p:nvCxnSpPr>
        <p:spPr>
          <a:xfrm>
            <a:off x="6442690" y="3472888"/>
            <a:ext cx="0" cy="572911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2" name="Groupe 12"/>
          <p:cNvGrpSpPr/>
          <p:nvPr/>
        </p:nvGrpSpPr>
        <p:grpSpPr>
          <a:xfrm>
            <a:off x="6907445" y="1979515"/>
            <a:ext cx="3383347" cy="3397820"/>
            <a:chOff x="6907445" y="1537075"/>
            <a:chExt cx="3383347" cy="3397820"/>
          </a:xfrm>
        </p:grpSpPr>
        <p:sp>
          <p:nvSpPr>
            <p:cNvPr id="10" name="Flèche gauche 9"/>
            <p:cNvSpPr/>
            <p:nvPr/>
          </p:nvSpPr>
          <p:spPr bwMode="gray">
            <a:xfrm rot="5400000">
              <a:off x="8383932" y="1572576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57" name="Flèche gauche 56"/>
            <p:cNvSpPr/>
            <p:nvPr/>
          </p:nvSpPr>
          <p:spPr bwMode="gray">
            <a:xfrm rot="16200000">
              <a:off x="8383932" y="4570190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58" name="Flèche gauche 57"/>
            <p:cNvSpPr/>
            <p:nvPr/>
          </p:nvSpPr>
          <p:spPr bwMode="gray">
            <a:xfrm>
              <a:off x="6907445" y="3121002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59" name="Flèche gauche 58"/>
            <p:cNvSpPr/>
            <p:nvPr/>
          </p:nvSpPr>
          <p:spPr bwMode="gray">
            <a:xfrm rot="10800000">
              <a:off x="9890586" y="3122368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12" name="Ellipse 11"/>
            <p:cNvSpPr/>
            <p:nvPr/>
          </p:nvSpPr>
          <p:spPr bwMode="gray">
            <a:xfrm>
              <a:off x="7277484" y="1921587"/>
              <a:ext cx="2613102" cy="2613102"/>
            </a:xfrm>
            <a:prstGeom prst="ellipse">
              <a:avLst/>
            </a:prstGeom>
            <a:noFill/>
            <a:ln w="28575" algn="ctr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</p:grpSp>
      <p:sp>
        <p:nvSpPr>
          <p:cNvPr id="3" name="ZoneTexte 2"/>
          <p:cNvSpPr txBox="1"/>
          <p:nvPr/>
        </p:nvSpPr>
        <p:spPr>
          <a:xfrm>
            <a:off x="850310" y="4264277"/>
            <a:ext cx="61296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Adopter la démarche e-portfolio</a:t>
            </a:r>
            <a:r>
              <a:rPr lang="fr-FR" dirty="0" smtClean="0">
                <a:solidFill>
                  <a:schemeClr val="accent1"/>
                </a:solidFill>
                <a:latin typeface="Century Gothic" panose="020B0502020202020204" pitchFamily="34" charset="0"/>
                <a:cs typeface="Times New Roman" pitchFamily="18" charset="0"/>
              </a:rPr>
              <a:t>.</a:t>
            </a:r>
            <a:endParaRPr lang="fr-FR" dirty="0">
              <a:solidFill>
                <a:schemeClr val="accent1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ctr">
              <a:lnSpc>
                <a:spcPct val="200000"/>
              </a:lnSpc>
            </a:pPr>
            <a:endParaRPr lang="fr-FR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32" name="Rectangle 31"/>
          <p:cNvSpPr/>
          <p:nvPr/>
        </p:nvSpPr>
        <p:spPr>
          <a:xfrm rot="16200000" flipV="1">
            <a:off x="4382696" y="-1935392"/>
            <a:ext cx="45719" cy="6471321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1129553" y="518926"/>
            <a:ext cx="6556223" cy="57490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E2001A"/>
              </a:buClr>
            </a:pPr>
            <a:r>
              <a:rPr lang="fr-FR" sz="2400" b="1" dirty="0" smtClean="0">
                <a:latin typeface="Century Gothic" pitchFamily="34" charset="0"/>
              </a:rPr>
              <a:t>Objectif général du projet Erasmus+ e-VAL</a:t>
            </a:r>
            <a:endParaRPr lang="fr-FR" sz="2400" b="1" dirty="0">
              <a:latin typeface="Century Gothic" pitchFamily="34" charset="0"/>
            </a:endParaRPr>
          </a:p>
        </p:txBody>
      </p:sp>
      <p:sp>
        <p:nvSpPr>
          <p:cNvPr id="35" name="Espace réservé du numéro de diapositive 17"/>
          <p:cNvSpPr txBox="1">
            <a:spLocks/>
          </p:cNvSpPr>
          <p:nvPr/>
        </p:nvSpPr>
        <p:spPr>
          <a:xfrm>
            <a:off x="5687808" y="6481142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7" name="Espace réservé du numéro de diapositive 17">
            <a:extLst>
              <a:ext uri="{FF2B5EF4-FFF2-40B4-BE49-F238E27FC236}">
                <a16:creationId xmlns="" xmlns:a16="http://schemas.microsoft.com/office/drawing/2014/main" id="{08816D34-7F30-44F6-B725-E04C776529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grpSp>
        <p:nvGrpSpPr>
          <p:cNvPr id="5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40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1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Erasmus+ e-Val : un projet clé pour développer les liens entreprises - universités</a:t>
              </a:r>
            </a:p>
          </p:txBody>
        </p:sp>
      </p:grpSp>
      <p:sp>
        <p:nvSpPr>
          <p:cNvPr id="44" name="Espace réservé du numéro de diapositive 17">
            <a:extLst>
              <a:ext uri="{FF2B5EF4-FFF2-40B4-BE49-F238E27FC236}">
                <a16:creationId xmlns="" xmlns:a16="http://schemas.microsoft.com/office/drawing/2014/main" id="{845C7724-5E1C-4AEE-9800-D33896E95ADE}"/>
              </a:ext>
            </a:extLst>
          </p:cNvPr>
          <p:cNvSpPr txBox="1">
            <a:spLocks/>
          </p:cNvSpPr>
          <p:nvPr/>
        </p:nvSpPr>
        <p:spPr>
          <a:xfrm>
            <a:off x="11040884" y="6117889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5</a:t>
            </a:r>
          </a:p>
        </p:txBody>
      </p:sp>
      <p:pic>
        <p:nvPicPr>
          <p:cNvPr id="29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4882" y="2020649"/>
            <a:ext cx="3299012" cy="3299012"/>
          </a:xfrm>
          <a:prstGeom prst="rect">
            <a:avLst/>
          </a:prstGeom>
          <a:noFill/>
        </p:spPr>
      </p:pic>
      <p:pic>
        <p:nvPicPr>
          <p:cNvPr id="34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1864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1" grpId="1"/>
      <p:bldP spid="50" grpId="0"/>
      <p:bldP spid="3" grpId="0"/>
      <p:bldP spid="3" grpId="1"/>
      <p:bldP spid="32" grpId="0" animBg="1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6871" y="0"/>
            <a:ext cx="12192000" cy="1143000"/>
          </a:xfrm>
        </p:spPr>
        <p:txBody>
          <a:bodyPr>
            <a:noAutofit/>
          </a:bodyPr>
          <a:lstStyle/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Objectifs spécifiques du projet Erasmus+ e-VAL</a:t>
            </a:r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39350" y="1457400"/>
            <a:ext cx="11713301" cy="5400600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fr-FR" sz="1500" b="1" dirty="0" smtClean="0">
                <a:latin typeface="Verdana" pitchFamily="34" charset="0"/>
              </a:rPr>
              <a:t>Capitaliser les expériences, les compétences, les acquis de l’expérience, les apprentissages formels, informels, non formels tout au long de la vie</a:t>
            </a:r>
          </a:p>
          <a:p>
            <a:pPr algn="just">
              <a:buFont typeface="Wingdings" pitchFamily="2" charset="2"/>
              <a:buChar char="ü"/>
            </a:pPr>
            <a:r>
              <a:rPr lang="fr-FR" sz="1500" b="1" dirty="0" smtClean="0">
                <a:latin typeface="Verdana" pitchFamily="34" charset="0"/>
              </a:rPr>
              <a:t> Cultiver une identité numérique et une e-réputation</a:t>
            </a:r>
          </a:p>
          <a:p>
            <a:pPr algn="just">
              <a:buFont typeface="Wingdings" pitchFamily="2" charset="2"/>
              <a:buChar char="ü"/>
            </a:pPr>
            <a:r>
              <a:rPr lang="fr-FR" sz="1500" b="1" dirty="0" smtClean="0">
                <a:latin typeface="Verdana" pitchFamily="34" charset="0"/>
              </a:rPr>
              <a:t>Détecter des compétences requises</a:t>
            </a:r>
          </a:p>
          <a:p>
            <a:pPr algn="just">
              <a:buFont typeface="Wingdings" pitchFamily="2" charset="2"/>
              <a:buChar char="ü"/>
            </a:pPr>
            <a:endParaRPr lang="fr-FR" sz="1500" b="1" dirty="0" smtClean="0">
              <a:latin typeface="Verdana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fr-FR" sz="1500" b="1" dirty="0" smtClean="0">
                <a:latin typeface="Verdana" pitchFamily="34" charset="0"/>
              </a:rPr>
              <a:t>Connaître les compétences existantes sur le marché du travail</a:t>
            </a:r>
          </a:p>
          <a:p>
            <a:pPr algn="just">
              <a:buFont typeface="Wingdings" pitchFamily="2" charset="2"/>
              <a:buChar char="ü"/>
            </a:pPr>
            <a:r>
              <a:rPr lang="fr-FR" sz="1500" b="1" dirty="0" smtClean="0">
                <a:latin typeface="Verdana" pitchFamily="34" charset="0"/>
              </a:rPr>
              <a:t>Fournir des informations sur leurs activités</a:t>
            </a:r>
          </a:p>
          <a:p>
            <a:pPr algn="just">
              <a:buFont typeface="Wingdings" pitchFamily="2" charset="2"/>
              <a:buChar char="ü"/>
            </a:pPr>
            <a:r>
              <a:rPr lang="fr-FR" sz="1500" b="1" dirty="0" smtClean="0">
                <a:latin typeface="Verdana" pitchFamily="34" charset="0"/>
              </a:rPr>
              <a:t>Proposer des stages, des offres d’emploi…</a:t>
            </a:r>
          </a:p>
          <a:p>
            <a:pPr algn="just">
              <a:buFont typeface="Wingdings" pitchFamily="2" charset="2"/>
              <a:buChar char="ü"/>
            </a:pPr>
            <a:endParaRPr lang="fr-FR" sz="1500" b="1" dirty="0" smtClean="0">
              <a:latin typeface="Verdana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fr-FR" sz="1500" b="1" dirty="0" smtClean="0">
                <a:latin typeface="Verdana" pitchFamily="34" charset="0"/>
              </a:rPr>
              <a:t> Diffuser l’information sur son offre de formation</a:t>
            </a:r>
          </a:p>
          <a:p>
            <a:pPr algn="just">
              <a:buFont typeface="Wingdings" pitchFamily="2" charset="2"/>
              <a:buChar char="ü"/>
            </a:pPr>
            <a:r>
              <a:rPr lang="fr-FR" sz="1500" b="1" dirty="0" smtClean="0">
                <a:latin typeface="Verdana" pitchFamily="34" charset="0"/>
              </a:rPr>
              <a:t> Assurer une meilleure visibilité des diplômes</a:t>
            </a:r>
          </a:p>
          <a:p>
            <a:pPr algn="just">
              <a:buFont typeface="Wingdings" pitchFamily="2" charset="2"/>
              <a:buChar char="ü"/>
            </a:pPr>
            <a:r>
              <a:rPr lang="fr-FR" sz="1500" b="1" dirty="0" smtClean="0">
                <a:latin typeface="Verdana" pitchFamily="34" charset="0"/>
              </a:rPr>
              <a:t> Participer à la construction numérique de l’espace marocain de l’enseignement supérieur</a:t>
            </a:r>
          </a:p>
          <a:p>
            <a:pPr algn="just">
              <a:buFont typeface="Wingdings" pitchFamily="2" charset="2"/>
              <a:buChar char="§"/>
            </a:pPr>
            <a:endParaRPr lang="fr-FR" sz="1500" b="1" dirty="0" smtClean="0">
              <a:latin typeface="Verdana" pitchFamily="34" charset="0"/>
            </a:endParaRPr>
          </a:p>
          <a:p>
            <a:pPr>
              <a:buNone/>
            </a:pPr>
            <a:endParaRPr lang="fr-FR" sz="15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7</a:t>
            </a:fld>
            <a:endParaRPr lang="fr-BE"/>
          </a:p>
        </p:txBody>
      </p:sp>
      <p:sp>
        <p:nvSpPr>
          <p:cNvPr id="5" name="Rectangle 4"/>
          <p:cNvSpPr/>
          <p:nvPr/>
        </p:nvSpPr>
        <p:spPr>
          <a:xfrm rot="16200000" flipV="1">
            <a:off x="3629661" y="-2271569"/>
            <a:ext cx="45719" cy="6471321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  <p:grpSp>
        <p:nvGrpSpPr>
          <p:cNvPr id="6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7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8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Erasmus+ e-Val : un projet clé pour développer les liens entreprises - universités</a:t>
              </a:r>
            </a:p>
          </p:txBody>
        </p:sp>
      </p:grpSp>
      <p:pic>
        <p:nvPicPr>
          <p:cNvPr id="9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3764" y="0"/>
            <a:ext cx="10972800" cy="1143000"/>
          </a:xfrm>
        </p:spPr>
        <p:txBody>
          <a:bodyPr>
            <a:normAutofit/>
          </a:bodyPr>
          <a:lstStyle/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Lots du projet e-VAL</a:t>
            </a:r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</p:nvPr>
        </p:nvGraphicFramePr>
        <p:xfrm>
          <a:off x="96011" y="908721"/>
          <a:ext cx="11952652" cy="56704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7435"/>
                <a:gridCol w="2304256"/>
                <a:gridCol w="4608512"/>
                <a:gridCol w="1248139"/>
                <a:gridCol w="1305107"/>
                <a:gridCol w="1479203"/>
              </a:tblGrid>
              <a:tr h="424787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Lot n</a:t>
                      </a:r>
                      <a:r>
                        <a:rPr lang="fr-FR" b="1" dirty="0" smtClean="0">
                          <a:solidFill>
                            <a:srgbClr val="FF0000"/>
                          </a:solidFill>
                          <a:latin typeface="Century Gothic"/>
                        </a:rPr>
                        <a:t>°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Type de lot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Intitulé du lot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Début </a:t>
                      </a:r>
                    </a:p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(mois)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Fin</a:t>
                      </a:r>
                    </a:p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(mois)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Durée</a:t>
                      </a:r>
                    </a:p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(mois)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/>
                </a:tc>
              </a:tr>
              <a:tr h="655332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chemeClr val="tx1"/>
                          </a:solidFill>
                        </a:rPr>
                        <a:t>WP.1</a:t>
                      </a:r>
                      <a:endParaRPr lang="fr-FR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Préparation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Etats des lieux et orientations du projet e-VAL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WP.2</a:t>
                      </a:r>
                      <a:endParaRPr lang="fr-FR" b="1" dirty="0"/>
                    </a:p>
                  </a:txBody>
                  <a:tcPr marL="121920" marR="12192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Préparation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Constitution et formation d</a:t>
                      </a:r>
                      <a:r>
                        <a:rPr lang="fr-FR" baseline="0" dirty="0" smtClean="0"/>
                        <a:t>es équipes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121920" marR="12192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121920" marR="12192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121920" marR="12192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80175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WP.3</a:t>
                      </a:r>
                      <a:endParaRPr lang="fr-FR" b="1" dirty="0"/>
                    </a:p>
                  </a:txBody>
                  <a:tcPr marL="121920" marR="12192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Développement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Spécification et conception de la plateforme e-VAL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121920" marR="12192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121920" marR="12192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121920" marR="12192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80175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WP.4</a:t>
                      </a:r>
                      <a:endParaRPr lang="fr-FR" b="1" dirty="0"/>
                    </a:p>
                  </a:txBody>
                  <a:tcPr marL="121920" marR="12192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Développement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Mise en œuvre de la plateforme </a:t>
                      </a:r>
                    </a:p>
                    <a:p>
                      <a:r>
                        <a:rPr lang="fr-FR" dirty="0" smtClean="0"/>
                        <a:t>e-VAL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121920" marR="12192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 marL="121920" marR="12192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121920" marR="12192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67465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WP.5</a:t>
                      </a:r>
                      <a:endParaRPr lang="fr-FR" b="1" dirty="0"/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Développement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Validation et expérimentation</a:t>
                      </a:r>
                      <a:r>
                        <a:rPr lang="fr-FR" baseline="0" dirty="0" smtClean="0"/>
                        <a:t> de la plateforme e-VAL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24787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WP.6</a:t>
                      </a:r>
                      <a:endParaRPr lang="fr-FR" b="1" dirty="0"/>
                    </a:p>
                  </a:txBody>
                  <a:tcPr marL="121920" marR="1219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Développement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Mise en place et</a:t>
                      </a:r>
                      <a:r>
                        <a:rPr lang="fr-FR" baseline="0" dirty="0" smtClean="0"/>
                        <a:t> réingénierie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28</a:t>
                      </a:r>
                    </a:p>
                  </a:txBody>
                  <a:tcPr marL="121920" marR="1219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</a:p>
                  </a:txBody>
                  <a:tcPr marL="121920" marR="1219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121920" marR="12192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24787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WP.7</a:t>
                      </a:r>
                      <a:endParaRPr lang="fr-FR" b="1" dirty="0"/>
                    </a:p>
                  </a:txBody>
                  <a:tcPr marL="121920" marR="121920">
                    <a:solidFill>
                      <a:srgbClr val="8BEA8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Qualité</a:t>
                      </a:r>
                      <a:endParaRPr lang="fr-FR" dirty="0"/>
                    </a:p>
                  </a:txBody>
                  <a:tcPr marL="121920" marR="121920">
                    <a:solidFill>
                      <a:srgbClr val="8BEA8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Assurance et contrôle de la qualité</a:t>
                      </a:r>
                      <a:endParaRPr lang="fr-FR" dirty="0"/>
                    </a:p>
                  </a:txBody>
                  <a:tcPr marL="121920" marR="121920">
                    <a:solidFill>
                      <a:srgbClr val="8BEA8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21920" marR="121920">
                    <a:solidFill>
                      <a:srgbClr val="8BEA8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121920" marR="121920">
                    <a:solidFill>
                      <a:srgbClr val="8BEA8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121920" marR="121920">
                    <a:solidFill>
                      <a:srgbClr val="8BEA84"/>
                    </a:solidFill>
                  </a:tcPr>
                </a:tc>
              </a:tr>
              <a:tr h="424787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WP.8</a:t>
                      </a:r>
                      <a:endParaRPr lang="fr-FR" b="1" dirty="0"/>
                    </a:p>
                  </a:txBody>
                  <a:tcPr marL="121920" marR="12192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Diffusion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Diffusion et pérennité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21920" marR="12192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 marL="121920" marR="12192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 marL="121920" marR="121920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24787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WP.9</a:t>
                      </a:r>
                      <a:endParaRPr lang="fr-FR" b="1" dirty="0"/>
                    </a:p>
                  </a:txBody>
                  <a:tcPr marL="121920" marR="12192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Gestion</a:t>
                      </a:r>
                      <a:endParaRPr lang="fr-FR" dirty="0"/>
                    </a:p>
                  </a:txBody>
                  <a:tcPr marL="121920" marR="12192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Gestion du projet</a:t>
                      </a:r>
                      <a:endParaRPr lang="fr-FR" dirty="0"/>
                    </a:p>
                  </a:txBody>
                  <a:tcPr marL="121920" marR="12192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21920" marR="12192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121920" marR="12192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121920" marR="121920"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8</a:t>
            </a:fld>
            <a:endParaRPr lang="fr-BE"/>
          </a:p>
        </p:txBody>
      </p:sp>
      <p:sp>
        <p:nvSpPr>
          <p:cNvPr id="5" name="Rectangle 4"/>
          <p:cNvSpPr/>
          <p:nvPr/>
        </p:nvSpPr>
        <p:spPr>
          <a:xfrm rot="16200000" flipV="1">
            <a:off x="3508636" y="-2392593"/>
            <a:ext cx="45719" cy="6471321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7"/>
          <p:cNvSpPr txBox="1">
            <a:spLocks noChangeArrowheads="1"/>
          </p:cNvSpPr>
          <p:nvPr/>
        </p:nvSpPr>
        <p:spPr bwMode="auto">
          <a:xfrm>
            <a:off x="777442" y="435462"/>
            <a:ext cx="15600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400" b="1" dirty="0" smtClean="0">
                <a:latin typeface="Century Gothic" pitchFamily="34" charset="0"/>
              </a:rPr>
              <a:t>Contexte</a:t>
            </a:r>
          </a:p>
        </p:txBody>
      </p:sp>
      <p:sp>
        <p:nvSpPr>
          <p:cNvPr id="3075" name="Text Box 8"/>
          <p:cNvSpPr txBox="1">
            <a:spLocks noChangeArrowheads="1"/>
          </p:cNvSpPr>
          <p:nvPr/>
        </p:nvSpPr>
        <p:spPr bwMode="auto">
          <a:xfrm>
            <a:off x="527381" y="1700808"/>
            <a:ext cx="10752336" cy="460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algn="just"/>
            <a:endParaRPr lang="fr-FR" sz="2000" b="1" dirty="0">
              <a:latin typeface="Verdana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31371" y="2456795"/>
            <a:ext cx="58079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1400" dirty="0" smtClean="0"/>
          </a:p>
          <a:p>
            <a:endParaRPr lang="fr-FR" sz="1400" dirty="0" smtClean="0"/>
          </a:p>
          <a:p>
            <a:endParaRPr lang="fr-FR" sz="1400" dirty="0"/>
          </a:p>
        </p:txBody>
      </p:sp>
      <p:sp>
        <p:nvSpPr>
          <p:cNvPr id="7" name="ZoneTexte 6"/>
          <p:cNvSpPr txBox="1"/>
          <p:nvPr/>
        </p:nvSpPr>
        <p:spPr>
          <a:xfrm>
            <a:off x="6480043" y="2348880"/>
            <a:ext cx="508856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/>
          </a:p>
          <a:p>
            <a:endParaRPr lang="fr-FR" dirty="0" smtClean="0"/>
          </a:p>
          <a:p>
            <a:pPr algn="ctr"/>
            <a:r>
              <a:rPr lang="fr-FR" dirty="0" smtClean="0"/>
              <a:t>Les diplômés enregistrent un taux de chômage de 16,3% (15,1% pour les diplômés de niveau moyen et 18,8% pour le niveau supérieur). </a:t>
            </a:r>
            <a:endParaRPr lang="bn-IN" dirty="0" smtClean="0"/>
          </a:p>
          <a:p>
            <a:pPr algn="ctr"/>
            <a:r>
              <a:rPr lang="bn-IN" dirty="0" smtClean="0"/>
              <a:t>L</a:t>
            </a:r>
            <a:r>
              <a:rPr lang="fr-FR" dirty="0" smtClean="0"/>
              <a:t>e taux de chômage est particulièrement élevé chez les titulaires de  diplômes de l’enseignement supérieur délivrés par les </a:t>
            </a:r>
            <a:r>
              <a:rPr lang="fr-FR" dirty="0" smtClean="0"/>
              <a:t>Facultés</a:t>
            </a:r>
            <a:r>
              <a:rPr lang="fr-FR" dirty="0" smtClean="0"/>
              <a:t>, 22,1 % </a:t>
            </a:r>
            <a:r>
              <a:rPr lang="fr-FR" sz="1200" dirty="0" smtClean="0"/>
              <a:t>(</a:t>
            </a:r>
            <a:r>
              <a:rPr lang="fr-FR" sz="1200" b="1" dirty="0" smtClean="0"/>
              <a:t>HCP, 2013)</a:t>
            </a:r>
          </a:p>
          <a:p>
            <a:pPr algn="ctr"/>
            <a:endParaRPr lang="fr-FR" b="1" dirty="0" smtClean="0">
              <a:solidFill>
                <a:srgbClr val="FF000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975794" y="1278306"/>
            <a:ext cx="7008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Augmentation des effectifs des diplômés</a:t>
            </a:r>
          </a:p>
        </p:txBody>
      </p:sp>
      <p:sp>
        <p:nvSpPr>
          <p:cNvPr id="9" name="Flèche vers le bas 8"/>
          <p:cNvSpPr/>
          <p:nvPr/>
        </p:nvSpPr>
        <p:spPr>
          <a:xfrm>
            <a:off x="2639616" y="2348880"/>
            <a:ext cx="480053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0" y="1988840"/>
            <a:ext cx="62880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Ouverture sur l’environnement socio-économique</a:t>
            </a:r>
            <a:endParaRPr lang="fr-FR" sz="1600" dirty="0"/>
          </a:p>
        </p:txBody>
      </p:sp>
      <p:sp>
        <p:nvSpPr>
          <p:cNvPr id="12" name="ZoneTexte 11"/>
          <p:cNvSpPr txBox="1"/>
          <p:nvPr/>
        </p:nvSpPr>
        <p:spPr>
          <a:xfrm>
            <a:off x="6576053" y="1988841"/>
            <a:ext cx="56159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Taux d’insertion professionnel insatisfaisant </a:t>
            </a:r>
          </a:p>
          <a:p>
            <a:pPr algn="ctr"/>
            <a:endParaRPr lang="fr-FR" dirty="0"/>
          </a:p>
        </p:txBody>
      </p:sp>
      <p:sp>
        <p:nvSpPr>
          <p:cNvPr id="15" name="Flèche vers le bas 14"/>
          <p:cNvSpPr/>
          <p:nvPr/>
        </p:nvSpPr>
        <p:spPr>
          <a:xfrm>
            <a:off x="9072331" y="2348880"/>
            <a:ext cx="480053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/>
          <p:cNvSpPr txBox="1"/>
          <p:nvPr/>
        </p:nvSpPr>
        <p:spPr>
          <a:xfrm>
            <a:off x="239349" y="2708920"/>
            <a:ext cx="60486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Plans sectoriels de développement</a:t>
            </a:r>
            <a:endParaRPr lang="fr-FR" sz="1400" dirty="0" smtClean="0"/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Plan </a:t>
            </a:r>
            <a:r>
              <a:rPr lang="fr-FR" sz="1400" dirty="0" err="1" smtClean="0"/>
              <a:t>Halieutis</a:t>
            </a:r>
            <a:r>
              <a:rPr lang="fr-FR" sz="1400" dirty="0" smtClean="0"/>
              <a:t> 2020</a:t>
            </a:r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Plan d’accélération industrielle 2014-2020</a:t>
            </a:r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Stratégie Nationale pour le développement de la 	compétitivité logistique 2010-2015</a:t>
            </a:r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Plan marocain de l’énergie solaire 2020</a:t>
            </a:r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Projet Marocain Intégré de l'Energie Eolienne 2020</a:t>
            </a:r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Vision Tourisme 2020</a:t>
            </a:r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Maroc </a:t>
            </a:r>
            <a:r>
              <a:rPr lang="fr-FR" sz="1400" dirty="0" err="1" smtClean="0"/>
              <a:t>Numeric</a:t>
            </a:r>
            <a:r>
              <a:rPr lang="fr-FR" sz="1400" dirty="0" smtClean="0"/>
              <a:t> 2013</a:t>
            </a:r>
          </a:p>
          <a:p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239349" y="4725145"/>
            <a:ext cx="576064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Projets européens</a:t>
            </a:r>
            <a:endParaRPr lang="fr-FR" sz="1400" dirty="0" smtClean="0"/>
          </a:p>
          <a:p>
            <a:r>
              <a:rPr lang="fr-FR" sz="1400" dirty="0" smtClean="0"/>
              <a:t>Service d’accueil et d’orientation </a:t>
            </a:r>
            <a:r>
              <a:rPr lang="fr-FR" sz="1400" dirty="0" err="1" smtClean="0"/>
              <a:t>Vietud</a:t>
            </a:r>
            <a:endParaRPr lang="fr-FR" sz="1400" dirty="0" smtClean="0"/>
          </a:p>
          <a:p>
            <a:r>
              <a:rPr lang="fr-FR" sz="1400" dirty="0" smtClean="0"/>
              <a:t>Service d’appui à l’entreprenariat Deven3c</a:t>
            </a:r>
            <a:endParaRPr lang="bn-IN" sz="1400" dirty="0" smtClean="0"/>
          </a:p>
          <a:p>
            <a:r>
              <a:rPr lang="bn-IN" sz="1400" dirty="0" smtClean="0"/>
              <a:t>PlateForme des stages (SEMSEM)</a:t>
            </a:r>
            <a:endParaRPr lang="fr-FR" sz="1400" dirty="0" smtClean="0"/>
          </a:p>
          <a:p>
            <a:endParaRPr lang="fr-FR" sz="1400" dirty="0"/>
          </a:p>
        </p:txBody>
      </p:sp>
      <p:sp>
        <p:nvSpPr>
          <p:cNvPr id="16" name="ZoneTexte 15"/>
          <p:cNvSpPr txBox="1"/>
          <p:nvPr/>
        </p:nvSpPr>
        <p:spPr>
          <a:xfrm>
            <a:off x="239349" y="5733257"/>
            <a:ext cx="58566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Intermédiation Université-Entreprise	 </a:t>
            </a:r>
            <a:endParaRPr lang="fr-FR" sz="1400" dirty="0" smtClean="0"/>
          </a:p>
          <a:p>
            <a:r>
              <a:rPr lang="fr-FR" sz="1400" dirty="0" smtClean="0"/>
              <a:t>Plan d’actions du Ministère (2013-2016)</a:t>
            </a:r>
          </a:p>
          <a:p>
            <a:r>
              <a:rPr lang="fr-FR" sz="1400" dirty="0" err="1" smtClean="0"/>
              <a:t>Idmaj</a:t>
            </a:r>
            <a:r>
              <a:rPr lang="fr-FR" sz="1400" dirty="0" smtClean="0"/>
              <a:t>, </a:t>
            </a:r>
            <a:r>
              <a:rPr lang="fr-FR" sz="1400" dirty="0" err="1" smtClean="0"/>
              <a:t>Taehil</a:t>
            </a:r>
            <a:r>
              <a:rPr lang="fr-FR" sz="1400" dirty="0" smtClean="0"/>
              <a:t>, </a:t>
            </a:r>
            <a:r>
              <a:rPr lang="fr-FR" sz="1400" dirty="0" err="1" smtClean="0"/>
              <a:t>Moukawalati</a:t>
            </a:r>
            <a:r>
              <a:rPr lang="fr-FR" sz="1400" dirty="0" smtClean="0"/>
              <a:t>, </a:t>
            </a:r>
            <a:r>
              <a:rPr lang="fr-FR" sz="1400" dirty="0" err="1" smtClean="0"/>
              <a:t>Moubadara</a:t>
            </a:r>
            <a:endParaRPr lang="fr-FR" sz="1400" dirty="0" smtClean="0"/>
          </a:p>
          <a:p>
            <a:r>
              <a:rPr lang="fr-FR" sz="1400" dirty="0" err="1" smtClean="0"/>
              <a:t>Anapec</a:t>
            </a:r>
            <a:r>
              <a:rPr lang="fr-FR" sz="1400" dirty="0" smtClean="0"/>
              <a:t> 2020</a:t>
            </a:r>
            <a:endParaRPr lang="fr-FR" dirty="0"/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9</a:t>
            </a:fld>
            <a:endParaRPr lang="fr-BE"/>
          </a:p>
        </p:txBody>
      </p:sp>
      <p:sp>
        <p:nvSpPr>
          <p:cNvPr id="19" name="Rectangle 18"/>
          <p:cNvSpPr/>
          <p:nvPr/>
        </p:nvSpPr>
        <p:spPr>
          <a:xfrm rot="16200000" flipV="1">
            <a:off x="4431734" y="-2835821"/>
            <a:ext cx="47461" cy="782618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Content">
  <a:themeElements>
    <a:clrScheme name="Elegant green - white">
      <a:dk1>
        <a:srgbClr val="2B2B2D"/>
      </a:dk1>
      <a:lt1>
        <a:srgbClr val="FFFFFF"/>
      </a:lt1>
      <a:dk2>
        <a:srgbClr val="2B2B2D"/>
      </a:dk2>
      <a:lt2>
        <a:srgbClr val="5E5CA2"/>
      </a:lt2>
      <a:accent1>
        <a:srgbClr val="00A09D"/>
      </a:accent1>
      <a:accent2>
        <a:srgbClr val="0099A5"/>
      </a:accent2>
      <a:accent3>
        <a:srgbClr val="1891AB"/>
      </a:accent3>
      <a:accent4>
        <a:srgbClr val="2C85AE"/>
      </a:accent4>
      <a:accent5>
        <a:srgbClr val="4276AA"/>
      </a:accent5>
      <a:accent6>
        <a:srgbClr val="5268A5"/>
      </a:accent6>
      <a:hlink>
        <a:srgbClr val="7030A0"/>
      </a:hlink>
      <a:folHlink>
        <a:srgbClr val="00B0F0"/>
      </a:folHlink>
    </a:clrScheme>
    <a:fontScheme name="Custom 9">
      <a:majorFont>
        <a:latin typeface="Bebas Neue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6901</TotalTime>
  <Words>800</Words>
  <Application>Microsoft Office PowerPoint</Application>
  <PresentationFormat>Personnalisé</PresentationFormat>
  <Paragraphs>219</Paragraphs>
  <Slides>18</Slides>
  <Notes>11</Notes>
  <HiddenSlides>0</HiddenSlides>
  <MMClips>0</MMClips>
  <ScaleCrop>false</ScaleCrop>
  <HeadingPairs>
    <vt:vector size="4" baseType="variant">
      <vt:variant>
        <vt:lpstr>Thème</vt:lpstr>
      </vt:variant>
      <vt:variant>
        <vt:i4>3</vt:i4>
      </vt:variant>
      <vt:variant>
        <vt:lpstr>Titres des diapositives</vt:lpstr>
      </vt:variant>
      <vt:variant>
        <vt:i4>18</vt:i4>
      </vt:variant>
    </vt:vector>
  </HeadingPairs>
  <TitlesOfParts>
    <vt:vector size="21" baseType="lpstr">
      <vt:lpstr>Content</vt:lpstr>
      <vt:lpstr>Office Theme</vt:lpstr>
      <vt:lpstr>Conception personnalisée</vt:lpstr>
      <vt:lpstr>Diapositive 1</vt:lpstr>
      <vt:lpstr>Diapositive 2</vt:lpstr>
      <vt:lpstr>Exploitation des compétences et Valorisation des acquis pour une meilleure insertion et visibilité professionnelles (e-VAL) </vt:lpstr>
      <vt:lpstr>Diapositive 4</vt:lpstr>
      <vt:lpstr>Diapositive 5</vt:lpstr>
      <vt:lpstr>Diapositive 6</vt:lpstr>
      <vt:lpstr>Objectifs spécifiques du projet Erasmus+ e-VAL</vt:lpstr>
      <vt:lpstr>Lots du projet e-VAL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Conception et réalisation d’un système décisionnel pour le pilotage et  le suivi de la qualité du courrier recommandé</dc:title>
  <dc:creator>info</dc:creator>
  <cp:lastModifiedBy>PRUIT</cp:lastModifiedBy>
  <cp:revision>439</cp:revision>
  <dcterms:created xsi:type="dcterms:W3CDTF">2016-06-17T13:45:24Z</dcterms:created>
  <dcterms:modified xsi:type="dcterms:W3CDTF">2017-12-04T08:22:51Z</dcterms:modified>
</cp:coreProperties>
</file>