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drawing5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6" r:id="rId1"/>
  </p:sldMasterIdLst>
  <p:notesMasterIdLst>
    <p:notesMasterId r:id="rId55"/>
  </p:notesMasterIdLst>
  <p:handoutMasterIdLst>
    <p:handoutMasterId r:id="rId56"/>
  </p:handoutMasterIdLst>
  <p:sldIdLst>
    <p:sldId id="563" r:id="rId2"/>
    <p:sldId id="692" r:id="rId3"/>
    <p:sldId id="712" r:id="rId4"/>
    <p:sldId id="719" r:id="rId5"/>
    <p:sldId id="711" r:id="rId6"/>
    <p:sldId id="721" r:id="rId7"/>
    <p:sldId id="722" r:id="rId8"/>
    <p:sldId id="568" r:id="rId9"/>
    <p:sldId id="649" r:id="rId10"/>
    <p:sldId id="651" r:id="rId11"/>
    <p:sldId id="652" r:id="rId12"/>
    <p:sldId id="681" r:id="rId13"/>
    <p:sldId id="682" r:id="rId14"/>
    <p:sldId id="654" r:id="rId15"/>
    <p:sldId id="655" r:id="rId16"/>
    <p:sldId id="723" r:id="rId17"/>
    <p:sldId id="696" r:id="rId18"/>
    <p:sldId id="724" r:id="rId19"/>
    <p:sldId id="695" r:id="rId20"/>
    <p:sldId id="656" r:id="rId21"/>
    <p:sldId id="657" r:id="rId22"/>
    <p:sldId id="658" r:id="rId23"/>
    <p:sldId id="662" r:id="rId24"/>
    <p:sldId id="663" r:id="rId25"/>
    <p:sldId id="664" r:id="rId26"/>
    <p:sldId id="665" r:id="rId27"/>
    <p:sldId id="666" r:id="rId28"/>
    <p:sldId id="718" r:id="rId29"/>
    <p:sldId id="687" r:id="rId30"/>
    <p:sldId id="689" r:id="rId31"/>
    <p:sldId id="690" r:id="rId32"/>
    <p:sldId id="686" r:id="rId33"/>
    <p:sldId id="685" r:id="rId34"/>
    <p:sldId id="725" r:id="rId35"/>
    <p:sldId id="710" r:id="rId36"/>
    <p:sldId id="570" r:id="rId37"/>
    <p:sldId id="683" r:id="rId38"/>
    <p:sldId id="684" r:id="rId39"/>
    <p:sldId id="629" r:id="rId40"/>
    <p:sldId id="679" r:id="rId41"/>
    <p:sldId id="713" r:id="rId42"/>
    <p:sldId id="641" r:id="rId43"/>
    <p:sldId id="642" r:id="rId44"/>
    <p:sldId id="705" r:id="rId45"/>
    <p:sldId id="714" r:id="rId46"/>
    <p:sldId id="706" r:id="rId47"/>
    <p:sldId id="707" r:id="rId48"/>
    <p:sldId id="699" r:id="rId49"/>
    <p:sldId id="644" r:id="rId50"/>
    <p:sldId id="647" r:id="rId51"/>
    <p:sldId id="716" r:id="rId52"/>
    <p:sldId id="717" r:id="rId53"/>
    <p:sldId id="619" r:id="rId54"/>
  </p:sldIdLst>
  <p:sldSz cx="9906000" cy="6858000" type="A4"/>
  <p:notesSz cx="6797675" cy="987425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0099"/>
    <a:srgbClr val="003399"/>
    <a:srgbClr val="FF0101"/>
    <a:srgbClr val="5788C5"/>
    <a:srgbClr val="FE2110"/>
    <a:srgbClr val="F69240"/>
    <a:srgbClr val="7293C1"/>
    <a:srgbClr val="00206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27" autoAdjust="0"/>
    <p:restoredTop sz="99383" autoAdjust="0"/>
  </p:normalViewPr>
  <p:slideViewPr>
    <p:cSldViewPr snapToGrid="0" showGuides="1">
      <p:cViewPr varScale="1">
        <p:scale>
          <a:sx n="77" d="100"/>
          <a:sy n="77" d="100"/>
        </p:scale>
        <p:origin x="-762" y="-180"/>
      </p:cViewPr>
      <p:guideLst>
        <p:guide orient="horz" pos="2171"/>
        <p:guide pos="31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812"/>
    </p:cViewPr>
  </p:sorterViewPr>
  <p:notesViewPr>
    <p:cSldViewPr snapToGrid="0" showGuides="1">
      <p:cViewPr varScale="1">
        <p:scale>
          <a:sx n="49" d="100"/>
          <a:sy n="49" d="100"/>
        </p:scale>
        <p:origin x="-2970" y="-90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Bakhach\Desktop\loi%20de%20finance%202014\tableaux%20et%20graph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0.20327694102869001"/>
          <c:y val="0.30002985575031516"/>
          <c:w val="0.44921232661439608"/>
          <c:h val="0.58908443289314461"/>
        </c:manualLayout>
      </c:layout>
      <c:pie3DChart>
        <c:varyColors val="1"/>
        <c:ser>
          <c:idx val="0"/>
          <c:order val="0"/>
          <c:dLbls>
            <c:delete val="1"/>
          </c:dLbls>
          <c:cat>
            <c:strRef>
              <c:f>diapo8!$A$6:$A$10</c:f>
              <c:strCache>
                <c:ptCount val="4"/>
                <c:pt idx="0">
                  <c:v>الجامعات</c:v>
                </c:pt>
                <c:pt idx="1">
                  <c:v>تكوين الأطر </c:v>
                </c:pt>
                <c:pt idx="3">
                  <c:v>التعليم العالي الخاص</c:v>
                </c:pt>
              </c:strCache>
            </c:strRef>
          </c:cat>
          <c:val>
            <c:numRef>
              <c:f>diapo8!$C$6:$C$10</c:f>
              <c:numCache>
                <c:formatCode>General</c:formatCode>
                <c:ptCount val="5"/>
                <c:pt idx="0">
                  <c:v>543419</c:v>
                </c:pt>
                <c:pt idx="1">
                  <c:v>29343</c:v>
                </c:pt>
                <c:pt idx="3">
                  <c:v>37920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fr-FR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29A062-AA39-4BE2-9C6C-7D02BCCB4F7F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0E304C83-255C-4EC7-B550-F622CDAB3610}">
      <dgm:prSet phldrT="[Texte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kumimoji="0" lang="fr-FR" sz="2000" b="1" i="0" u="none" strike="noStrike" cap="none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latin typeface="Trebuchet MS" pitchFamily="34" charset="0"/>
              <a:ea typeface="Arial" pitchFamily="34" charset="0"/>
              <a:cs typeface="Arial" pitchFamily="34" charset="0"/>
            </a:rPr>
            <a:t>Universités</a:t>
          </a:r>
          <a:endParaRPr lang="fr-FR" sz="2000" noProof="0" dirty="0">
            <a:latin typeface="Trebuchet MS" pitchFamily="34" charset="0"/>
          </a:endParaRPr>
        </a:p>
      </dgm:t>
    </dgm:pt>
    <dgm:pt modelId="{FB436A80-798A-4D78-9B3C-E237DC0E75F2}" type="parTrans" cxnId="{B7152A65-1CF5-4A1F-9E65-E5C2D630B250}">
      <dgm:prSet/>
      <dgm:spPr/>
      <dgm:t>
        <a:bodyPr/>
        <a:lstStyle/>
        <a:p>
          <a:endParaRPr lang="fr-FR"/>
        </a:p>
      </dgm:t>
    </dgm:pt>
    <dgm:pt modelId="{7B0F1575-11DC-45BF-8B0B-A882D536C2EF}" type="sibTrans" cxnId="{B7152A65-1CF5-4A1F-9E65-E5C2D630B250}">
      <dgm:prSet/>
      <dgm:spPr/>
      <dgm:t>
        <a:bodyPr/>
        <a:lstStyle/>
        <a:p>
          <a:endParaRPr lang="fr-FR"/>
        </a:p>
      </dgm:t>
    </dgm:pt>
    <dgm:pt modelId="{BE1D14DB-6B54-4C32-881F-538B2584EF68}">
      <dgm:prSet phldrT="[Texte]" custT="1"/>
      <dgm:spPr/>
      <dgm:t>
        <a:bodyPr/>
        <a:lstStyle/>
        <a:p>
          <a:pPr algn="l"/>
          <a:r>
            <a:rPr lang="fr-FR" sz="1700" b="0" noProof="0" dirty="0" smtClean="0">
              <a:latin typeface="Candara" pitchFamily="34" charset="0"/>
              <a:ea typeface="Arial" pitchFamily="34" charset="0"/>
            </a:rPr>
            <a:t>Sous la tutelle administrative et </a:t>
          </a:r>
          <a:r>
            <a:rPr lang="en-US" sz="1700" b="0" dirty="0" err="1" smtClean="0">
              <a:latin typeface="Candara" pitchFamily="34" charset="0"/>
              <a:ea typeface="Arial" pitchFamily="34" charset="0"/>
            </a:rPr>
            <a:t>l’autorité</a:t>
          </a:r>
          <a:r>
            <a:rPr lang="en-US" sz="1700" b="0" dirty="0" smtClean="0">
              <a:latin typeface="Candara" pitchFamily="34" charset="0"/>
              <a:ea typeface="Arial" pitchFamily="34" charset="0"/>
            </a:rPr>
            <a:t> </a:t>
          </a:r>
          <a:r>
            <a:rPr lang="fr-FR" sz="1700" b="0" noProof="0" dirty="0" smtClean="0">
              <a:latin typeface="Candara" pitchFamily="34" charset="0"/>
              <a:ea typeface="Arial" pitchFamily="34" charset="0"/>
            </a:rPr>
            <a:t>pédagogique du Ministère de l’Enseignement Supérieur, de la Recherche Scientifique et de la Formation des Cadres</a:t>
          </a:r>
          <a:endParaRPr lang="fr-FR" sz="1700" b="0" noProof="0" dirty="0">
            <a:latin typeface="Candara" pitchFamily="34" charset="0"/>
          </a:endParaRPr>
        </a:p>
      </dgm:t>
    </dgm:pt>
    <dgm:pt modelId="{192AD036-499E-4CC3-BF9F-2B2F3A92768D}" type="parTrans" cxnId="{47CE4961-2556-49D8-902A-96C01B3CA16B}">
      <dgm:prSet/>
      <dgm:spPr/>
      <dgm:t>
        <a:bodyPr/>
        <a:lstStyle/>
        <a:p>
          <a:endParaRPr lang="fr-FR"/>
        </a:p>
      </dgm:t>
    </dgm:pt>
    <dgm:pt modelId="{2073F977-2EF6-46A5-86EF-43D4BA93BCA6}" type="sibTrans" cxnId="{47CE4961-2556-49D8-902A-96C01B3CA16B}">
      <dgm:prSet/>
      <dgm:spPr/>
      <dgm:t>
        <a:bodyPr/>
        <a:lstStyle/>
        <a:p>
          <a:endParaRPr lang="fr-FR"/>
        </a:p>
      </dgm:t>
    </dgm:pt>
    <dgm:pt modelId="{F35D0BF4-BCF9-4B07-ABEB-33AB8D4C81BD}">
      <dgm:prSet phldrT="[Texte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1800" b="1" dirty="0" smtClean="0">
              <a:latin typeface="Trebuchet MS" pitchFamily="34" charset="0"/>
              <a:ea typeface="Arial" pitchFamily="34" charset="0"/>
            </a:rPr>
            <a:t>Etablisements ne relevant pas des </a:t>
          </a:r>
          <a:r>
            <a:rPr lang="fr-FR" sz="1800" b="1" noProof="0" dirty="0" smtClean="0">
              <a:latin typeface="Trebuchet MS" pitchFamily="34" charset="0"/>
              <a:ea typeface="Arial" pitchFamily="34" charset="0"/>
            </a:rPr>
            <a:t>universités</a:t>
          </a:r>
          <a:endParaRPr lang="fr-FR" sz="1800" noProof="0" dirty="0">
            <a:latin typeface="Trebuchet MS" pitchFamily="34" charset="0"/>
          </a:endParaRPr>
        </a:p>
      </dgm:t>
    </dgm:pt>
    <dgm:pt modelId="{0962FA15-5057-4FD8-84B9-76381DC01021}" type="parTrans" cxnId="{1F5F0A03-200E-4F4C-910F-80EDA0EACE91}">
      <dgm:prSet/>
      <dgm:spPr/>
      <dgm:t>
        <a:bodyPr/>
        <a:lstStyle/>
        <a:p>
          <a:endParaRPr lang="fr-FR"/>
        </a:p>
      </dgm:t>
    </dgm:pt>
    <dgm:pt modelId="{1CA5B0E7-2D35-4B22-A9EA-EB5C8F3882AF}" type="sibTrans" cxnId="{1F5F0A03-200E-4F4C-910F-80EDA0EACE91}">
      <dgm:prSet/>
      <dgm:spPr/>
      <dgm:t>
        <a:bodyPr/>
        <a:lstStyle/>
        <a:p>
          <a:endParaRPr lang="fr-FR"/>
        </a:p>
      </dgm:t>
    </dgm:pt>
    <dgm:pt modelId="{F8FF146D-82EB-4314-B187-D235869A6A6B}">
      <dgm:prSet phldrT="[Texte]" custT="1"/>
      <dgm:spPr/>
      <dgm:t>
        <a:bodyPr/>
        <a:lstStyle/>
        <a:p>
          <a:r>
            <a:rPr lang="fr-FR" sz="1700" b="0" noProof="0" dirty="0" smtClean="0">
              <a:latin typeface="Candara" pitchFamily="34" charset="0"/>
              <a:ea typeface="Arial" pitchFamily="34" charset="0"/>
            </a:rPr>
            <a:t>Sous la tutelle administrative</a:t>
          </a:r>
          <a:r>
            <a:rPr lang="en-US" sz="1700" b="0" dirty="0" smtClean="0">
              <a:latin typeface="Candara" pitchFamily="34" charset="0"/>
              <a:ea typeface="Arial" pitchFamily="34" charset="0"/>
            </a:rPr>
            <a:t> des </a:t>
          </a:r>
          <a:r>
            <a:rPr lang="fr-FR" sz="1700" b="0" noProof="0" dirty="0" smtClean="0">
              <a:latin typeface="Candara" pitchFamily="34" charset="0"/>
              <a:ea typeface="Arial" pitchFamily="34" charset="0"/>
            </a:rPr>
            <a:t>ministères</a:t>
          </a:r>
          <a:r>
            <a:rPr lang="en-US" sz="1700" b="0" dirty="0" smtClean="0">
              <a:latin typeface="Candara" pitchFamily="34" charset="0"/>
              <a:ea typeface="Arial" pitchFamily="34" charset="0"/>
            </a:rPr>
            <a:t> techniques.</a:t>
          </a:r>
          <a:endParaRPr lang="fr-FR" sz="1700" b="0" dirty="0">
            <a:latin typeface="Candara" pitchFamily="34" charset="0"/>
          </a:endParaRPr>
        </a:p>
      </dgm:t>
    </dgm:pt>
    <dgm:pt modelId="{5EF198FE-35ED-4C65-B2D2-63C11E6EA571}" type="parTrans" cxnId="{A07403C7-ECBC-42D9-B98A-AEEADD4E742B}">
      <dgm:prSet/>
      <dgm:spPr/>
      <dgm:t>
        <a:bodyPr/>
        <a:lstStyle/>
        <a:p>
          <a:endParaRPr lang="fr-FR"/>
        </a:p>
      </dgm:t>
    </dgm:pt>
    <dgm:pt modelId="{629F47BE-FCC3-4C6C-ACEE-776014F4CFE9}" type="sibTrans" cxnId="{A07403C7-ECBC-42D9-B98A-AEEADD4E742B}">
      <dgm:prSet/>
      <dgm:spPr/>
      <dgm:t>
        <a:bodyPr/>
        <a:lstStyle/>
        <a:p>
          <a:endParaRPr lang="fr-FR"/>
        </a:p>
      </dgm:t>
    </dgm:pt>
    <dgm:pt modelId="{1B781457-CA51-4D7D-AAF2-138B4FA7FACE}">
      <dgm:prSet phldrT="[Texte]" custT="1"/>
      <dgm:spPr/>
      <dgm:t>
        <a:bodyPr/>
        <a:lstStyle/>
        <a:p>
          <a:r>
            <a:rPr lang="en-US" sz="1700" b="0" dirty="0" smtClean="0">
              <a:latin typeface="Candara" pitchFamily="34" charset="0"/>
              <a:ea typeface="Arial" pitchFamily="34" charset="0"/>
            </a:rPr>
            <a:t>Sous l’autorité pédagogique du Ministère de l’Enseignement Supérieur, de la Recherche Scientifique et de la Formation des Cadres.</a:t>
          </a:r>
          <a:endParaRPr lang="fr-FR" sz="1700" b="0" dirty="0">
            <a:latin typeface="Candara" pitchFamily="34" charset="0"/>
          </a:endParaRPr>
        </a:p>
      </dgm:t>
    </dgm:pt>
    <dgm:pt modelId="{B375E1A6-9EF2-4B0A-B7D5-6CCA27797336}" type="parTrans" cxnId="{50FFF90F-158B-443A-8676-52C9021986D6}">
      <dgm:prSet/>
      <dgm:spPr/>
      <dgm:t>
        <a:bodyPr/>
        <a:lstStyle/>
        <a:p>
          <a:endParaRPr lang="fr-FR"/>
        </a:p>
      </dgm:t>
    </dgm:pt>
    <dgm:pt modelId="{73008BE4-47AC-4D6F-9AF0-637B73971B04}" type="sibTrans" cxnId="{50FFF90F-158B-443A-8676-52C9021986D6}">
      <dgm:prSet/>
      <dgm:spPr/>
      <dgm:t>
        <a:bodyPr/>
        <a:lstStyle/>
        <a:p>
          <a:endParaRPr lang="fr-FR"/>
        </a:p>
      </dgm:t>
    </dgm:pt>
    <dgm:pt modelId="{6F9A4D93-B4B5-4984-AD7B-B885B7374716}">
      <dgm:prSet phldrT="[Texte]" custT="1"/>
      <dgm:spPr>
        <a:solidFill>
          <a:schemeClr val="accent4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r-FR" sz="1800" b="1" noProof="0" dirty="0" smtClean="0">
              <a:latin typeface="Trebuchet MS" pitchFamily="34" charset="0"/>
              <a:ea typeface="Arial" pitchFamily="34" charset="0"/>
            </a:rPr>
            <a:t>Etablissements</a:t>
          </a:r>
          <a:r>
            <a:rPr lang="en-US" sz="1800" b="1" dirty="0" smtClean="0">
              <a:latin typeface="Trebuchet MS" pitchFamily="34" charset="0"/>
              <a:ea typeface="Arial" pitchFamily="34" charset="0"/>
            </a:rPr>
            <a:t> </a:t>
          </a:r>
          <a:r>
            <a:rPr lang="fr-FR" sz="1800" b="1" noProof="0" dirty="0" smtClean="0">
              <a:latin typeface="Trebuchet MS" pitchFamily="34" charset="0"/>
              <a:ea typeface="Arial" pitchFamily="34" charset="0"/>
            </a:rPr>
            <a:t>privés</a:t>
          </a:r>
          <a:endParaRPr lang="fr-FR" sz="1800" noProof="0" dirty="0">
            <a:latin typeface="Trebuchet MS" pitchFamily="34" charset="0"/>
          </a:endParaRPr>
        </a:p>
      </dgm:t>
    </dgm:pt>
    <dgm:pt modelId="{111C5DC7-037E-4195-8CF8-91D02B94D87E}" type="parTrans" cxnId="{2507D922-4932-4853-A221-78FA9D6D9815}">
      <dgm:prSet/>
      <dgm:spPr/>
      <dgm:t>
        <a:bodyPr/>
        <a:lstStyle/>
        <a:p>
          <a:endParaRPr lang="fr-FR"/>
        </a:p>
      </dgm:t>
    </dgm:pt>
    <dgm:pt modelId="{E8D7B7FF-C9B2-41CF-9AA7-9B14E77A1059}" type="sibTrans" cxnId="{2507D922-4932-4853-A221-78FA9D6D9815}">
      <dgm:prSet/>
      <dgm:spPr/>
      <dgm:t>
        <a:bodyPr/>
        <a:lstStyle/>
        <a:p>
          <a:endParaRPr lang="fr-FR"/>
        </a:p>
      </dgm:t>
    </dgm:pt>
    <dgm:pt modelId="{F64E184B-7F49-4863-A311-3ABB93291DB0}">
      <dgm:prSet phldrT="[Texte]" custT="1"/>
      <dgm:spPr/>
      <dgm:t>
        <a:bodyPr/>
        <a:lstStyle/>
        <a:p>
          <a:pPr algn="l"/>
          <a:r>
            <a:rPr lang="en-US" sz="1700" b="0" dirty="0" smtClean="0">
              <a:latin typeface="Candara" pitchFamily="34" charset="0"/>
              <a:ea typeface="Arial" pitchFamily="34" charset="0"/>
            </a:rPr>
            <a:t>Sous l’autorité pédagogique du Ministère de l’Enseignement Supérieur, de la Recherche Scientifique et de la Formation des Cadres  </a:t>
          </a:r>
          <a:endParaRPr lang="fr-FR" sz="1700" b="0" dirty="0">
            <a:latin typeface="Candara" pitchFamily="34" charset="0"/>
          </a:endParaRPr>
        </a:p>
      </dgm:t>
    </dgm:pt>
    <dgm:pt modelId="{7DA82F46-13D1-45F9-89F3-1FB67F7817FA}" type="parTrans" cxnId="{D0EBA0BE-EE36-4777-9794-6FC62D60153F}">
      <dgm:prSet/>
      <dgm:spPr/>
      <dgm:t>
        <a:bodyPr/>
        <a:lstStyle/>
        <a:p>
          <a:endParaRPr lang="fr-FR"/>
        </a:p>
      </dgm:t>
    </dgm:pt>
    <dgm:pt modelId="{09381729-5609-4C6E-A27D-FFF6B475BFC8}" type="sibTrans" cxnId="{D0EBA0BE-EE36-4777-9794-6FC62D60153F}">
      <dgm:prSet/>
      <dgm:spPr/>
      <dgm:t>
        <a:bodyPr/>
        <a:lstStyle/>
        <a:p>
          <a:endParaRPr lang="fr-FR"/>
        </a:p>
      </dgm:t>
    </dgm:pt>
    <dgm:pt modelId="{D3A8B77B-CAA9-4FB6-B86F-DB78C906CC4F}" type="pres">
      <dgm:prSet presAssocID="{C129A062-AA39-4BE2-9C6C-7D02BCCB4F7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5305E38-7782-4A34-AE24-3D7D77B60F0A}" type="pres">
      <dgm:prSet presAssocID="{0E304C83-255C-4EC7-B550-F622CDAB3610}" presName="composite" presStyleCnt="0"/>
      <dgm:spPr/>
    </dgm:pt>
    <dgm:pt modelId="{C449748B-4E90-43F8-AF70-1E09A5047591}" type="pres">
      <dgm:prSet presAssocID="{0E304C83-255C-4EC7-B550-F622CDAB3610}" presName="parTx" presStyleLbl="alignNode1" presStyleIdx="0" presStyleCnt="3" custLinFactNeighborY="-11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A9244A6-19F2-4370-922A-5508D9D11906}" type="pres">
      <dgm:prSet presAssocID="{0E304C83-255C-4EC7-B550-F622CDAB3610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FE4AE30-59D4-4A87-B1AC-1C6B9A0C4178}" type="pres">
      <dgm:prSet presAssocID="{7B0F1575-11DC-45BF-8B0B-A882D536C2EF}" presName="space" presStyleCnt="0"/>
      <dgm:spPr/>
    </dgm:pt>
    <dgm:pt modelId="{6A824E1D-2100-45F6-8B2D-24C6F8E7D8BE}" type="pres">
      <dgm:prSet presAssocID="{F35D0BF4-BCF9-4B07-ABEB-33AB8D4C81BD}" presName="composite" presStyleCnt="0"/>
      <dgm:spPr/>
    </dgm:pt>
    <dgm:pt modelId="{7BAE8332-7A70-4E87-A530-30558E7D35C6}" type="pres">
      <dgm:prSet presAssocID="{F35D0BF4-BCF9-4B07-ABEB-33AB8D4C81BD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C963853-A77F-40CE-9205-74DCA66B99CD}" type="pres">
      <dgm:prSet presAssocID="{F35D0BF4-BCF9-4B07-ABEB-33AB8D4C81BD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2B5FC2E-F137-4361-978B-9EF975A97FE8}" type="pres">
      <dgm:prSet presAssocID="{1CA5B0E7-2D35-4B22-A9EA-EB5C8F3882AF}" presName="space" presStyleCnt="0"/>
      <dgm:spPr/>
    </dgm:pt>
    <dgm:pt modelId="{10A6F2ED-099F-4EA8-9A3E-B353B813598A}" type="pres">
      <dgm:prSet presAssocID="{6F9A4D93-B4B5-4984-AD7B-B885B7374716}" presName="composite" presStyleCnt="0"/>
      <dgm:spPr/>
    </dgm:pt>
    <dgm:pt modelId="{E500BDB0-1322-43C6-B63C-480A6DBAE542}" type="pres">
      <dgm:prSet presAssocID="{6F9A4D93-B4B5-4984-AD7B-B885B7374716}" presName="parTx" presStyleLbl="alignNode1" presStyleIdx="2" presStyleCnt="3" custScaleY="1170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C48E9F0-E213-4C00-989C-830F34EFDC36}" type="pres">
      <dgm:prSet presAssocID="{6F9A4D93-B4B5-4984-AD7B-B885B7374716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F5F0A03-200E-4F4C-910F-80EDA0EACE91}" srcId="{C129A062-AA39-4BE2-9C6C-7D02BCCB4F7F}" destId="{F35D0BF4-BCF9-4B07-ABEB-33AB8D4C81BD}" srcOrd="1" destOrd="0" parTransId="{0962FA15-5057-4FD8-84B9-76381DC01021}" sibTransId="{1CA5B0E7-2D35-4B22-A9EA-EB5C8F3882AF}"/>
    <dgm:cxn modelId="{EBEFAC90-E6A8-6840-94B1-9F40B5562D41}" type="presOf" srcId="{BE1D14DB-6B54-4C32-881F-538B2584EF68}" destId="{8A9244A6-19F2-4370-922A-5508D9D11906}" srcOrd="0" destOrd="0" presId="urn:microsoft.com/office/officeart/2005/8/layout/hList1"/>
    <dgm:cxn modelId="{8BAC49D2-8F99-D343-B126-CD75DD83FB90}" type="presOf" srcId="{F35D0BF4-BCF9-4B07-ABEB-33AB8D4C81BD}" destId="{7BAE8332-7A70-4E87-A530-30558E7D35C6}" srcOrd="0" destOrd="0" presId="urn:microsoft.com/office/officeart/2005/8/layout/hList1"/>
    <dgm:cxn modelId="{F5DAFF17-9B20-1441-B2F2-51F884A51CCB}" type="presOf" srcId="{C129A062-AA39-4BE2-9C6C-7D02BCCB4F7F}" destId="{D3A8B77B-CAA9-4FB6-B86F-DB78C906CC4F}" srcOrd="0" destOrd="0" presId="urn:microsoft.com/office/officeart/2005/8/layout/hList1"/>
    <dgm:cxn modelId="{A07403C7-ECBC-42D9-B98A-AEEADD4E742B}" srcId="{F35D0BF4-BCF9-4B07-ABEB-33AB8D4C81BD}" destId="{F8FF146D-82EB-4314-B187-D235869A6A6B}" srcOrd="0" destOrd="0" parTransId="{5EF198FE-35ED-4C65-B2D2-63C11E6EA571}" sibTransId="{629F47BE-FCC3-4C6C-ACEE-776014F4CFE9}"/>
    <dgm:cxn modelId="{D0EBA0BE-EE36-4777-9794-6FC62D60153F}" srcId="{6F9A4D93-B4B5-4984-AD7B-B885B7374716}" destId="{F64E184B-7F49-4863-A311-3ABB93291DB0}" srcOrd="0" destOrd="0" parTransId="{7DA82F46-13D1-45F9-89F3-1FB67F7817FA}" sibTransId="{09381729-5609-4C6E-A27D-FFF6B475BFC8}"/>
    <dgm:cxn modelId="{42E85167-E719-0349-9858-488E1C99676B}" type="presOf" srcId="{0E304C83-255C-4EC7-B550-F622CDAB3610}" destId="{C449748B-4E90-43F8-AF70-1E09A5047591}" srcOrd="0" destOrd="0" presId="urn:microsoft.com/office/officeart/2005/8/layout/hList1"/>
    <dgm:cxn modelId="{AEAE20F9-94A1-C343-ADE7-CCF64C35A985}" type="presOf" srcId="{1B781457-CA51-4D7D-AAF2-138B4FA7FACE}" destId="{BC963853-A77F-40CE-9205-74DCA66B99CD}" srcOrd="0" destOrd="1" presId="urn:microsoft.com/office/officeart/2005/8/layout/hList1"/>
    <dgm:cxn modelId="{E4F3EB72-061A-F147-B9AB-1BE1111587ED}" type="presOf" srcId="{F8FF146D-82EB-4314-B187-D235869A6A6B}" destId="{BC963853-A77F-40CE-9205-74DCA66B99CD}" srcOrd="0" destOrd="0" presId="urn:microsoft.com/office/officeart/2005/8/layout/hList1"/>
    <dgm:cxn modelId="{E58D4900-B679-3249-A551-BBF566188235}" type="presOf" srcId="{6F9A4D93-B4B5-4984-AD7B-B885B7374716}" destId="{E500BDB0-1322-43C6-B63C-480A6DBAE542}" srcOrd="0" destOrd="0" presId="urn:microsoft.com/office/officeart/2005/8/layout/hList1"/>
    <dgm:cxn modelId="{47CE4961-2556-49D8-902A-96C01B3CA16B}" srcId="{0E304C83-255C-4EC7-B550-F622CDAB3610}" destId="{BE1D14DB-6B54-4C32-881F-538B2584EF68}" srcOrd="0" destOrd="0" parTransId="{192AD036-499E-4CC3-BF9F-2B2F3A92768D}" sibTransId="{2073F977-2EF6-46A5-86EF-43D4BA93BCA6}"/>
    <dgm:cxn modelId="{050EBE82-954C-F748-B52F-02E940EA09DF}" type="presOf" srcId="{F64E184B-7F49-4863-A311-3ABB93291DB0}" destId="{FC48E9F0-E213-4C00-989C-830F34EFDC36}" srcOrd="0" destOrd="0" presId="urn:microsoft.com/office/officeart/2005/8/layout/hList1"/>
    <dgm:cxn modelId="{50FFF90F-158B-443A-8676-52C9021986D6}" srcId="{F35D0BF4-BCF9-4B07-ABEB-33AB8D4C81BD}" destId="{1B781457-CA51-4D7D-AAF2-138B4FA7FACE}" srcOrd="1" destOrd="0" parTransId="{B375E1A6-9EF2-4B0A-B7D5-6CCA27797336}" sibTransId="{73008BE4-47AC-4D6F-9AF0-637B73971B04}"/>
    <dgm:cxn modelId="{B7152A65-1CF5-4A1F-9E65-E5C2D630B250}" srcId="{C129A062-AA39-4BE2-9C6C-7D02BCCB4F7F}" destId="{0E304C83-255C-4EC7-B550-F622CDAB3610}" srcOrd="0" destOrd="0" parTransId="{FB436A80-798A-4D78-9B3C-E237DC0E75F2}" sibTransId="{7B0F1575-11DC-45BF-8B0B-A882D536C2EF}"/>
    <dgm:cxn modelId="{2507D922-4932-4853-A221-78FA9D6D9815}" srcId="{C129A062-AA39-4BE2-9C6C-7D02BCCB4F7F}" destId="{6F9A4D93-B4B5-4984-AD7B-B885B7374716}" srcOrd="2" destOrd="0" parTransId="{111C5DC7-037E-4195-8CF8-91D02B94D87E}" sibTransId="{E8D7B7FF-C9B2-41CF-9AA7-9B14E77A1059}"/>
    <dgm:cxn modelId="{8876D367-FFF5-AA46-AC3D-4B78EE0C2D94}" type="presParOf" srcId="{D3A8B77B-CAA9-4FB6-B86F-DB78C906CC4F}" destId="{45305E38-7782-4A34-AE24-3D7D77B60F0A}" srcOrd="0" destOrd="0" presId="urn:microsoft.com/office/officeart/2005/8/layout/hList1"/>
    <dgm:cxn modelId="{95351696-0E1F-D140-9711-4924E0DB6C42}" type="presParOf" srcId="{45305E38-7782-4A34-AE24-3D7D77B60F0A}" destId="{C449748B-4E90-43F8-AF70-1E09A5047591}" srcOrd="0" destOrd="0" presId="urn:microsoft.com/office/officeart/2005/8/layout/hList1"/>
    <dgm:cxn modelId="{2CD7B15C-AA39-FB40-8BA8-A0F0888F9C08}" type="presParOf" srcId="{45305E38-7782-4A34-AE24-3D7D77B60F0A}" destId="{8A9244A6-19F2-4370-922A-5508D9D11906}" srcOrd="1" destOrd="0" presId="urn:microsoft.com/office/officeart/2005/8/layout/hList1"/>
    <dgm:cxn modelId="{803684AD-9D88-1B41-8099-262339961F0A}" type="presParOf" srcId="{D3A8B77B-CAA9-4FB6-B86F-DB78C906CC4F}" destId="{DFE4AE30-59D4-4A87-B1AC-1C6B9A0C4178}" srcOrd="1" destOrd="0" presId="urn:microsoft.com/office/officeart/2005/8/layout/hList1"/>
    <dgm:cxn modelId="{BDDF616D-A2D7-2444-8D89-BD830E451CF1}" type="presParOf" srcId="{D3A8B77B-CAA9-4FB6-B86F-DB78C906CC4F}" destId="{6A824E1D-2100-45F6-8B2D-24C6F8E7D8BE}" srcOrd="2" destOrd="0" presId="urn:microsoft.com/office/officeart/2005/8/layout/hList1"/>
    <dgm:cxn modelId="{0F6F2DD0-848D-724E-9F84-28293AF4F688}" type="presParOf" srcId="{6A824E1D-2100-45F6-8B2D-24C6F8E7D8BE}" destId="{7BAE8332-7A70-4E87-A530-30558E7D35C6}" srcOrd="0" destOrd="0" presId="urn:microsoft.com/office/officeart/2005/8/layout/hList1"/>
    <dgm:cxn modelId="{5F6661CF-C09E-8E48-B8E5-3227BDB7EB02}" type="presParOf" srcId="{6A824E1D-2100-45F6-8B2D-24C6F8E7D8BE}" destId="{BC963853-A77F-40CE-9205-74DCA66B99CD}" srcOrd="1" destOrd="0" presId="urn:microsoft.com/office/officeart/2005/8/layout/hList1"/>
    <dgm:cxn modelId="{978B22E9-7C39-A440-A32E-7E4EDD438556}" type="presParOf" srcId="{D3A8B77B-CAA9-4FB6-B86F-DB78C906CC4F}" destId="{22B5FC2E-F137-4361-978B-9EF975A97FE8}" srcOrd="3" destOrd="0" presId="urn:microsoft.com/office/officeart/2005/8/layout/hList1"/>
    <dgm:cxn modelId="{B3FA73EA-59A0-B64F-8007-891529C8E58A}" type="presParOf" srcId="{D3A8B77B-CAA9-4FB6-B86F-DB78C906CC4F}" destId="{10A6F2ED-099F-4EA8-9A3E-B353B813598A}" srcOrd="4" destOrd="0" presId="urn:microsoft.com/office/officeart/2005/8/layout/hList1"/>
    <dgm:cxn modelId="{7899FC43-3256-A349-B51C-2FC5E5B60781}" type="presParOf" srcId="{10A6F2ED-099F-4EA8-9A3E-B353B813598A}" destId="{E500BDB0-1322-43C6-B63C-480A6DBAE542}" srcOrd="0" destOrd="0" presId="urn:microsoft.com/office/officeart/2005/8/layout/hList1"/>
    <dgm:cxn modelId="{74A63AEC-0C33-B24E-B2E2-B625CC08B380}" type="presParOf" srcId="{10A6F2ED-099F-4EA8-9A3E-B353B813598A}" destId="{FC48E9F0-E213-4C00-989C-830F34EFDC36}" srcOrd="1" destOrd="0" presId="urn:microsoft.com/office/officeart/2005/8/layout/h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1E55B8-D91C-448A-987E-C5FE504431E0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E78815B-F1C4-4A20-88B7-0F4FBBC8F5DA}">
      <dgm:prSet phldrT="[Texte]"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US" sz="2800" b="1" dirty="0" err="1" smtClean="0">
              <a:solidFill>
                <a:schemeClr val="bg1"/>
              </a:solidFill>
              <a:latin typeface="Trebuchet MS" pitchFamily="34" charset="0"/>
              <a:ea typeface="Arial" pitchFamily="34" charset="0"/>
            </a:rPr>
            <a:t>Secteur</a:t>
          </a:r>
          <a:r>
            <a:rPr lang="en-US" sz="2800" b="1" dirty="0" smtClean="0">
              <a:solidFill>
                <a:schemeClr val="bg1"/>
              </a:solidFill>
              <a:latin typeface="Trebuchet MS" pitchFamily="34" charset="0"/>
              <a:ea typeface="Arial" pitchFamily="34" charset="0"/>
            </a:rPr>
            <a:t> Public</a:t>
          </a:r>
          <a:endParaRPr lang="fr-FR" sz="2800" dirty="0">
            <a:latin typeface="Trebuchet MS" pitchFamily="34" charset="0"/>
          </a:endParaRPr>
        </a:p>
      </dgm:t>
    </dgm:pt>
    <dgm:pt modelId="{44793239-ECB2-4932-A403-777701A68C80}" type="parTrans" cxnId="{B78C89A6-7D53-4ABB-8F5D-9DA6136C9FEC}">
      <dgm:prSet/>
      <dgm:spPr/>
      <dgm:t>
        <a:bodyPr/>
        <a:lstStyle/>
        <a:p>
          <a:endParaRPr lang="fr-FR"/>
        </a:p>
      </dgm:t>
    </dgm:pt>
    <dgm:pt modelId="{D98F8BD6-00C3-4F27-8461-7F6C46DB8DC1}" type="sibTrans" cxnId="{B78C89A6-7D53-4ABB-8F5D-9DA6136C9FEC}">
      <dgm:prSet/>
      <dgm:spPr/>
      <dgm:t>
        <a:bodyPr/>
        <a:lstStyle/>
        <a:p>
          <a:endParaRPr lang="fr-FR"/>
        </a:p>
      </dgm:t>
    </dgm:pt>
    <dgm:pt modelId="{FE7DE262-D142-4E91-832C-638D71062B43}" type="pres">
      <dgm:prSet presAssocID="{FB1E55B8-D91C-448A-987E-C5FE504431E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6D7756C-3D50-44EB-89AD-3FF609F66CFC}" type="pres">
      <dgm:prSet presAssocID="{2E78815B-F1C4-4A20-88B7-0F4FBBC8F5DA}" presName="boxAndChildren" presStyleCnt="0"/>
      <dgm:spPr/>
    </dgm:pt>
    <dgm:pt modelId="{8C2A3B79-CB14-40B5-BBE3-2E759428D877}" type="pres">
      <dgm:prSet presAssocID="{2E78815B-F1C4-4A20-88B7-0F4FBBC8F5DA}" presName="parentTextBox" presStyleLbl="node1" presStyleIdx="0" presStyleCnt="1" custLinFactNeighborY="-1280"/>
      <dgm:spPr/>
      <dgm:t>
        <a:bodyPr/>
        <a:lstStyle/>
        <a:p>
          <a:endParaRPr lang="fr-FR"/>
        </a:p>
      </dgm:t>
    </dgm:pt>
  </dgm:ptLst>
  <dgm:cxnLst>
    <dgm:cxn modelId="{FB3DD83A-7F2B-C64D-BD59-EC807BBC2DDE}" type="presOf" srcId="{2E78815B-F1C4-4A20-88B7-0F4FBBC8F5DA}" destId="{8C2A3B79-CB14-40B5-BBE3-2E759428D877}" srcOrd="0" destOrd="0" presId="urn:microsoft.com/office/officeart/2005/8/layout/process4"/>
    <dgm:cxn modelId="{B78C89A6-7D53-4ABB-8F5D-9DA6136C9FEC}" srcId="{FB1E55B8-D91C-448A-987E-C5FE504431E0}" destId="{2E78815B-F1C4-4A20-88B7-0F4FBBC8F5DA}" srcOrd="0" destOrd="0" parTransId="{44793239-ECB2-4932-A403-777701A68C80}" sibTransId="{D98F8BD6-00C3-4F27-8461-7F6C46DB8DC1}"/>
    <dgm:cxn modelId="{2F3387CD-A54F-0F45-A778-B81B95163250}" type="presOf" srcId="{FB1E55B8-D91C-448A-987E-C5FE504431E0}" destId="{FE7DE262-D142-4E91-832C-638D71062B43}" srcOrd="0" destOrd="0" presId="urn:microsoft.com/office/officeart/2005/8/layout/process4"/>
    <dgm:cxn modelId="{56646CB4-FD0D-E34B-8BAB-484E97E4F3C5}" type="presParOf" srcId="{FE7DE262-D142-4E91-832C-638D71062B43}" destId="{86D7756C-3D50-44EB-89AD-3FF609F66CFC}" srcOrd="0" destOrd="0" presId="urn:microsoft.com/office/officeart/2005/8/layout/process4"/>
    <dgm:cxn modelId="{4EE71549-B933-2345-9BC0-3E01FAEC2E9E}" type="presParOf" srcId="{86D7756C-3D50-44EB-89AD-3FF609F66CFC}" destId="{8C2A3B79-CB14-40B5-BBE3-2E759428D877}" srcOrd="0" destOrd="0" presId="urn:microsoft.com/office/officeart/2005/8/layout/process4"/>
  </dgm:cxnLst>
  <dgm:bg>
    <a:solidFill>
      <a:schemeClr val="accent4">
        <a:lumMod val="60000"/>
        <a:lumOff val="40000"/>
      </a:schemeClr>
    </a:solidFill>
  </dgm:bg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FF7F644-E590-4340-AFE7-3A5A3D312007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374558F1-3D0F-4A65-A68A-8C71753E71B3}">
      <dgm:prSet phldrT="[Texte]" custT="1"/>
      <dgm:spPr>
        <a:solidFill>
          <a:schemeClr val="accent4">
            <a:lumMod val="75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US" sz="2800" b="1" dirty="0" err="1" smtClean="0">
              <a:latin typeface="Trebuchet MS" pitchFamily="34" charset="0"/>
              <a:ea typeface="Arial" pitchFamily="34" charset="0"/>
            </a:rPr>
            <a:t>Secteur</a:t>
          </a:r>
          <a:r>
            <a:rPr lang="en-US" sz="2800" b="1" dirty="0" smtClean="0">
              <a:latin typeface="Trebuchet MS" pitchFamily="34" charset="0"/>
              <a:ea typeface="Arial" pitchFamily="34" charset="0"/>
            </a:rPr>
            <a:t> P</a:t>
          </a:r>
          <a:r>
            <a:rPr lang="fr-FR" sz="2800" b="1" noProof="0" dirty="0" smtClean="0">
              <a:latin typeface="Trebuchet MS" pitchFamily="34" charset="0"/>
              <a:ea typeface="Arial" pitchFamily="34" charset="0"/>
            </a:rPr>
            <a:t>rivé</a:t>
          </a:r>
          <a:endParaRPr lang="fr-FR" sz="2800" noProof="0" dirty="0">
            <a:latin typeface="Trebuchet MS" pitchFamily="34" charset="0"/>
          </a:endParaRPr>
        </a:p>
      </dgm:t>
    </dgm:pt>
    <dgm:pt modelId="{31F926A8-31CF-44D1-9366-BB65100BECC0}" type="parTrans" cxnId="{3DFC9BD9-A659-462E-827E-0CB31AF8432C}">
      <dgm:prSet/>
      <dgm:spPr/>
      <dgm:t>
        <a:bodyPr/>
        <a:lstStyle/>
        <a:p>
          <a:endParaRPr lang="fr-FR"/>
        </a:p>
      </dgm:t>
    </dgm:pt>
    <dgm:pt modelId="{C71F16B5-BF8B-4B53-A7B8-BD74B163C354}" type="sibTrans" cxnId="{3DFC9BD9-A659-462E-827E-0CB31AF8432C}">
      <dgm:prSet/>
      <dgm:spPr/>
      <dgm:t>
        <a:bodyPr/>
        <a:lstStyle/>
        <a:p>
          <a:endParaRPr lang="fr-FR"/>
        </a:p>
      </dgm:t>
    </dgm:pt>
    <dgm:pt modelId="{69854735-78E4-4302-89F5-16F8823BD460}" type="pres">
      <dgm:prSet presAssocID="{3FF7F644-E590-4340-AFE7-3A5A3D312007}" presName="linearFlow" presStyleCnt="0">
        <dgm:presLayoutVars>
          <dgm:resizeHandles val="exact"/>
        </dgm:presLayoutVars>
      </dgm:prSet>
      <dgm:spPr/>
    </dgm:pt>
    <dgm:pt modelId="{7B34B61C-ACD3-465B-AD1C-2F7D9B995904}" type="pres">
      <dgm:prSet presAssocID="{374558F1-3D0F-4A65-A68A-8C71753E71B3}" presName="node" presStyleLbl="node1" presStyleIdx="0" presStyleCnt="1" custScaleX="142814" custLinFactNeighborX="-683" custLinFactNeighborY="-122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DFC9BD9-A659-462E-827E-0CB31AF8432C}" srcId="{3FF7F644-E590-4340-AFE7-3A5A3D312007}" destId="{374558F1-3D0F-4A65-A68A-8C71753E71B3}" srcOrd="0" destOrd="0" parTransId="{31F926A8-31CF-44D1-9366-BB65100BECC0}" sibTransId="{C71F16B5-BF8B-4B53-A7B8-BD74B163C354}"/>
    <dgm:cxn modelId="{8F47A334-791F-DA45-890F-CFF4A643432D}" type="presOf" srcId="{3FF7F644-E590-4340-AFE7-3A5A3D312007}" destId="{69854735-78E4-4302-89F5-16F8823BD460}" srcOrd="0" destOrd="0" presId="urn:microsoft.com/office/officeart/2005/8/layout/process2"/>
    <dgm:cxn modelId="{2517BA57-F976-FC4C-ACD6-F647ED21FADA}" type="presOf" srcId="{374558F1-3D0F-4A65-A68A-8C71753E71B3}" destId="{7B34B61C-ACD3-465B-AD1C-2F7D9B995904}" srcOrd="0" destOrd="0" presId="urn:microsoft.com/office/officeart/2005/8/layout/process2"/>
    <dgm:cxn modelId="{26F61D24-BB02-6D4E-84DE-82AD5A632C4A}" type="presParOf" srcId="{69854735-78E4-4302-89F5-16F8823BD460}" destId="{7B34B61C-ACD3-465B-AD1C-2F7D9B995904}" srcOrd="0" destOrd="0" presId="urn:microsoft.com/office/officeart/2005/8/layout/process2"/>
  </dgm:cxnLst>
  <dgm:bg>
    <a:solidFill>
      <a:schemeClr val="accent4">
        <a:lumMod val="60000"/>
        <a:lumOff val="40000"/>
      </a:schemeClr>
    </a:solidFill>
  </dgm:bg>
  <dgm:whole/>
  <dgm:extLst>
    <a:ext uri="http://schemas.microsoft.com/office/drawing/2008/diagram">
      <dsp:dataModelExt xmlns=""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C2F4F9-6FC6-4C9B-ABC7-987C176706C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13804FE-C1EF-471D-948D-70086BEF2A32}">
      <dgm:prSet phldrT="[Texte]" custT="1"/>
      <dgm:spPr/>
      <dgm:t>
        <a:bodyPr/>
        <a:lstStyle/>
        <a:p>
          <a:r>
            <a:rPr lang="fr-FR" altLang="zh-CN" sz="2000" b="1" dirty="0" smtClean="0">
              <a:latin typeface="+mn-lt"/>
              <a:sym typeface="Wingdings" pitchFamily="2" charset="2"/>
            </a:rPr>
            <a:t>680 000</a:t>
          </a:r>
          <a:endParaRPr lang="fr-FR" sz="2000" b="1" dirty="0">
            <a:latin typeface="+mn-lt"/>
          </a:endParaRPr>
        </a:p>
      </dgm:t>
    </dgm:pt>
    <dgm:pt modelId="{80D5214B-8458-46CE-980B-E8D80346A456}" type="parTrans" cxnId="{D4625F50-3443-4D53-B3A6-4178311AC8CB}">
      <dgm:prSet/>
      <dgm:spPr/>
      <dgm:t>
        <a:bodyPr/>
        <a:lstStyle/>
        <a:p>
          <a:endParaRPr lang="fr-FR" sz="1600"/>
        </a:p>
      </dgm:t>
    </dgm:pt>
    <dgm:pt modelId="{B10871AE-CC3E-4DA1-A9AD-07ABD6F04E54}" type="sibTrans" cxnId="{D4625F50-3443-4D53-B3A6-4178311AC8CB}">
      <dgm:prSet/>
      <dgm:spPr/>
      <dgm:t>
        <a:bodyPr/>
        <a:lstStyle/>
        <a:p>
          <a:endParaRPr lang="fr-FR" sz="1600"/>
        </a:p>
      </dgm:t>
    </dgm:pt>
    <dgm:pt modelId="{92DF0EBB-7FFA-494C-A860-BE594893F17D}">
      <dgm:prSet phldrT="[Texte]" custT="1"/>
      <dgm:spPr/>
      <dgm:t>
        <a:bodyPr/>
        <a:lstStyle/>
        <a:p>
          <a:r>
            <a:rPr lang="fr-FR" sz="1700" b="0" dirty="0" smtClean="0"/>
            <a:t>Effectifs globaux des étudiants</a:t>
          </a:r>
          <a:endParaRPr lang="fr-FR" sz="1700" b="0" dirty="0"/>
        </a:p>
      </dgm:t>
    </dgm:pt>
    <dgm:pt modelId="{57063A99-2F7B-4938-98A9-7F7ED9E08221}" type="parTrans" cxnId="{FDAA0C9B-337D-4DB5-841A-38AD7EC2F445}">
      <dgm:prSet/>
      <dgm:spPr/>
      <dgm:t>
        <a:bodyPr/>
        <a:lstStyle/>
        <a:p>
          <a:endParaRPr lang="fr-FR" sz="1600"/>
        </a:p>
      </dgm:t>
    </dgm:pt>
    <dgm:pt modelId="{A83BC28A-64C1-44A5-92DB-262A622084A0}" type="sibTrans" cxnId="{FDAA0C9B-337D-4DB5-841A-38AD7EC2F445}">
      <dgm:prSet/>
      <dgm:spPr/>
      <dgm:t>
        <a:bodyPr/>
        <a:lstStyle/>
        <a:p>
          <a:endParaRPr lang="fr-FR" sz="1600"/>
        </a:p>
      </dgm:t>
    </dgm:pt>
    <dgm:pt modelId="{C90287FE-E267-4486-8735-713429ACC53D}">
      <dgm:prSet phldrT="[Texte]" custT="1"/>
      <dgm:spPr/>
      <dgm:t>
        <a:bodyPr/>
        <a:lstStyle/>
        <a:p>
          <a:r>
            <a:rPr lang="fr-FR" sz="2000" b="1" dirty="0" smtClean="0">
              <a:latin typeface="+mn-lt"/>
            </a:rPr>
            <a:t>90%</a:t>
          </a:r>
          <a:endParaRPr lang="fr-FR" sz="2000" b="1" dirty="0">
            <a:latin typeface="+mn-lt"/>
          </a:endParaRPr>
        </a:p>
      </dgm:t>
    </dgm:pt>
    <dgm:pt modelId="{CC791E03-72DE-41C7-AF65-6E8765C77020}" type="parTrans" cxnId="{F4FC3359-86FB-49DE-8C42-9B52747ECC95}">
      <dgm:prSet/>
      <dgm:spPr/>
      <dgm:t>
        <a:bodyPr/>
        <a:lstStyle/>
        <a:p>
          <a:endParaRPr lang="fr-FR" sz="1600"/>
        </a:p>
      </dgm:t>
    </dgm:pt>
    <dgm:pt modelId="{B17D3C24-2045-444F-A597-898B622A6DA6}" type="sibTrans" cxnId="{F4FC3359-86FB-49DE-8C42-9B52747ECC95}">
      <dgm:prSet/>
      <dgm:spPr/>
      <dgm:t>
        <a:bodyPr/>
        <a:lstStyle/>
        <a:p>
          <a:endParaRPr lang="fr-FR" sz="1600"/>
        </a:p>
      </dgm:t>
    </dgm:pt>
    <dgm:pt modelId="{4286D2C1-8F27-45F8-AB27-215DF2E8BE46}">
      <dgm:prSet phldrT="[Texte]" custT="1"/>
      <dgm:spPr/>
      <dgm:t>
        <a:bodyPr/>
        <a:lstStyle/>
        <a:p>
          <a:r>
            <a:rPr lang="fr-FR" sz="1600" dirty="0" smtClean="0"/>
            <a:t>Prédominance de l’enseignement supérieur universitaire</a:t>
          </a:r>
          <a:endParaRPr lang="fr-FR" sz="1600" dirty="0"/>
        </a:p>
      </dgm:t>
    </dgm:pt>
    <dgm:pt modelId="{B2838063-58D8-40B5-96DF-FFE8D8334862}" type="parTrans" cxnId="{FE6A0731-D018-425B-A97F-4DC4D8226032}">
      <dgm:prSet/>
      <dgm:spPr/>
      <dgm:t>
        <a:bodyPr/>
        <a:lstStyle/>
        <a:p>
          <a:endParaRPr lang="fr-FR" sz="1600"/>
        </a:p>
      </dgm:t>
    </dgm:pt>
    <dgm:pt modelId="{6E9C67CD-A868-476D-9A9C-C35FD1F3C651}" type="sibTrans" cxnId="{FE6A0731-D018-425B-A97F-4DC4D8226032}">
      <dgm:prSet/>
      <dgm:spPr/>
      <dgm:t>
        <a:bodyPr/>
        <a:lstStyle/>
        <a:p>
          <a:endParaRPr lang="fr-FR" sz="1600"/>
        </a:p>
      </dgm:t>
    </dgm:pt>
    <dgm:pt modelId="{9A27DC8E-B049-452F-BB28-A1E65ADC38CB}">
      <dgm:prSet phldrT="[Texte]" custT="1"/>
      <dgm:spPr/>
      <dgm:t>
        <a:bodyPr/>
        <a:lstStyle/>
        <a:p>
          <a:r>
            <a:rPr lang="fr-FR" sz="2000" b="1" dirty="0" smtClean="0">
              <a:latin typeface="+mn-lt"/>
            </a:rPr>
            <a:t>5%</a:t>
          </a:r>
          <a:endParaRPr lang="fr-FR" sz="2000" b="1" dirty="0">
            <a:latin typeface="+mn-lt"/>
          </a:endParaRPr>
        </a:p>
      </dgm:t>
    </dgm:pt>
    <dgm:pt modelId="{C4B3DF97-7B19-4F06-8A38-67FF6D2DDB20}" type="parTrans" cxnId="{897A271D-4131-403F-A2C0-058ADCAC8601}">
      <dgm:prSet/>
      <dgm:spPr/>
      <dgm:t>
        <a:bodyPr/>
        <a:lstStyle/>
        <a:p>
          <a:endParaRPr lang="fr-FR" sz="1600"/>
        </a:p>
      </dgm:t>
    </dgm:pt>
    <dgm:pt modelId="{772E0235-93A5-417E-A9B6-6E39C2B954FB}" type="sibTrans" cxnId="{897A271D-4131-403F-A2C0-058ADCAC8601}">
      <dgm:prSet/>
      <dgm:spPr/>
      <dgm:t>
        <a:bodyPr/>
        <a:lstStyle/>
        <a:p>
          <a:endParaRPr lang="fr-FR" sz="1600"/>
        </a:p>
      </dgm:t>
    </dgm:pt>
    <dgm:pt modelId="{7ACB840B-A00D-4E23-8D5C-1D1BB2C9B84A}">
      <dgm:prSet phldrT="[Texte]" custT="1"/>
      <dgm:spPr/>
      <dgm:t>
        <a:bodyPr/>
        <a:lstStyle/>
        <a:p>
          <a:r>
            <a:rPr lang="fr-FR" sz="1600" dirty="0" smtClean="0"/>
            <a:t>La part de l’enseignement supérieur privé</a:t>
          </a:r>
          <a:endParaRPr lang="fr-FR" sz="1600" dirty="0"/>
        </a:p>
      </dgm:t>
    </dgm:pt>
    <dgm:pt modelId="{C776BBC1-27AB-4AFF-B83F-0E5FEA56D307}" type="parTrans" cxnId="{A86B591D-A24C-4F1E-8691-29C48442404D}">
      <dgm:prSet/>
      <dgm:spPr/>
      <dgm:t>
        <a:bodyPr/>
        <a:lstStyle/>
        <a:p>
          <a:endParaRPr lang="fr-FR" sz="1600"/>
        </a:p>
      </dgm:t>
    </dgm:pt>
    <dgm:pt modelId="{46CB790F-7F1F-48FB-B583-5A2BA97DC043}" type="sibTrans" cxnId="{A86B591D-A24C-4F1E-8691-29C48442404D}">
      <dgm:prSet/>
      <dgm:spPr/>
      <dgm:t>
        <a:bodyPr/>
        <a:lstStyle/>
        <a:p>
          <a:endParaRPr lang="fr-FR" sz="1600"/>
        </a:p>
      </dgm:t>
    </dgm:pt>
    <dgm:pt modelId="{989DA448-D4A1-45B5-9EF2-364A0A5C2F47}">
      <dgm:prSet custT="1"/>
      <dgm:spPr/>
      <dgm:t>
        <a:bodyPr/>
        <a:lstStyle/>
        <a:p>
          <a:r>
            <a:rPr lang="fr-FR" sz="2000" b="1" dirty="0" smtClean="0">
              <a:latin typeface="+mn-lt"/>
            </a:rPr>
            <a:t>5%</a:t>
          </a:r>
          <a:endParaRPr lang="fr-FR" sz="2000" b="1" dirty="0">
            <a:latin typeface="+mn-lt"/>
          </a:endParaRPr>
        </a:p>
      </dgm:t>
    </dgm:pt>
    <dgm:pt modelId="{DEE73C39-4A64-421B-BEDD-9921CB411CC6}" type="parTrans" cxnId="{36110C52-1906-4D37-9646-7A3B678AB384}">
      <dgm:prSet/>
      <dgm:spPr/>
      <dgm:t>
        <a:bodyPr/>
        <a:lstStyle/>
        <a:p>
          <a:endParaRPr lang="fr-FR" sz="1600"/>
        </a:p>
      </dgm:t>
    </dgm:pt>
    <dgm:pt modelId="{84326998-402B-4BF8-95B4-509E4E8435D2}" type="sibTrans" cxnId="{36110C52-1906-4D37-9646-7A3B678AB384}">
      <dgm:prSet/>
      <dgm:spPr/>
      <dgm:t>
        <a:bodyPr/>
        <a:lstStyle/>
        <a:p>
          <a:endParaRPr lang="fr-FR" sz="1600"/>
        </a:p>
      </dgm:t>
    </dgm:pt>
    <dgm:pt modelId="{9EE13C7A-02EF-4DDD-8AA3-A027F7BDE60C}">
      <dgm:prSet custT="1"/>
      <dgm:spPr/>
      <dgm:t>
        <a:bodyPr/>
        <a:lstStyle/>
        <a:p>
          <a:r>
            <a:rPr lang="fr-FR" sz="1600" dirty="0" smtClean="0"/>
            <a:t>La part de l’enseignement supérieur ne relevant pas des universités</a:t>
          </a:r>
          <a:endParaRPr lang="fr-FR" sz="1600" dirty="0"/>
        </a:p>
      </dgm:t>
    </dgm:pt>
    <dgm:pt modelId="{FBC9A45F-9AA8-464C-8938-FFCB603EAA0E}" type="parTrans" cxnId="{4D00FC4B-093B-4CAC-956A-2D9635EB0738}">
      <dgm:prSet/>
      <dgm:spPr/>
      <dgm:t>
        <a:bodyPr/>
        <a:lstStyle/>
        <a:p>
          <a:endParaRPr lang="fr-FR" sz="1600"/>
        </a:p>
      </dgm:t>
    </dgm:pt>
    <dgm:pt modelId="{55886241-831C-44B1-8225-BCE12B477079}" type="sibTrans" cxnId="{4D00FC4B-093B-4CAC-956A-2D9635EB0738}">
      <dgm:prSet/>
      <dgm:spPr/>
      <dgm:t>
        <a:bodyPr/>
        <a:lstStyle/>
        <a:p>
          <a:endParaRPr lang="fr-FR" sz="1600"/>
        </a:p>
      </dgm:t>
    </dgm:pt>
    <dgm:pt modelId="{BE814955-FA55-4459-9D09-E4C4722D8C47}">
      <dgm:prSet custT="1"/>
      <dgm:spPr/>
      <dgm:t>
        <a:bodyPr/>
        <a:lstStyle/>
        <a:p>
          <a:r>
            <a:rPr lang="fr-FR" sz="1600" b="0" dirty="0" smtClean="0"/>
            <a:t>Effectifs des diplômés des universités</a:t>
          </a:r>
          <a:endParaRPr lang="fr-FR" sz="1600" dirty="0">
            <a:solidFill>
              <a:srgbClr val="FF0000"/>
            </a:solidFill>
          </a:endParaRPr>
        </a:p>
      </dgm:t>
    </dgm:pt>
    <dgm:pt modelId="{E951B94B-FF56-4492-B500-390A25C047FB}" type="parTrans" cxnId="{7612B0B2-4AD1-4493-AFCC-6D311DDA5360}">
      <dgm:prSet/>
      <dgm:spPr/>
      <dgm:t>
        <a:bodyPr/>
        <a:lstStyle/>
        <a:p>
          <a:endParaRPr lang="fr-FR" sz="1600"/>
        </a:p>
      </dgm:t>
    </dgm:pt>
    <dgm:pt modelId="{76620A29-5B94-4F70-AC98-1CEA55D15926}" type="sibTrans" cxnId="{7612B0B2-4AD1-4493-AFCC-6D311DDA5360}">
      <dgm:prSet/>
      <dgm:spPr/>
      <dgm:t>
        <a:bodyPr/>
        <a:lstStyle/>
        <a:p>
          <a:endParaRPr lang="fr-FR" sz="1600"/>
        </a:p>
      </dgm:t>
    </dgm:pt>
    <dgm:pt modelId="{3ACAEE39-E7DD-4F91-AB77-E431732CADD4}">
      <dgm:prSet custT="1"/>
      <dgm:spPr/>
      <dgm:t>
        <a:bodyPr/>
        <a:lstStyle/>
        <a:p>
          <a:r>
            <a:rPr lang="fr-FR" altLang="zh-CN" sz="2000" b="1" dirty="0" smtClean="0">
              <a:solidFill>
                <a:schemeClr val="bg1"/>
              </a:solidFill>
              <a:latin typeface="+mn-lt"/>
              <a:cs typeface="+mn-cs"/>
              <a:sym typeface="Wingdings" pitchFamily="2" charset="2"/>
            </a:rPr>
            <a:t>60 000</a:t>
          </a:r>
          <a:endParaRPr lang="fr-FR" altLang="zh-CN" sz="1800" b="1" dirty="0">
            <a:solidFill>
              <a:schemeClr val="bg1"/>
            </a:solidFill>
            <a:latin typeface="+mn-lt"/>
            <a:cs typeface="+mn-cs"/>
            <a:sym typeface="Wingdings" pitchFamily="2" charset="2"/>
          </a:endParaRPr>
        </a:p>
      </dgm:t>
    </dgm:pt>
    <dgm:pt modelId="{3F559819-C779-4C0E-B0B4-C70C29530DAB}" type="parTrans" cxnId="{CFD36BA6-CFE8-4B15-A26A-F4AFF5395AD0}">
      <dgm:prSet/>
      <dgm:spPr/>
      <dgm:t>
        <a:bodyPr/>
        <a:lstStyle/>
        <a:p>
          <a:endParaRPr lang="fr-FR" sz="1600"/>
        </a:p>
      </dgm:t>
    </dgm:pt>
    <dgm:pt modelId="{565B86FF-5C40-4E93-8DA4-6B2ACFBA47C9}" type="sibTrans" cxnId="{CFD36BA6-CFE8-4B15-A26A-F4AFF5395AD0}">
      <dgm:prSet/>
      <dgm:spPr/>
      <dgm:t>
        <a:bodyPr/>
        <a:lstStyle/>
        <a:p>
          <a:endParaRPr lang="fr-FR" sz="1600"/>
        </a:p>
      </dgm:t>
    </dgm:pt>
    <dgm:pt modelId="{EB94AC8A-B623-4962-A7E6-CDF83FB4F5C0}" type="pres">
      <dgm:prSet presAssocID="{88C2F4F9-6FC6-4C9B-ABC7-987C176706C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F81EC906-F51A-4030-AA63-06D6DD8432D5}" type="pres">
      <dgm:prSet presAssocID="{813804FE-C1EF-471D-948D-70086BEF2A32}" presName="linNode" presStyleCnt="0"/>
      <dgm:spPr/>
      <dgm:t>
        <a:bodyPr/>
        <a:lstStyle/>
        <a:p>
          <a:endParaRPr lang="fr-FR"/>
        </a:p>
      </dgm:t>
    </dgm:pt>
    <dgm:pt modelId="{35E008ED-5669-4D77-A5D8-327E51A24AD0}" type="pres">
      <dgm:prSet presAssocID="{813804FE-C1EF-471D-948D-70086BEF2A32}" presName="parentText" presStyleLbl="node1" presStyleIdx="0" presStyleCnt="5" custScaleX="7770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0EBD019-A421-4029-95B4-1FA50969FE99}" type="pres">
      <dgm:prSet presAssocID="{813804FE-C1EF-471D-948D-70086BEF2A32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110063F-A49E-47E5-850B-13E0FCEE20C2}" type="pres">
      <dgm:prSet presAssocID="{B10871AE-CC3E-4DA1-A9AD-07ABD6F04E54}" presName="sp" presStyleCnt="0"/>
      <dgm:spPr/>
      <dgm:t>
        <a:bodyPr/>
        <a:lstStyle/>
        <a:p>
          <a:endParaRPr lang="fr-FR"/>
        </a:p>
      </dgm:t>
    </dgm:pt>
    <dgm:pt modelId="{F3B6DAB4-954D-44FA-BFE8-FD4448A2B8B8}" type="pres">
      <dgm:prSet presAssocID="{C90287FE-E267-4486-8735-713429ACC53D}" presName="linNode" presStyleCnt="0"/>
      <dgm:spPr/>
      <dgm:t>
        <a:bodyPr/>
        <a:lstStyle/>
        <a:p>
          <a:endParaRPr lang="fr-FR"/>
        </a:p>
      </dgm:t>
    </dgm:pt>
    <dgm:pt modelId="{0AEF7A11-B2D8-43C3-AFC8-5DA4DECD354D}" type="pres">
      <dgm:prSet presAssocID="{C90287FE-E267-4486-8735-713429ACC53D}" presName="parentText" presStyleLbl="node1" presStyleIdx="1" presStyleCnt="5" custScaleX="7770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A70DCB-3F85-45B5-88EA-64D73C181BFD}" type="pres">
      <dgm:prSet presAssocID="{C90287FE-E267-4486-8735-713429ACC53D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19108CE-90E9-4AC2-9586-F832C5FF293F}" type="pres">
      <dgm:prSet presAssocID="{B17D3C24-2045-444F-A597-898B622A6DA6}" presName="sp" presStyleCnt="0"/>
      <dgm:spPr/>
      <dgm:t>
        <a:bodyPr/>
        <a:lstStyle/>
        <a:p>
          <a:endParaRPr lang="fr-FR"/>
        </a:p>
      </dgm:t>
    </dgm:pt>
    <dgm:pt modelId="{B2D25E37-4514-47E3-B039-B9119760462F}" type="pres">
      <dgm:prSet presAssocID="{9A27DC8E-B049-452F-BB28-A1E65ADC38CB}" presName="linNode" presStyleCnt="0"/>
      <dgm:spPr/>
      <dgm:t>
        <a:bodyPr/>
        <a:lstStyle/>
        <a:p>
          <a:endParaRPr lang="fr-FR"/>
        </a:p>
      </dgm:t>
    </dgm:pt>
    <dgm:pt modelId="{6144D6B3-870E-44AE-B59A-ADEF7FDCFA95}" type="pres">
      <dgm:prSet presAssocID="{9A27DC8E-B049-452F-BB28-A1E65ADC38CB}" presName="parentText" presStyleLbl="node1" presStyleIdx="2" presStyleCnt="5" custScaleX="7770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405E8B6-21A2-423D-A1D4-6BFD5A0A4413}" type="pres">
      <dgm:prSet presAssocID="{9A27DC8E-B049-452F-BB28-A1E65ADC38CB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56BE826-C82B-41E7-92B3-1564077FB16C}" type="pres">
      <dgm:prSet presAssocID="{772E0235-93A5-417E-A9B6-6E39C2B954FB}" presName="sp" presStyleCnt="0"/>
      <dgm:spPr/>
      <dgm:t>
        <a:bodyPr/>
        <a:lstStyle/>
        <a:p>
          <a:endParaRPr lang="fr-FR"/>
        </a:p>
      </dgm:t>
    </dgm:pt>
    <dgm:pt modelId="{C7438140-8AE1-4CFE-8264-B017B66511FD}" type="pres">
      <dgm:prSet presAssocID="{989DA448-D4A1-45B5-9EF2-364A0A5C2F47}" presName="linNode" presStyleCnt="0"/>
      <dgm:spPr/>
      <dgm:t>
        <a:bodyPr/>
        <a:lstStyle/>
        <a:p>
          <a:endParaRPr lang="fr-FR"/>
        </a:p>
      </dgm:t>
    </dgm:pt>
    <dgm:pt modelId="{9B173F57-9C98-4402-B1D6-2BB89E88A5C6}" type="pres">
      <dgm:prSet presAssocID="{989DA448-D4A1-45B5-9EF2-364A0A5C2F47}" presName="parentText" presStyleLbl="node1" presStyleIdx="3" presStyleCnt="5" custScaleX="7770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584AB5B-4721-46DF-AD83-0FAA1B459A30}" type="pres">
      <dgm:prSet presAssocID="{989DA448-D4A1-45B5-9EF2-364A0A5C2F47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D74F4ED-2950-4225-A49A-EF580E71841A}" type="pres">
      <dgm:prSet presAssocID="{84326998-402B-4BF8-95B4-509E4E8435D2}" presName="sp" presStyleCnt="0"/>
      <dgm:spPr/>
      <dgm:t>
        <a:bodyPr/>
        <a:lstStyle/>
        <a:p>
          <a:endParaRPr lang="fr-FR"/>
        </a:p>
      </dgm:t>
    </dgm:pt>
    <dgm:pt modelId="{6481C52E-58A3-4E44-A179-C1F29B358A22}" type="pres">
      <dgm:prSet presAssocID="{3ACAEE39-E7DD-4F91-AB77-E431732CADD4}" presName="linNode" presStyleCnt="0"/>
      <dgm:spPr/>
      <dgm:t>
        <a:bodyPr/>
        <a:lstStyle/>
        <a:p>
          <a:endParaRPr lang="fr-FR"/>
        </a:p>
      </dgm:t>
    </dgm:pt>
    <dgm:pt modelId="{CAB65BF4-0A55-4987-BEDA-2521DC0ED755}" type="pres">
      <dgm:prSet presAssocID="{3ACAEE39-E7DD-4F91-AB77-E431732CADD4}" presName="parentText" presStyleLbl="node1" presStyleIdx="4" presStyleCnt="5" custScaleX="77706" custLinFactNeighborY="-1436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F8B111B-70F5-4969-9822-F90F69A97EA6}" type="pres">
      <dgm:prSet presAssocID="{3ACAEE39-E7DD-4F91-AB77-E431732CADD4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DAA0C9B-337D-4DB5-841A-38AD7EC2F445}" srcId="{813804FE-C1EF-471D-948D-70086BEF2A32}" destId="{92DF0EBB-7FFA-494C-A860-BE594893F17D}" srcOrd="0" destOrd="0" parTransId="{57063A99-2F7B-4938-98A9-7F7ED9E08221}" sibTransId="{A83BC28A-64C1-44A5-92DB-262A622084A0}"/>
    <dgm:cxn modelId="{2009715A-7EFC-4A0C-B50E-4B95E24B21ED}" type="presOf" srcId="{9A27DC8E-B049-452F-BB28-A1E65ADC38CB}" destId="{6144D6B3-870E-44AE-B59A-ADEF7FDCFA95}" srcOrd="0" destOrd="0" presId="urn:microsoft.com/office/officeart/2005/8/layout/vList5"/>
    <dgm:cxn modelId="{7612B0B2-4AD1-4493-AFCC-6D311DDA5360}" srcId="{3ACAEE39-E7DD-4F91-AB77-E431732CADD4}" destId="{BE814955-FA55-4459-9D09-E4C4722D8C47}" srcOrd="0" destOrd="0" parTransId="{E951B94B-FF56-4492-B500-390A25C047FB}" sibTransId="{76620A29-5B94-4F70-AC98-1CEA55D15926}"/>
    <dgm:cxn modelId="{897A271D-4131-403F-A2C0-058ADCAC8601}" srcId="{88C2F4F9-6FC6-4C9B-ABC7-987C176706C9}" destId="{9A27DC8E-B049-452F-BB28-A1E65ADC38CB}" srcOrd="2" destOrd="0" parTransId="{C4B3DF97-7B19-4F06-8A38-67FF6D2DDB20}" sibTransId="{772E0235-93A5-417E-A9B6-6E39C2B954FB}"/>
    <dgm:cxn modelId="{1F24C016-1F0A-4D32-8322-B8F9A74C804C}" type="presOf" srcId="{C90287FE-E267-4486-8735-713429ACC53D}" destId="{0AEF7A11-B2D8-43C3-AFC8-5DA4DECD354D}" srcOrd="0" destOrd="0" presId="urn:microsoft.com/office/officeart/2005/8/layout/vList5"/>
    <dgm:cxn modelId="{1C1C3907-C49A-4A1E-85BD-2E3A91717E95}" type="presOf" srcId="{989DA448-D4A1-45B5-9EF2-364A0A5C2F47}" destId="{9B173F57-9C98-4402-B1D6-2BB89E88A5C6}" srcOrd="0" destOrd="0" presId="urn:microsoft.com/office/officeart/2005/8/layout/vList5"/>
    <dgm:cxn modelId="{4D00FC4B-093B-4CAC-956A-2D9635EB0738}" srcId="{989DA448-D4A1-45B5-9EF2-364A0A5C2F47}" destId="{9EE13C7A-02EF-4DDD-8AA3-A027F7BDE60C}" srcOrd="0" destOrd="0" parTransId="{FBC9A45F-9AA8-464C-8938-FFCB603EAA0E}" sibTransId="{55886241-831C-44B1-8225-BCE12B477079}"/>
    <dgm:cxn modelId="{8895CCD2-DF19-40E0-A6BE-E13D0C3BC688}" type="presOf" srcId="{3ACAEE39-E7DD-4F91-AB77-E431732CADD4}" destId="{CAB65BF4-0A55-4987-BEDA-2521DC0ED755}" srcOrd="0" destOrd="0" presId="urn:microsoft.com/office/officeart/2005/8/layout/vList5"/>
    <dgm:cxn modelId="{36110C52-1906-4D37-9646-7A3B678AB384}" srcId="{88C2F4F9-6FC6-4C9B-ABC7-987C176706C9}" destId="{989DA448-D4A1-45B5-9EF2-364A0A5C2F47}" srcOrd="3" destOrd="0" parTransId="{DEE73C39-4A64-421B-BEDD-9921CB411CC6}" sibTransId="{84326998-402B-4BF8-95B4-509E4E8435D2}"/>
    <dgm:cxn modelId="{F4FC3359-86FB-49DE-8C42-9B52747ECC95}" srcId="{88C2F4F9-6FC6-4C9B-ABC7-987C176706C9}" destId="{C90287FE-E267-4486-8735-713429ACC53D}" srcOrd="1" destOrd="0" parTransId="{CC791E03-72DE-41C7-AF65-6E8765C77020}" sibTransId="{B17D3C24-2045-444F-A597-898B622A6DA6}"/>
    <dgm:cxn modelId="{B9720CB4-2346-43DC-800B-45BCB3784FC2}" type="presOf" srcId="{92DF0EBB-7FFA-494C-A860-BE594893F17D}" destId="{B0EBD019-A421-4029-95B4-1FA50969FE99}" srcOrd="0" destOrd="0" presId="urn:microsoft.com/office/officeart/2005/8/layout/vList5"/>
    <dgm:cxn modelId="{CFD36BA6-CFE8-4B15-A26A-F4AFF5395AD0}" srcId="{88C2F4F9-6FC6-4C9B-ABC7-987C176706C9}" destId="{3ACAEE39-E7DD-4F91-AB77-E431732CADD4}" srcOrd="4" destOrd="0" parTransId="{3F559819-C779-4C0E-B0B4-C70C29530DAB}" sibTransId="{565B86FF-5C40-4E93-8DA4-6B2ACFBA47C9}"/>
    <dgm:cxn modelId="{FE6A0731-D018-425B-A97F-4DC4D8226032}" srcId="{C90287FE-E267-4486-8735-713429ACC53D}" destId="{4286D2C1-8F27-45F8-AB27-215DF2E8BE46}" srcOrd="0" destOrd="0" parTransId="{B2838063-58D8-40B5-96DF-FFE8D8334862}" sibTransId="{6E9C67CD-A868-476D-9A9C-C35FD1F3C651}"/>
    <dgm:cxn modelId="{DA5126C1-7E91-44FF-9FCD-D055EA30DA79}" type="presOf" srcId="{BE814955-FA55-4459-9D09-E4C4722D8C47}" destId="{FF8B111B-70F5-4969-9822-F90F69A97EA6}" srcOrd="0" destOrd="0" presId="urn:microsoft.com/office/officeart/2005/8/layout/vList5"/>
    <dgm:cxn modelId="{9B430047-40D5-41C9-B9EA-8ADA31CA4B19}" type="presOf" srcId="{7ACB840B-A00D-4E23-8D5C-1D1BB2C9B84A}" destId="{0405E8B6-21A2-423D-A1D4-6BFD5A0A4413}" srcOrd="0" destOrd="0" presId="urn:microsoft.com/office/officeart/2005/8/layout/vList5"/>
    <dgm:cxn modelId="{3A9900C7-14B9-4BA4-812A-8B47EE685930}" type="presOf" srcId="{88C2F4F9-6FC6-4C9B-ABC7-987C176706C9}" destId="{EB94AC8A-B623-4962-A7E6-CDF83FB4F5C0}" srcOrd="0" destOrd="0" presId="urn:microsoft.com/office/officeart/2005/8/layout/vList5"/>
    <dgm:cxn modelId="{2AD8015C-7144-49BC-AD0D-500EC4253816}" type="presOf" srcId="{4286D2C1-8F27-45F8-AB27-215DF2E8BE46}" destId="{6CA70DCB-3F85-45B5-88EA-64D73C181BFD}" srcOrd="0" destOrd="0" presId="urn:microsoft.com/office/officeart/2005/8/layout/vList5"/>
    <dgm:cxn modelId="{E6E6DD2E-C87B-4ECA-95B4-24A9ED0C36F6}" type="presOf" srcId="{9EE13C7A-02EF-4DDD-8AA3-A027F7BDE60C}" destId="{9584AB5B-4721-46DF-AD83-0FAA1B459A30}" srcOrd="0" destOrd="0" presId="urn:microsoft.com/office/officeart/2005/8/layout/vList5"/>
    <dgm:cxn modelId="{D4625F50-3443-4D53-B3A6-4178311AC8CB}" srcId="{88C2F4F9-6FC6-4C9B-ABC7-987C176706C9}" destId="{813804FE-C1EF-471D-948D-70086BEF2A32}" srcOrd="0" destOrd="0" parTransId="{80D5214B-8458-46CE-980B-E8D80346A456}" sibTransId="{B10871AE-CC3E-4DA1-A9AD-07ABD6F04E54}"/>
    <dgm:cxn modelId="{D9887FBA-23E0-430A-91B8-3017437DB1E1}" type="presOf" srcId="{813804FE-C1EF-471D-948D-70086BEF2A32}" destId="{35E008ED-5669-4D77-A5D8-327E51A24AD0}" srcOrd="0" destOrd="0" presId="urn:microsoft.com/office/officeart/2005/8/layout/vList5"/>
    <dgm:cxn modelId="{A86B591D-A24C-4F1E-8691-29C48442404D}" srcId="{9A27DC8E-B049-452F-BB28-A1E65ADC38CB}" destId="{7ACB840B-A00D-4E23-8D5C-1D1BB2C9B84A}" srcOrd="0" destOrd="0" parTransId="{C776BBC1-27AB-4AFF-B83F-0E5FEA56D307}" sibTransId="{46CB790F-7F1F-48FB-B583-5A2BA97DC043}"/>
    <dgm:cxn modelId="{5D30665F-EB79-4A5A-8E62-B12C19FB6842}" type="presParOf" srcId="{EB94AC8A-B623-4962-A7E6-CDF83FB4F5C0}" destId="{F81EC906-F51A-4030-AA63-06D6DD8432D5}" srcOrd="0" destOrd="0" presId="urn:microsoft.com/office/officeart/2005/8/layout/vList5"/>
    <dgm:cxn modelId="{BAB257A8-E2B5-42E1-833E-1853082ED88A}" type="presParOf" srcId="{F81EC906-F51A-4030-AA63-06D6DD8432D5}" destId="{35E008ED-5669-4D77-A5D8-327E51A24AD0}" srcOrd="0" destOrd="0" presId="urn:microsoft.com/office/officeart/2005/8/layout/vList5"/>
    <dgm:cxn modelId="{AEDF2E08-2B58-4B2F-BA41-FAC5BBCFEB5E}" type="presParOf" srcId="{F81EC906-F51A-4030-AA63-06D6DD8432D5}" destId="{B0EBD019-A421-4029-95B4-1FA50969FE99}" srcOrd="1" destOrd="0" presId="urn:microsoft.com/office/officeart/2005/8/layout/vList5"/>
    <dgm:cxn modelId="{A9C75EDC-524E-4896-A731-C6890424BC54}" type="presParOf" srcId="{EB94AC8A-B623-4962-A7E6-CDF83FB4F5C0}" destId="{3110063F-A49E-47E5-850B-13E0FCEE20C2}" srcOrd="1" destOrd="0" presId="urn:microsoft.com/office/officeart/2005/8/layout/vList5"/>
    <dgm:cxn modelId="{2368FEA7-59EC-4409-B6AB-7FE0CC79F4D5}" type="presParOf" srcId="{EB94AC8A-B623-4962-A7E6-CDF83FB4F5C0}" destId="{F3B6DAB4-954D-44FA-BFE8-FD4448A2B8B8}" srcOrd="2" destOrd="0" presId="urn:microsoft.com/office/officeart/2005/8/layout/vList5"/>
    <dgm:cxn modelId="{9B16A18E-88D5-4861-8200-A03A8D04B86E}" type="presParOf" srcId="{F3B6DAB4-954D-44FA-BFE8-FD4448A2B8B8}" destId="{0AEF7A11-B2D8-43C3-AFC8-5DA4DECD354D}" srcOrd="0" destOrd="0" presId="urn:microsoft.com/office/officeart/2005/8/layout/vList5"/>
    <dgm:cxn modelId="{E57EB60E-A9F9-45CC-84E7-C72E9BAF8CC4}" type="presParOf" srcId="{F3B6DAB4-954D-44FA-BFE8-FD4448A2B8B8}" destId="{6CA70DCB-3F85-45B5-88EA-64D73C181BFD}" srcOrd="1" destOrd="0" presId="urn:microsoft.com/office/officeart/2005/8/layout/vList5"/>
    <dgm:cxn modelId="{E10652F4-6877-45AE-9F78-80E7B492C5AC}" type="presParOf" srcId="{EB94AC8A-B623-4962-A7E6-CDF83FB4F5C0}" destId="{A19108CE-90E9-4AC2-9586-F832C5FF293F}" srcOrd="3" destOrd="0" presId="urn:microsoft.com/office/officeart/2005/8/layout/vList5"/>
    <dgm:cxn modelId="{09E33532-3540-4B6D-8D67-43846C6E9BA7}" type="presParOf" srcId="{EB94AC8A-B623-4962-A7E6-CDF83FB4F5C0}" destId="{B2D25E37-4514-47E3-B039-B9119760462F}" srcOrd="4" destOrd="0" presId="urn:microsoft.com/office/officeart/2005/8/layout/vList5"/>
    <dgm:cxn modelId="{7BF22DA8-5224-4315-AC96-C84AB058C566}" type="presParOf" srcId="{B2D25E37-4514-47E3-B039-B9119760462F}" destId="{6144D6B3-870E-44AE-B59A-ADEF7FDCFA95}" srcOrd="0" destOrd="0" presId="urn:microsoft.com/office/officeart/2005/8/layout/vList5"/>
    <dgm:cxn modelId="{39B2FD83-8B5F-4ACB-B838-BA58B2F8EE78}" type="presParOf" srcId="{B2D25E37-4514-47E3-B039-B9119760462F}" destId="{0405E8B6-21A2-423D-A1D4-6BFD5A0A4413}" srcOrd="1" destOrd="0" presId="urn:microsoft.com/office/officeart/2005/8/layout/vList5"/>
    <dgm:cxn modelId="{A97AF0C2-6495-48E9-9A0C-26A8E3A928DC}" type="presParOf" srcId="{EB94AC8A-B623-4962-A7E6-CDF83FB4F5C0}" destId="{656BE826-C82B-41E7-92B3-1564077FB16C}" srcOrd="5" destOrd="0" presId="urn:microsoft.com/office/officeart/2005/8/layout/vList5"/>
    <dgm:cxn modelId="{B7115AEB-7A62-47BA-814F-28D0E6C211D8}" type="presParOf" srcId="{EB94AC8A-B623-4962-A7E6-CDF83FB4F5C0}" destId="{C7438140-8AE1-4CFE-8264-B017B66511FD}" srcOrd="6" destOrd="0" presId="urn:microsoft.com/office/officeart/2005/8/layout/vList5"/>
    <dgm:cxn modelId="{28CB2925-E0F1-4331-B204-E23B22334EE0}" type="presParOf" srcId="{C7438140-8AE1-4CFE-8264-B017B66511FD}" destId="{9B173F57-9C98-4402-B1D6-2BB89E88A5C6}" srcOrd="0" destOrd="0" presId="urn:microsoft.com/office/officeart/2005/8/layout/vList5"/>
    <dgm:cxn modelId="{C9395240-C62F-46EB-B339-A7B8E6BA7D9D}" type="presParOf" srcId="{C7438140-8AE1-4CFE-8264-B017B66511FD}" destId="{9584AB5B-4721-46DF-AD83-0FAA1B459A30}" srcOrd="1" destOrd="0" presId="urn:microsoft.com/office/officeart/2005/8/layout/vList5"/>
    <dgm:cxn modelId="{40C51B1D-2280-411D-AF73-A16B5EAC3296}" type="presParOf" srcId="{EB94AC8A-B623-4962-A7E6-CDF83FB4F5C0}" destId="{3D74F4ED-2950-4225-A49A-EF580E71841A}" srcOrd="7" destOrd="0" presId="urn:microsoft.com/office/officeart/2005/8/layout/vList5"/>
    <dgm:cxn modelId="{8954E771-A605-486B-AFA7-FF42EC61883E}" type="presParOf" srcId="{EB94AC8A-B623-4962-A7E6-CDF83FB4F5C0}" destId="{6481C52E-58A3-4E44-A179-C1F29B358A22}" srcOrd="8" destOrd="0" presId="urn:microsoft.com/office/officeart/2005/8/layout/vList5"/>
    <dgm:cxn modelId="{27A7D8B1-999E-4BBC-BE46-0A68203476EE}" type="presParOf" srcId="{6481C52E-58A3-4E44-A179-C1F29B358A22}" destId="{CAB65BF4-0A55-4987-BEDA-2521DC0ED755}" srcOrd="0" destOrd="0" presId="urn:microsoft.com/office/officeart/2005/8/layout/vList5"/>
    <dgm:cxn modelId="{F56FA801-9703-4D46-B1B5-C502EB6CEDE1}" type="presParOf" srcId="{6481C52E-58A3-4E44-A179-C1F29B358A22}" destId="{FF8B111B-70F5-4969-9822-F90F69A97EA6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12DD229-8B7A-4914-9C35-846677C12AC8}" type="doc">
      <dgm:prSet loTypeId="urn:microsoft.com/office/officeart/2005/8/layout/hierarchy3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fr-FR"/>
        </a:p>
      </dgm:t>
    </dgm:pt>
    <dgm:pt modelId="{6DB3731A-6563-4F6F-AE27-C0E204106B6A}">
      <dgm:prSet phldrT="[Texte]"/>
      <dgm:spPr/>
      <dgm:t>
        <a:bodyPr/>
        <a:lstStyle/>
        <a:p>
          <a:r>
            <a:rPr lang="fr-FR" b="1" dirty="0" smtClean="0">
              <a:solidFill>
                <a:schemeClr val="bg1"/>
              </a:solidFill>
            </a:rPr>
            <a:t>Secteur </a:t>
          </a:r>
        </a:p>
        <a:p>
          <a:r>
            <a:rPr lang="fr-FR" b="1" dirty="0" smtClean="0">
              <a:solidFill>
                <a:schemeClr val="bg1"/>
              </a:solidFill>
            </a:rPr>
            <a:t>public</a:t>
          </a:r>
          <a:endParaRPr lang="fr-FR" dirty="0">
            <a:solidFill>
              <a:schemeClr val="bg1"/>
            </a:solidFill>
          </a:endParaRPr>
        </a:p>
      </dgm:t>
    </dgm:pt>
    <dgm:pt modelId="{66FA1B22-BFA7-47B1-9499-8843940A1356}" type="parTrans" cxnId="{3D486243-071D-4212-963A-C3449A07B249}">
      <dgm:prSet/>
      <dgm:spPr/>
      <dgm:t>
        <a:bodyPr/>
        <a:lstStyle/>
        <a:p>
          <a:endParaRPr lang="fr-FR"/>
        </a:p>
      </dgm:t>
    </dgm:pt>
    <dgm:pt modelId="{8186C848-9D5A-49ED-BA0E-0C3F2B3FBC21}" type="sibTrans" cxnId="{3D486243-071D-4212-963A-C3449A07B249}">
      <dgm:prSet/>
      <dgm:spPr/>
      <dgm:t>
        <a:bodyPr/>
        <a:lstStyle/>
        <a:p>
          <a:endParaRPr lang="fr-FR"/>
        </a:p>
      </dgm:t>
    </dgm:pt>
    <dgm:pt modelId="{7696A236-0BE7-4332-A840-7E1F553619F2}">
      <dgm:prSet phldrT="[Texte]"/>
      <dgm:spPr/>
      <dgm:t>
        <a:bodyPr/>
        <a:lstStyle/>
        <a:p>
          <a:r>
            <a:rPr lang="fr-FR" dirty="0" smtClean="0"/>
            <a:t>Quelque </a:t>
          </a:r>
          <a:r>
            <a:rPr lang="fr-FR" b="1" dirty="0" smtClean="0"/>
            <a:t>1885</a:t>
          </a:r>
          <a:r>
            <a:rPr lang="fr-FR" b="1" dirty="0" smtClean="0">
              <a:solidFill>
                <a:srgbClr val="FF0000"/>
              </a:solidFill>
              <a:latin typeface="+mn-lt"/>
              <a:cs typeface="Times New Roman" pitchFamily="18" charset="0"/>
            </a:rPr>
            <a:t> </a:t>
          </a:r>
          <a:r>
            <a:rPr lang="fr-FR" dirty="0" smtClean="0"/>
            <a:t>filières accréditées dans les universités et les ENRPU hormis le Doctorat .</a:t>
          </a:r>
          <a:endParaRPr lang="fr-FR" dirty="0"/>
        </a:p>
      </dgm:t>
    </dgm:pt>
    <dgm:pt modelId="{0F638F18-16D4-474D-8062-EBC9366965C7}" type="parTrans" cxnId="{66F0504D-2CF4-45A7-BEBE-0E110A2EF39C}">
      <dgm:prSet/>
      <dgm:spPr/>
      <dgm:t>
        <a:bodyPr/>
        <a:lstStyle/>
        <a:p>
          <a:endParaRPr lang="fr-FR"/>
        </a:p>
      </dgm:t>
    </dgm:pt>
    <dgm:pt modelId="{E3B12737-CD5E-48EC-A958-216438444CBD}" type="sibTrans" cxnId="{66F0504D-2CF4-45A7-BEBE-0E110A2EF39C}">
      <dgm:prSet/>
      <dgm:spPr/>
      <dgm:t>
        <a:bodyPr/>
        <a:lstStyle/>
        <a:p>
          <a:endParaRPr lang="fr-FR"/>
        </a:p>
      </dgm:t>
    </dgm:pt>
    <dgm:pt modelId="{28F3EA12-61DA-4542-9B2E-3DA7761FB4E9}">
      <dgm:prSet phldrT="[Texte]"/>
      <dgm:spPr/>
      <dgm:t>
        <a:bodyPr/>
        <a:lstStyle/>
        <a:p>
          <a:r>
            <a:rPr lang="fr-FR" b="1" dirty="0" smtClean="0">
              <a:solidFill>
                <a:schemeClr val="bg1"/>
              </a:solidFill>
            </a:rPr>
            <a:t>Secteur </a:t>
          </a:r>
        </a:p>
        <a:p>
          <a:r>
            <a:rPr lang="fr-FR" b="1" dirty="0" smtClean="0">
              <a:solidFill>
                <a:schemeClr val="bg1"/>
              </a:solidFill>
            </a:rPr>
            <a:t>privé </a:t>
          </a:r>
          <a:endParaRPr lang="fr-FR" dirty="0">
            <a:solidFill>
              <a:schemeClr val="bg1"/>
            </a:solidFill>
          </a:endParaRPr>
        </a:p>
      </dgm:t>
    </dgm:pt>
    <dgm:pt modelId="{4EE789B1-1442-4467-A417-1A1B04BF4044}" type="parTrans" cxnId="{2E59A439-EA57-48B2-BBAD-6456608EE782}">
      <dgm:prSet/>
      <dgm:spPr/>
      <dgm:t>
        <a:bodyPr/>
        <a:lstStyle/>
        <a:p>
          <a:endParaRPr lang="fr-FR"/>
        </a:p>
      </dgm:t>
    </dgm:pt>
    <dgm:pt modelId="{C84230F4-1FCC-404E-A2EA-9DAC2D0C9B2E}" type="sibTrans" cxnId="{2E59A439-EA57-48B2-BBAD-6456608EE782}">
      <dgm:prSet/>
      <dgm:spPr/>
      <dgm:t>
        <a:bodyPr/>
        <a:lstStyle/>
        <a:p>
          <a:endParaRPr lang="fr-FR"/>
        </a:p>
      </dgm:t>
    </dgm:pt>
    <dgm:pt modelId="{C038A45C-CAF1-4237-8325-B6F0523AC6F7}">
      <dgm:prSet phldrT="[Texte]"/>
      <dgm:spPr/>
      <dgm:t>
        <a:bodyPr/>
        <a:lstStyle/>
        <a:p>
          <a:r>
            <a:rPr lang="fr-FR" dirty="0" smtClean="0"/>
            <a:t>Quelque </a:t>
          </a:r>
          <a:r>
            <a:rPr lang="fr-FR" b="1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360</a:t>
          </a:r>
          <a:r>
            <a:rPr lang="fr-FR" b="1" dirty="0" smtClean="0">
              <a:solidFill>
                <a:srgbClr val="FF0000"/>
              </a:solidFill>
              <a:latin typeface="+mn-lt"/>
              <a:cs typeface="Times New Roman" pitchFamily="18" charset="0"/>
            </a:rPr>
            <a:t> </a:t>
          </a:r>
          <a:r>
            <a:rPr lang="fr-FR" dirty="0" smtClean="0"/>
            <a:t>filières </a:t>
          </a:r>
          <a:r>
            <a:rPr lang="fr-FR" dirty="0" smtClean="0">
              <a:cs typeface="Times New Roman" pitchFamily="18" charset="0"/>
            </a:rPr>
            <a:t>de l’enseignement supérieur privé </a:t>
          </a:r>
          <a:r>
            <a:rPr lang="fr-FR" dirty="0" smtClean="0"/>
            <a:t>accréditées.</a:t>
          </a:r>
          <a:endParaRPr lang="fr-FR" dirty="0"/>
        </a:p>
      </dgm:t>
    </dgm:pt>
    <dgm:pt modelId="{B573D4A2-35DC-45C9-9CF8-5AB45957B6B0}" type="parTrans" cxnId="{CF3BBD86-4E97-4070-9A4F-265379A96645}">
      <dgm:prSet/>
      <dgm:spPr/>
      <dgm:t>
        <a:bodyPr/>
        <a:lstStyle/>
        <a:p>
          <a:endParaRPr lang="fr-FR"/>
        </a:p>
      </dgm:t>
    </dgm:pt>
    <dgm:pt modelId="{999D9E32-8952-4CB8-8B92-AD905C4D2C69}" type="sibTrans" cxnId="{CF3BBD86-4E97-4070-9A4F-265379A96645}">
      <dgm:prSet/>
      <dgm:spPr/>
      <dgm:t>
        <a:bodyPr/>
        <a:lstStyle/>
        <a:p>
          <a:endParaRPr lang="fr-FR"/>
        </a:p>
      </dgm:t>
    </dgm:pt>
    <dgm:pt modelId="{C9214CEB-6639-4D42-B689-7BEF2A56E810}" type="pres">
      <dgm:prSet presAssocID="{212DD229-8B7A-4914-9C35-846677C12AC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CABDEC4A-D388-4ABF-BB99-73E5D0FA1F6F}" type="pres">
      <dgm:prSet presAssocID="{6DB3731A-6563-4F6F-AE27-C0E204106B6A}" presName="root" presStyleCnt="0"/>
      <dgm:spPr/>
    </dgm:pt>
    <dgm:pt modelId="{68ADCB31-B760-4603-AB31-DA5108E0C265}" type="pres">
      <dgm:prSet presAssocID="{6DB3731A-6563-4F6F-AE27-C0E204106B6A}" presName="rootComposite" presStyleCnt="0"/>
      <dgm:spPr/>
    </dgm:pt>
    <dgm:pt modelId="{C225A8D3-CC6B-4A26-8566-1E202D9BC9B4}" type="pres">
      <dgm:prSet presAssocID="{6DB3731A-6563-4F6F-AE27-C0E204106B6A}" presName="rootText" presStyleLbl="node1" presStyleIdx="0" presStyleCnt="2" custScaleX="136539"/>
      <dgm:spPr/>
      <dgm:t>
        <a:bodyPr/>
        <a:lstStyle/>
        <a:p>
          <a:endParaRPr lang="fr-FR"/>
        </a:p>
      </dgm:t>
    </dgm:pt>
    <dgm:pt modelId="{E3B579F7-7B70-4CEF-8EBE-47A843F839EC}" type="pres">
      <dgm:prSet presAssocID="{6DB3731A-6563-4F6F-AE27-C0E204106B6A}" presName="rootConnector" presStyleLbl="node1" presStyleIdx="0" presStyleCnt="2"/>
      <dgm:spPr/>
      <dgm:t>
        <a:bodyPr/>
        <a:lstStyle/>
        <a:p>
          <a:endParaRPr lang="fr-FR"/>
        </a:p>
      </dgm:t>
    </dgm:pt>
    <dgm:pt modelId="{F7C51FC1-4E0B-482C-87E8-168C72BB3F8C}" type="pres">
      <dgm:prSet presAssocID="{6DB3731A-6563-4F6F-AE27-C0E204106B6A}" presName="childShape" presStyleCnt="0"/>
      <dgm:spPr/>
    </dgm:pt>
    <dgm:pt modelId="{E63B6132-0F2F-4B96-B8C4-9E3E131F3DF1}" type="pres">
      <dgm:prSet presAssocID="{0F638F18-16D4-474D-8062-EBC9366965C7}" presName="Name13" presStyleLbl="parChTrans1D2" presStyleIdx="0" presStyleCnt="2"/>
      <dgm:spPr/>
      <dgm:t>
        <a:bodyPr/>
        <a:lstStyle/>
        <a:p>
          <a:endParaRPr lang="fr-FR"/>
        </a:p>
      </dgm:t>
    </dgm:pt>
    <dgm:pt modelId="{AE4A179B-B218-4CFC-8672-C36FF2D270E1}" type="pres">
      <dgm:prSet presAssocID="{7696A236-0BE7-4332-A840-7E1F553619F2}" presName="childText" presStyleLbl="bgAcc1" presStyleIdx="0" presStyleCnt="2" custScaleX="134287" custScaleY="17629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21977F5-1855-4C79-9355-12D791A6F31E}" type="pres">
      <dgm:prSet presAssocID="{28F3EA12-61DA-4542-9B2E-3DA7761FB4E9}" presName="root" presStyleCnt="0"/>
      <dgm:spPr/>
    </dgm:pt>
    <dgm:pt modelId="{88F07325-093A-4ADD-B411-5AE91DF77059}" type="pres">
      <dgm:prSet presAssocID="{28F3EA12-61DA-4542-9B2E-3DA7761FB4E9}" presName="rootComposite" presStyleCnt="0"/>
      <dgm:spPr/>
    </dgm:pt>
    <dgm:pt modelId="{ED8FB292-7FD7-409C-B5FC-150586FE747E}" type="pres">
      <dgm:prSet presAssocID="{28F3EA12-61DA-4542-9B2E-3DA7761FB4E9}" presName="rootText" presStyleLbl="node1" presStyleIdx="1" presStyleCnt="2" custScaleX="139412"/>
      <dgm:spPr/>
      <dgm:t>
        <a:bodyPr/>
        <a:lstStyle/>
        <a:p>
          <a:endParaRPr lang="fr-FR"/>
        </a:p>
      </dgm:t>
    </dgm:pt>
    <dgm:pt modelId="{31A17197-824A-42FE-BFC8-3604AA5F24AA}" type="pres">
      <dgm:prSet presAssocID="{28F3EA12-61DA-4542-9B2E-3DA7761FB4E9}" presName="rootConnector" presStyleLbl="node1" presStyleIdx="1" presStyleCnt="2"/>
      <dgm:spPr/>
      <dgm:t>
        <a:bodyPr/>
        <a:lstStyle/>
        <a:p>
          <a:endParaRPr lang="fr-FR"/>
        </a:p>
      </dgm:t>
    </dgm:pt>
    <dgm:pt modelId="{B858B5C0-7172-43A8-9F38-CFC31A4EEFC7}" type="pres">
      <dgm:prSet presAssocID="{28F3EA12-61DA-4542-9B2E-3DA7761FB4E9}" presName="childShape" presStyleCnt="0"/>
      <dgm:spPr/>
    </dgm:pt>
    <dgm:pt modelId="{2ADC20B1-282D-4C2F-8DBF-302069A9CE3C}" type="pres">
      <dgm:prSet presAssocID="{B573D4A2-35DC-45C9-9CF8-5AB45957B6B0}" presName="Name13" presStyleLbl="parChTrans1D2" presStyleIdx="1" presStyleCnt="2"/>
      <dgm:spPr/>
      <dgm:t>
        <a:bodyPr/>
        <a:lstStyle/>
        <a:p>
          <a:endParaRPr lang="fr-FR"/>
        </a:p>
      </dgm:t>
    </dgm:pt>
    <dgm:pt modelId="{A428F993-2CAF-4029-A94B-9281938A3D37}" type="pres">
      <dgm:prSet presAssocID="{C038A45C-CAF1-4237-8325-B6F0523AC6F7}" presName="childText" presStyleLbl="bgAcc1" presStyleIdx="1" presStyleCnt="2" custScaleX="134287" custScaleY="17629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F3BBD86-4E97-4070-9A4F-265379A96645}" srcId="{28F3EA12-61DA-4542-9B2E-3DA7761FB4E9}" destId="{C038A45C-CAF1-4237-8325-B6F0523AC6F7}" srcOrd="0" destOrd="0" parTransId="{B573D4A2-35DC-45C9-9CF8-5AB45957B6B0}" sibTransId="{999D9E32-8952-4CB8-8B92-AD905C4D2C69}"/>
    <dgm:cxn modelId="{A8E8E921-42A2-4916-8DD8-48CF946CD7DB}" type="presOf" srcId="{28F3EA12-61DA-4542-9B2E-3DA7761FB4E9}" destId="{ED8FB292-7FD7-409C-B5FC-150586FE747E}" srcOrd="0" destOrd="0" presId="urn:microsoft.com/office/officeart/2005/8/layout/hierarchy3"/>
    <dgm:cxn modelId="{3AFC5C65-A0F7-4954-9B49-EE3A9366AF36}" type="presOf" srcId="{212DD229-8B7A-4914-9C35-846677C12AC8}" destId="{C9214CEB-6639-4D42-B689-7BEF2A56E810}" srcOrd="0" destOrd="0" presId="urn:microsoft.com/office/officeart/2005/8/layout/hierarchy3"/>
    <dgm:cxn modelId="{0B01CB82-5745-4576-BD44-79CA6A95C735}" type="presOf" srcId="{28F3EA12-61DA-4542-9B2E-3DA7761FB4E9}" destId="{31A17197-824A-42FE-BFC8-3604AA5F24AA}" srcOrd="1" destOrd="0" presId="urn:microsoft.com/office/officeart/2005/8/layout/hierarchy3"/>
    <dgm:cxn modelId="{2E59A439-EA57-48B2-BBAD-6456608EE782}" srcId="{212DD229-8B7A-4914-9C35-846677C12AC8}" destId="{28F3EA12-61DA-4542-9B2E-3DA7761FB4E9}" srcOrd="1" destOrd="0" parTransId="{4EE789B1-1442-4467-A417-1A1B04BF4044}" sibTransId="{C84230F4-1FCC-404E-A2EA-9DAC2D0C9B2E}"/>
    <dgm:cxn modelId="{B8DBA987-2486-4BC0-B60B-2D5B479FCB02}" type="presOf" srcId="{B573D4A2-35DC-45C9-9CF8-5AB45957B6B0}" destId="{2ADC20B1-282D-4C2F-8DBF-302069A9CE3C}" srcOrd="0" destOrd="0" presId="urn:microsoft.com/office/officeart/2005/8/layout/hierarchy3"/>
    <dgm:cxn modelId="{87CA6A0B-99A5-4E02-8E13-E243A2E7EC1D}" type="presOf" srcId="{6DB3731A-6563-4F6F-AE27-C0E204106B6A}" destId="{E3B579F7-7B70-4CEF-8EBE-47A843F839EC}" srcOrd="1" destOrd="0" presId="urn:microsoft.com/office/officeart/2005/8/layout/hierarchy3"/>
    <dgm:cxn modelId="{66F0504D-2CF4-45A7-BEBE-0E110A2EF39C}" srcId="{6DB3731A-6563-4F6F-AE27-C0E204106B6A}" destId="{7696A236-0BE7-4332-A840-7E1F553619F2}" srcOrd="0" destOrd="0" parTransId="{0F638F18-16D4-474D-8062-EBC9366965C7}" sibTransId="{E3B12737-CD5E-48EC-A958-216438444CBD}"/>
    <dgm:cxn modelId="{ECBCEE25-7A4A-4815-BFC6-3605366059A6}" type="presOf" srcId="{6DB3731A-6563-4F6F-AE27-C0E204106B6A}" destId="{C225A8D3-CC6B-4A26-8566-1E202D9BC9B4}" srcOrd="0" destOrd="0" presId="urn:microsoft.com/office/officeart/2005/8/layout/hierarchy3"/>
    <dgm:cxn modelId="{C855D5DF-D383-495C-BA8C-EB6AEDE0798E}" type="presOf" srcId="{7696A236-0BE7-4332-A840-7E1F553619F2}" destId="{AE4A179B-B218-4CFC-8672-C36FF2D270E1}" srcOrd="0" destOrd="0" presId="urn:microsoft.com/office/officeart/2005/8/layout/hierarchy3"/>
    <dgm:cxn modelId="{89C303F6-7539-48A2-96A3-2292EAE1C724}" type="presOf" srcId="{0F638F18-16D4-474D-8062-EBC9366965C7}" destId="{E63B6132-0F2F-4B96-B8C4-9E3E131F3DF1}" srcOrd="0" destOrd="0" presId="urn:microsoft.com/office/officeart/2005/8/layout/hierarchy3"/>
    <dgm:cxn modelId="{3D486243-071D-4212-963A-C3449A07B249}" srcId="{212DD229-8B7A-4914-9C35-846677C12AC8}" destId="{6DB3731A-6563-4F6F-AE27-C0E204106B6A}" srcOrd="0" destOrd="0" parTransId="{66FA1B22-BFA7-47B1-9499-8843940A1356}" sibTransId="{8186C848-9D5A-49ED-BA0E-0C3F2B3FBC21}"/>
    <dgm:cxn modelId="{2B18A7F3-6F38-4EE0-8D82-EB96CE68D58B}" type="presOf" srcId="{C038A45C-CAF1-4237-8325-B6F0523AC6F7}" destId="{A428F993-2CAF-4029-A94B-9281938A3D37}" srcOrd="0" destOrd="0" presId="urn:microsoft.com/office/officeart/2005/8/layout/hierarchy3"/>
    <dgm:cxn modelId="{64012939-6D47-4F7B-9DA1-52819E9420DE}" type="presParOf" srcId="{C9214CEB-6639-4D42-B689-7BEF2A56E810}" destId="{CABDEC4A-D388-4ABF-BB99-73E5D0FA1F6F}" srcOrd="0" destOrd="0" presId="urn:microsoft.com/office/officeart/2005/8/layout/hierarchy3"/>
    <dgm:cxn modelId="{1738931D-2E20-40C5-9395-63F090FA9477}" type="presParOf" srcId="{CABDEC4A-D388-4ABF-BB99-73E5D0FA1F6F}" destId="{68ADCB31-B760-4603-AB31-DA5108E0C265}" srcOrd="0" destOrd="0" presId="urn:microsoft.com/office/officeart/2005/8/layout/hierarchy3"/>
    <dgm:cxn modelId="{470ABA1C-826D-4BC9-9443-BD343795F864}" type="presParOf" srcId="{68ADCB31-B760-4603-AB31-DA5108E0C265}" destId="{C225A8D3-CC6B-4A26-8566-1E202D9BC9B4}" srcOrd="0" destOrd="0" presId="urn:microsoft.com/office/officeart/2005/8/layout/hierarchy3"/>
    <dgm:cxn modelId="{8D127208-31F4-4F04-BC5B-E651D28B3283}" type="presParOf" srcId="{68ADCB31-B760-4603-AB31-DA5108E0C265}" destId="{E3B579F7-7B70-4CEF-8EBE-47A843F839EC}" srcOrd="1" destOrd="0" presId="urn:microsoft.com/office/officeart/2005/8/layout/hierarchy3"/>
    <dgm:cxn modelId="{C7945384-B8BC-4B97-8D84-42510E63DBD2}" type="presParOf" srcId="{CABDEC4A-D388-4ABF-BB99-73E5D0FA1F6F}" destId="{F7C51FC1-4E0B-482C-87E8-168C72BB3F8C}" srcOrd="1" destOrd="0" presId="urn:microsoft.com/office/officeart/2005/8/layout/hierarchy3"/>
    <dgm:cxn modelId="{F2C6F741-2AD8-42D4-BF17-64FD15CD1568}" type="presParOf" srcId="{F7C51FC1-4E0B-482C-87E8-168C72BB3F8C}" destId="{E63B6132-0F2F-4B96-B8C4-9E3E131F3DF1}" srcOrd="0" destOrd="0" presId="urn:microsoft.com/office/officeart/2005/8/layout/hierarchy3"/>
    <dgm:cxn modelId="{D516FD48-8F96-4EE5-9E8C-3FC28A71121B}" type="presParOf" srcId="{F7C51FC1-4E0B-482C-87E8-168C72BB3F8C}" destId="{AE4A179B-B218-4CFC-8672-C36FF2D270E1}" srcOrd="1" destOrd="0" presId="urn:microsoft.com/office/officeart/2005/8/layout/hierarchy3"/>
    <dgm:cxn modelId="{45AF5AB7-21EE-4A65-8BA0-D32DF5197668}" type="presParOf" srcId="{C9214CEB-6639-4D42-B689-7BEF2A56E810}" destId="{F21977F5-1855-4C79-9355-12D791A6F31E}" srcOrd="1" destOrd="0" presId="urn:microsoft.com/office/officeart/2005/8/layout/hierarchy3"/>
    <dgm:cxn modelId="{FD1113B1-9595-43A5-927F-EBBD77D343E8}" type="presParOf" srcId="{F21977F5-1855-4C79-9355-12D791A6F31E}" destId="{88F07325-093A-4ADD-B411-5AE91DF77059}" srcOrd="0" destOrd="0" presId="urn:microsoft.com/office/officeart/2005/8/layout/hierarchy3"/>
    <dgm:cxn modelId="{917704BB-AD25-4DB5-9A06-EFEB66DCEFA5}" type="presParOf" srcId="{88F07325-093A-4ADD-B411-5AE91DF77059}" destId="{ED8FB292-7FD7-409C-B5FC-150586FE747E}" srcOrd="0" destOrd="0" presId="urn:microsoft.com/office/officeart/2005/8/layout/hierarchy3"/>
    <dgm:cxn modelId="{56A2F05E-FE5C-4726-AFBC-3093C7AC3629}" type="presParOf" srcId="{88F07325-093A-4ADD-B411-5AE91DF77059}" destId="{31A17197-824A-42FE-BFC8-3604AA5F24AA}" srcOrd="1" destOrd="0" presId="urn:microsoft.com/office/officeart/2005/8/layout/hierarchy3"/>
    <dgm:cxn modelId="{DAF00E11-EFBE-4689-81AC-A127E8338A9B}" type="presParOf" srcId="{F21977F5-1855-4C79-9355-12D791A6F31E}" destId="{B858B5C0-7172-43A8-9F38-CFC31A4EEFC7}" srcOrd="1" destOrd="0" presId="urn:microsoft.com/office/officeart/2005/8/layout/hierarchy3"/>
    <dgm:cxn modelId="{69AEA4D8-0706-47EA-BCB4-68F6DF703C59}" type="presParOf" srcId="{B858B5C0-7172-43A8-9F38-CFC31A4EEFC7}" destId="{2ADC20B1-282D-4C2F-8DBF-302069A9CE3C}" srcOrd="0" destOrd="0" presId="urn:microsoft.com/office/officeart/2005/8/layout/hierarchy3"/>
    <dgm:cxn modelId="{94F398EC-E601-4D9A-BC9D-9DF4610CBE2B}" type="presParOf" srcId="{B858B5C0-7172-43A8-9F38-CFC31A4EEFC7}" destId="{A428F993-2CAF-4029-A94B-9281938A3D37}" srcOrd="1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12DD229-8B7A-4914-9C35-846677C12AC8}" type="doc">
      <dgm:prSet loTypeId="urn:microsoft.com/office/officeart/2005/8/layout/hierarchy3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fr-FR"/>
        </a:p>
      </dgm:t>
    </dgm:pt>
    <dgm:pt modelId="{6DB3731A-6563-4F6F-AE27-C0E204106B6A}">
      <dgm:prSet phldrT="[Texte]"/>
      <dgm:spPr>
        <a:solidFill>
          <a:srgbClr val="547E74"/>
        </a:solidFill>
      </dgm:spPr>
      <dgm:t>
        <a:bodyPr/>
        <a:lstStyle/>
        <a:p>
          <a:r>
            <a:rPr lang="fr-FR" b="1" dirty="0" smtClean="0">
              <a:solidFill>
                <a:schemeClr val="bg1"/>
              </a:solidFill>
              <a:latin typeface="Trebuchet MS" pitchFamily="34" charset="0"/>
            </a:rPr>
            <a:t>Secteur </a:t>
          </a:r>
        </a:p>
        <a:p>
          <a:r>
            <a:rPr lang="fr-FR" b="1" dirty="0" smtClean="0">
              <a:solidFill>
                <a:schemeClr val="bg1"/>
              </a:solidFill>
              <a:latin typeface="Trebuchet MS" pitchFamily="34" charset="0"/>
            </a:rPr>
            <a:t>public</a:t>
          </a:r>
          <a:endParaRPr lang="fr-FR" dirty="0">
            <a:solidFill>
              <a:schemeClr val="bg1"/>
            </a:solidFill>
            <a:latin typeface="Trebuchet MS" pitchFamily="34" charset="0"/>
          </a:endParaRPr>
        </a:p>
      </dgm:t>
    </dgm:pt>
    <dgm:pt modelId="{66FA1B22-BFA7-47B1-9499-8843940A1356}" type="parTrans" cxnId="{3D486243-071D-4212-963A-C3449A07B249}">
      <dgm:prSet/>
      <dgm:spPr/>
      <dgm:t>
        <a:bodyPr/>
        <a:lstStyle/>
        <a:p>
          <a:endParaRPr lang="fr-FR"/>
        </a:p>
      </dgm:t>
    </dgm:pt>
    <dgm:pt modelId="{8186C848-9D5A-49ED-BA0E-0C3F2B3FBC21}" type="sibTrans" cxnId="{3D486243-071D-4212-963A-C3449A07B249}">
      <dgm:prSet/>
      <dgm:spPr/>
      <dgm:t>
        <a:bodyPr/>
        <a:lstStyle/>
        <a:p>
          <a:endParaRPr lang="fr-FR"/>
        </a:p>
      </dgm:t>
    </dgm:pt>
    <dgm:pt modelId="{7696A236-0BE7-4332-A840-7E1F553619F2}">
      <dgm:prSet phldrT="[Texte]" custT="1"/>
      <dgm:spPr/>
      <dgm:t>
        <a:bodyPr/>
        <a:lstStyle/>
        <a:p>
          <a:r>
            <a:rPr lang="fr-FR" sz="1400" kern="1200" dirty="0" smtClean="0">
              <a:latin typeface="Trebuchet MS" pitchFamily="34" charset="0"/>
            </a:rPr>
            <a:t>Accréditation de plus de </a:t>
          </a:r>
          <a:r>
            <a:rPr lang="fr-FR" b="1" kern="1200" dirty="0" smtClean="0">
              <a:solidFill>
                <a:srgbClr val="0070C0"/>
              </a:solidFill>
              <a:latin typeface="Gill Sans MT" pitchFamily="34" charset="0"/>
              <a:ea typeface="+mn-ea"/>
              <a:cs typeface="Arial" pitchFamily="34" charset="0"/>
            </a:rPr>
            <a:t>2300</a:t>
          </a:r>
          <a:r>
            <a:rPr lang="fr-FR" sz="1400" kern="1200" dirty="0" smtClean="0">
              <a:latin typeface="Trebuchet MS" pitchFamily="34" charset="0"/>
              <a:cs typeface="Times New Roman" pitchFamily="18" charset="0"/>
            </a:rPr>
            <a:t> </a:t>
          </a:r>
          <a:r>
            <a:rPr lang="fr-FR" sz="1400" kern="1200" dirty="0" smtClean="0">
              <a:latin typeface="Trebuchet MS" pitchFamily="34" charset="0"/>
            </a:rPr>
            <a:t>filières de formation dans les universités et les ENRPU.</a:t>
          </a:r>
          <a:endParaRPr lang="fr-FR" sz="1400" kern="1200" dirty="0">
            <a:latin typeface="Trebuchet MS" pitchFamily="34" charset="0"/>
          </a:endParaRPr>
        </a:p>
      </dgm:t>
    </dgm:pt>
    <dgm:pt modelId="{0F638F18-16D4-474D-8062-EBC9366965C7}" type="parTrans" cxnId="{66F0504D-2CF4-45A7-BEBE-0E110A2EF39C}">
      <dgm:prSet/>
      <dgm:spPr/>
      <dgm:t>
        <a:bodyPr/>
        <a:lstStyle/>
        <a:p>
          <a:endParaRPr lang="fr-FR"/>
        </a:p>
      </dgm:t>
    </dgm:pt>
    <dgm:pt modelId="{E3B12737-CD5E-48EC-A958-216438444CBD}" type="sibTrans" cxnId="{66F0504D-2CF4-45A7-BEBE-0E110A2EF39C}">
      <dgm:prSet/>
      <dgm:spPr/>
      <dgm:t>
        <a:bodyPr/>
        <a:lstStyle/>
        <a:p>
          <a:endParaRPr lang="fr-FR"/>
        </a:p>
      </dgm:t>
    </dgm:pt>
    <dgm:pt modelId="{F7393FF7-F487-4098-8CFE-42CFCF2C0311}">
      <dgm:prSet phldrT="[Texte]" custT="1"/>
      <dgm:spPr/>
      <dgm:t>
        <a:bodyPr/>
        <a:lstStyle/>
        <a:p>
          <a:r>
            <a:rPr lang="fr-FR" sz="1400" kern="1200" dirty="0" smtClean="0">
              <a:latin typeface="Trebuchet MS" pitchFamily="34" charset="0"/>
            </a:rPr>
            <a:t>Renouvellement de l’accréditation de quelques </a:t>
          </a:r>
          <a:r>
            <a:rPr lang="fr-FR" b="1" kern="1200" dirty="0" smtClean="0">
              <a:solidFill>
                <a:srgbClr val="0070C0"/>
              </a:solidFill>
              <a:latin typeface="Gill Sans MT" pitchFamily="34" charset="0"/>
              <a:ea typeface="+mn-ea"/>
              <a:cs typeface="Arial" pitchFamily="34" charset="0"/>
            </a:rPr>
            <a:t>1000</a:t>
          </a:r>
          <a:r>
            <a:rPr lang="fr-FR" sz="1400" kern="1200" dirty="0" smtClean="0">
              <a:latin typeface="Trebuchet MS" pitchFamily="34" charset="0"/>
            </a:rPr>
            <a:t> filières (après un cycle de fonctionnement)</a:t>
          </a:r>
          <a:endParaRPr lang="fr-FR" sz="1400" kern="1200" dirty="0">
            <a:latin typeface="Trebuchet MS" pitchFamily="34" charset="0"/>
          </a:endParaRPr>
        </a:p>
      </dgm:t>
    </dgm:pt>
    <dgm:pt modelId="{581D0FC1-8F79-4044-A8B0-73B38E1DA380}" type="parTrans" cxnId="{BE6C3D16-C89F-44FC-9103-0B82B00EBDB8}">
      <dgm:prSet/>
      <dgm:spPr/>
      <dgm:t>
        <a:bodyPr/>
        <a:lstStyle/>
        <a:p>
          <a:endParaRPr lang="fr-FR"/>
        </a:p>
      </dgm:t>
    </dgm:pt>
    <dgm:pt modelId="{859A2C52-A61A-4528-AB79-6FAC59E235DD}" type="sibTrans" cxnId="{BE6C3D16-C89F-44FC-9103-0B82B00EBDB8}">
      <dgm:prSet/>
      <dgm:spPr/>
      <dgm:t>
        <a:bodyPr/>
        <a:lstStyle/>
        <a:p>
          <a:endParaRPr lang="fr-FR"/>
        </a:p>
      </dgm:t>
    </dgm:pt>
    <dgm:pt modelId="{28F3EA12-61DA-4542-9B2E-3DA7761FB4E9}">
      <dgm:prSet phldrT="[Texte]"/>
      <dgm:spPr>
        <a:solidFill>
          <a:srgbClr val="457AA5"/>
        </a:solidFill>
      </dgm:spPr>
      <dgm:t>
        <a:bodyPr/>
        <a:lstStyle/>
        <a:p>
          <a:r>
            <a:rPr lang="fr-FR" b="1" dirty="0" smtClean="0">
              <a:solidFill>
                <a:schemeClr val="bg1"/>
              </a:solidFill>
              <a:latin typeface="Trebuchet MS" pitchFamily="34" charset="0"/>
            </a:rPr>
            <a:t>Secteur </a:t>
          </a:r>
        </a:p>
        <a:p>
          <a:r>
            <a:rPr lang="fr-FR" b="1" dirty="0" smtClean="0">
              <a:solidFill>
                <a:schemeClr val="bg1"/>
              </a:solidFill>
              <a:latin typeface="Trebuchet MS" pitchFamily="34" charset="0"/>
            </a:rPr>
            <a:t>privé </a:t>
          </a:r>
          <a:endParaRPr lang="fr-FR" dirty="0">
            <a:solidFill>
              <a:schemeClr val="bg1"/>
            </a:solidFill>
            <a:latin typeface="Trebuchet MS" pitchFamily="34" charset="0"/>
          </a:endParaRPr>
        </a:p>
      </dgm:t>
    </dgm:pt>
    <dgm:pt modelId="{4EE789B1-1442-4467-A417-1A1B04BF4044}" type="parTrans" cxnId="{2E59A439-EA57-48B2-BBAD-6456608EE782}">
      <dgm:prSet/>
      <dgm:spPr/>
      <dgm:t>
        <a:bodyPr/>
        <a:lstStyle/>
        <a:p>
          <a:endParaRPr lang="fr-FR"/>
        </a:p>
      </dgm:t>
    </dgm:pt>
    <dgm:pt modelId="{C84230F4-1FCC-404E-A2EA-9DAC2D0C9B2E}" type="sibTrans" cxnId="{2E59A439-EA57-48B2-BBAD-6456608EE782}">
      <dgm:prSet/>
      <dgm:spPr/>
      <dgm:t>
        <a:bodyPr/>
        <a:lstStyle/>
        <a:p>
          <a:endParaRPr lang="fr-FR"/>
        </a:p>
      </dgm:t>
    </dgm:pt>
    <dgm:pt modelId="{C038A45C-CAF1-4237-8325-B6F0523AC6F7}">
      <dgm:prSet phldrT="[Texte]" custT="1"/>
      <dgm:spPr/>
      <dgm:t>
        <a:bodyPr/>
        <a:lstStyle/>
        <a:p>
          <a:r>
            <a:rPr lang="fr-FR" sz="1600" kern="1200" dirty="0" smtClean="0">
              <a:latin typeface="Trebuchet MS" pitchFamily="34" charset="0"/>
            </a:rPr>
            <a:t>Accréditation de quelques </a:t>
          </a:r>
          <a:r>
            <a:rPr lang="fr-FR" b="1" kern="1200" dirty="0" smtClean="0">
              <a:solidFill>
                <a:srgbClr val="0070C0"/>
              </a:solidFill>
              <a:latin typeface="Gill Sans MT" pitchFamily="34" charset="0"/>
              <a:ea typeface="+mn-ea"/>
              <a:cs typeface="Arial" pitchFamily="34" charset="0"/>
            </a:rPr>
            <a:t>320</a:t>
          </a:r>
          <a:r>
            <a:rPr lang="fr-FR" sz="1600" kern="1200" dirty="0" smtClean="0">
              <a:latin typeface="Trebuchet MS" pitchFamily="34" charset="0"/>
              <a:cs typeface="Times New Roman" pitchFamily="18" charset="0"/>
            </a:rPr>
            <a:t> </a:t>
          </a:r>
          <a:r>
            <a:rPr lang="fr-FR" sz="1600" kern="1200" dirty="0" smtClean="0">
              <a:latin typeface="Trebuchet MS" pitchFamily="34" charset="0"/>
            </a:rPr>
            <a:t>filières </a:t>
          </a:r>
          <a:br>
            <a:rPr lang="fr-FR" sz="1600" kern="1200" dirty="0" smtClean="0">
              <a:latin typeface="Trebuchet MS" pitchFamily="34" charset="0"/>
            </a:rPr>
          </a:br>
          <a:r>
            <a:rPr lang="fr-FR" sz="1600" kern="1200" dirty="0" smtClean="0">
              <a:latin typeface="Trebuchet MS" pitchFamily="34" charset="0"/>
              <a:cs typeface="Times New Roman" pitchFamily="18" charset="0"/>
            </a:rPr>
            <a:t>de l’enseignement supérieur privé.</a:t>
          </a:r>
          <a:r>
            <a:rPr lang="fr-FR" sz="1600" kern="1200" dirty="0" smtClean="0">
              <a:latin typeface="Trebuchet MS" pitchFamily="34" charset="0"/>
            </a:rPr>
            <a:t>  </a:t>
          </a:r>
          <a:endParaRPr lang="fr-FR" sz="1600" kern="1200" dirty="0">
            <a:latin typeface="Trebuchet MS" pitchFamily="34" charset="0"/>
          </a:endParaRPr>
        </a:p>
      </dgm:t>
    </dgm:pt>
    <dgm:pt modelId="{B573D4A2-35DC-45C9-9CF8-5AB45957B6B0}" type="parTrans" cxnId="{CF3BBD86-4E97-4070-9A4F-265379A96645}">
      <dgm:prSet/>
      <dgm:spPr/>
      <dgm:t>
        <a:bodyPr/>
        <a:lstStyle/>
        <a:p>
          <a:endParaRPr lang="fr-FR"/>
        </a:p>
      </dgm:t>
    </dgm:pt>
    <dgm:pt modelId="{999D9E32-8952-4CB8-8B92-AD905C4D2C69}" type="sibTrans" cxnId="{CF3BBD86-4E97-4070-9A4F-265379A96645}">
      <dgm:prSet/>
      <dgm:spPr/>
      <dgm:t>
        <a:bodyPr/>
        <a:lstStyle/>
        <a:p>
          <a:endParaRPr lang="fr-FR"/>
        </a:p>
      </dgm:t>
    </dgm:pt>
    <dgm:pt modelId="{C9214CEB-6639-4D42-B689-7BEF2A56E810}" type="pres">
      <dgm:prSet presAssocID="{212DD229-8B7A-4914-9C35-846677C12AC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CABDEC4A-D388-4ABF-BB99-73E5D0FA1F6F}" type="pres">
      <dgm:prSet presAssocID="{6DB3731A-6563-4F6F-AE27-C0E204106B6A}" presName="root" presStyleCnt="0"/>
      <dgm:spPr/>
    </dgm:pt>
    <dgm:pt modelId="{68ADCB31-B760-4603-AB31-DA5108E0C265}" type="pres">
      <dgm:prSet presAssocID="{6DB3731A-6563-4F6F-AE27-C0E204106B6A}" presName="rootComposite" presStyleCnt="0"/>
      <dgm:spPr/>
    </dgm:pt>
    <dgm:pt modelId="{C225A8D3-CC6B-4A26-8566-1E202D9BC9B4}" type="pres">
      <dgm:prSet presAssocID="{6DB3731A-6563-4F6F-AE27-C0E204106B6A}" presName="rootText" presStyleLbl="node1" presStyleIdx="0" presStyleCnt="2" custScaleX="136539"/>
      <dgm:spPr/>
      <dgm:t>
        <a:bodyPr/>
        <a:lstStyle/>
        <a:p>
          <a:endParaRPr lang="fr-FR"/>
        </a:p>
      </dgm:t>
    </dgm:pt>
    <dgm:pt modelId="{E3B579F7-7B70-4CEF-8EBE-47A843F839EC}" type="pres">
      <dgm:prSet presAssocID="{6DB3731A-6563-4F6F-AE27-C0E204106B6A}" presName="rootConnector" presStyleLbl="node1" presStyleIdx="0" presStyleCnt="2"/>
      <dgm:spPr/>
      <dgm:t>
        <a:bodyPr/>
        <a:lstStyle/>
        <a:p>
          <a:endParaRPr lang="fr-FR"/>
        </a:p>
      </dgm:t>
    </dgm:pt>
    <dgm:pt modelId="{F7C51FC1-4E0B-482C-87E8-168C72BB3F8C}" type="pres">
      <dgm:prSet presAssocID="{6DB3731A-6563-4F6F-AE27-C0E204106B6A}" presName="childShape" presStyleCnt="0"/>
      <dgm:spPr/>
    </dgm:pt>
    <dgm:pt modelId="{E63B6132-0F2F-4B96-B8C4-9E3E131F3DF1}" type="pres">
      <dgm:prSet presAssocID="{0F638F18-16D4-474D-8062-EBC9366965C7}" presName="Name13" presStyleLbl="parChTrans1D2" presStyleIdx="0" presStyleCnt="3"/>
      <dgm:spPr/>
      <dgm:t>
        <a:bodyPr/>
        <a:lstStyle/>
        <a:p>
          <a:endParaRPr lang="fr-FR"/>
        </a:p>
      </dgm:t>
    </dgm:pt>
    <dgm:pt modelId="{AE4A179B-B218-4CFC-8672-C36FF2D270E1}" type="pres">
      <dgm:prSet presAssocID="{7696A236-0BE7-4332-A840-7E1F553619F2}" presName="childText" presStyleLbl="bgAcc1" presStyleIdx="0" presStyleCnt="3" custScaleX="13428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9464508-2A7B-475E-954D-EEEBC50649A2}" type="pres">
      <dgm:prSet presAssocID="{581D0FC1-8F79-4044-A8B0-73B38E1DA380}" presName="Name13" presStyleLbl="parChTrans1D2" presStyleIdx="1" presStyleCnt="3"/>
      <dgm:spPr/>
      <dgm:t>
        <a:bodyPr/>
        <a:lstStyle/>
        <a:p>
          <a:endParaRPr lang="fr-FR"/>
        </a:p>
      </dgm:t>
    </dgm:pt>
    <dgm:pt modelId="{07A2EE42-33F4-4801-A78B-C32E860D1966}" type="pres">
      <dgm:prSet presAssocID="{F7393FF7-F487-4098-8CFE-42CFCF2C0311}" presName="childText" presStyleLbl="bgAcc1" presStyleIdx="1" presStyleCnt="3" custScaleX="13428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21977F5-1855-4C79-9355-12D791A6F31E}" type="pres">
      <dgm:prSet presAssocID="{28F3EA12-61DA-4542-9B2E-3DA7761FB4E9}" presName="root" presStyleCnt="0"/>
      <dgm:spPr/>
    </dgm:pt>
    <dgm:pt modelId="{88F07325-093A-4ADD-B411-5AE91DF77059}" type="pres">
      <dgm:prSet presAssocID="{28F3EA12-61DA-4542-9B2E-3DA7761FB4E9}" presName="rootComposite" presStyleCnt="0"/>
      <dgm:spPr/>
    </dgm:pt>
    <dgm:pt modelId="{ED8FB292-7FD7-409C-B5FC-150586FE747E}" type="pres">
      <dgm:prSet presAssocID="{28F3EA12-61DA-4542-9B2E-3DA7761FB4E9}" presName="rootText" presStyleLbl="node1" presStyleIdx="1" presStyleCnt="2" custScaleX="139412"/>
      <dgm:spPr/>
      <dgm:t>
        <a:bodyPr/>
        <a:lstStyle/>
        <a:p>
          <a:endParaRPr lang="fr-FR"/>
        </a:p>
      </dgm:t>
    </dgm:pt>
    <dgm:pt modelId="{31A17197-824A-42FE-BFC8-3604AA5F24AA}" type="pres">
      <dgm:prSet presAssocID="{28F3EA12-61DA-4542-9B2E-3DA7761FB4E9}" presName="rootConnector" presStyleLbl="node1" presStyleIdx="1" presStyleCnt="2"/>
      <dgm:spPr/>
      <dgm:t>
        <a:bodyPr/>
        <a:lstStyle/>
        <a:p>
          <a:endParaRPr lang="fr-FR"/>
        </a:p>
      </dgm:t>
    </dgm:pt>
    <dgm:pt modelId="{B858B5C0-7172-43A8-9F38-CFC31A4EEFC7}" type="pres">
      <dgm:prSet presAssocID="{28F3EA12-61DA-4542-9B2E-3DA7761FB4E9}" presName="childShape" presStyleCnt="0"/>
      <dgm:spPr/>
    </dgm:pt>
    <dgm:pt modelId="{2ADC20B1-282D-4C2F-8DBF-302069A9CE3C}" type="pres">
      <dgm:prSet presAssocID="{B573D4A2-35DC-45C9-9CF8-5AB45957B6B0}" presName="Name13" presStyleLbl="parChTrans1D2" presStyleIdx="2" presStyleCnt="3"/>
      <dgm:spPr/>
      <dgm:t>
        <a:bodyPr/>
        <a:lstStyle/>
        <a:p>
          <a:endParaRPr lang="fr-FR"/>
        </a:p>
      </dgm:t>
    </dgm:pt>
    <dgm:pt modelId="{A428F993-2CAF-4029-A94B-9281938A3D37}" type="pres">
      <dgm:prSet presAssocID="{C038A45C-CAF1-4237-8325-B6F0523AC6F7}" presName="childText" presStyleLbl="bgAcc1" presStyleIdx="2" presStyleCnt="3" custScaleX="13428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F3BBD86-4E97-4070-9A4F-265379A96645}" srcId="{28F3EA12-61DA-4542-9B2E-3DA7761FB4E9}" destId="{C038A45C-CAF1-4237-8325-B6F0523AC6F7}" srcOrd="0" destOrd="0" parTransId="{B573D4A2-35DC-45C9-9CF8-5AB45957B6B0}" sibTransId="{999D9E32-8952-4CB8-8B92-AD905C4D2C69}"/>
    <dgm:cxn modelId="{15E0CADC-DBAA-4A4B-B8F3-6E729F59C485}" type="presOf" srcId="{C038A45C-CAF1-4237-8325-B6F0523AC6F7}" destId="{A428F993-2CAF-4029-A94B-9281938A3D37}" srcOrd="0" destOrd="0" presId="urn:microsoft.com/office/officeart/2005/8/layout/hierarchy3"/>
    <dgm:cxn modelId="{E68F3C00-1B3A-BE4F-88C6-5165A649D0E6}" type="presOf" srcId="{581D0FC1-8F79-4044-A8B0-73B38E1DA380}" destId="{59464508-2A7B-475E-954D-EEEBC50649A2}" srcOrd="0" destOrd="0" presId="urn:microsoft.com/office/officeart/2005/8/layout/hierarchy3"/>
    <dgm:cxn modelId="{2E59A439-EA57-48B2-BBAD-6456608EE782}" srcId="{212DD229-8B7A-4914-9C35-846677C12AC8}" destId="{28F3EA12-61DA-4542-9B2E-3DA7761FB4E9}" srcOrd="1" destOrd="0" parTransId="{4EE789B1-1442-4467-A417-1A1B04BF4044}" sibTransId="{C84230F4-1FCC-404E-A2EA-9DAC2D0C9B2E}"/>
    <dgm:cxn modelId="{4E4F3D13-62FF-4041-87F5-EA58796E3071}" type="presOf" srcId="{212DD229-8B7A-4914-9C35-846677C12AC8}" destId="{C9214CEB-6639-4D42-B689-7BEF2A56E810}" srcOrd="0" destOrd="0" presId="urn:microsoft.com/office/officeart/2005/8/layout/hierarchy3"/>
    <dgm:cxn modelId="{6BB1D581-12D2-3243-B1AE-21C341114F63}" type="presOf" srcId="{B573D4A2-35DC-45C9-9CF8-5AB45957B6B0}" destId="{2ADC20B1-282D-4C2F-8DBF-302069A9CE3C}" srcOrd="0" destOrd="0" presId="urn:microsoft.com/office/officeart/2005/8/layout/hierarchy3"/>
    <dgm:cxn modelId="{66F0504D-2CF4-45A7-BEBE-0E110A2EF39C}" srcId="{6DB3731A-6563-4F6F-AE27-C0E204106B6A}" destId="{7696A236-0BE7-4332-A840-7E1F553619F2}" srcOrd="0" destOrd="0" parTransId="{0F638F18-16D4-474D-8062-EBC9366965C7}" sibTransId="{E3B12737-CD5E-48EC-A958-216438444CBD}"/>
    <dgm:cxn modelId="{FD0ECFFF-59C9-BA45-9431-F14DD64617DA}" type="presOf" srcId="{6DB3731A-6563-4F6F-AE27-C0E204106B6A}" destId="{E3B579F7-7B70-4CEF-8EBE-47A843F839EC}" srcOrd="1" destOrd="0" presId="urn:microsoft.com/office/officeart/2005/8/layout/hierarchy3"/>
    <dgm:cxn modelId="{1BF65B76-D3AB-2F4D-8DE9-BB55F3C93548}" type="presOf" srcId="{F7393FF7-F487-4098-8CFE-42CFCF2C0311}" destId="{07A2EE42-33F4-4801-A78B-C32E860D1966}" srcOrd="0" destOrd="0" presId="urn:microsoft.com/office/officeart/2005/8/layout/hierarchy3"/>
    <dgm:cxn modelId="{8EBF1251-7F70-AB4B-93AB-3AC43F2AC959}" type="presOf" srcId="{7696A236-0BE7-4332-A840-7E1F553619F2}" destId="{AE4A179B-B218-4CFC-8672-C36FF2D270E1}" srcOrd="0" destOrd="0" presId="urn:microsoft.com/office/officeart/2005/8/layout/hierarchy3"/>
    <dgm:cxn modelId="{0A4625CF-0EB2-774E-B236-7B14C57DB739}" type="presOf" srcId="{0F638F18-16D4-474D-8062-EBC9366965C7}" destId="{E63B6132-0F2F-4B96-B8C4-9E3E131F3DF1}" srcOrd="0" destOrd="0" presId="urn:microsoft.com/office/officeart/2005/8/layout/hierarchy3"/>
    <dgm:cxn modelId="{8E867088-F845-B649-B583-444C2512FB1F}" type="presOf" srcId="{28F3EA12-61DA-4542-9B2E-3DA7761FB4E9}" destId="{31A17197-824A-42FE-BFC8-3604AA5F24AA}" srcOrd="1" destOrd="0" presId="urn:microsoft.com/office/officeart/2005/8/layout/hierarchy3"/>
    <dgm:cxn modelId="{3055A380-14FF-084E-B4E7-26342B7D1F01}" type="presOf" srcId="{28F3EA12-61DA-4542-9B2E-3DA7761FB4E9}" destId="{ED8FB292-7FD7-409C-B5FC-150586FE747E}" srcOrd="0" destOrd="0" presId="urn:microsoft.com/office/officeart/2005/8/layout/hierarchy3"/>
    <dgm:cxn modelId="{F26C27E5-50D3-D54A-8528-44B6D031543F}" type="presOf" srcId="{6DB3731A-6563-4F6F-AE27-C0E204106B6A}" destId="{C225A8D3-CC6B-4A26-8566-1E202D9BC9B4}" srcOrd="0" destOrd="0" presId="urn:microsoft.com/office/officeart/2005/8/layout/hierarchy3"/>
    <dgm:cxn modelId="{3D486243-071D-4212-963A-C3449A07B249}" srcId="{212DD229-8B7A-4914-9C35-846677C12AC8}" destId="{6DB3731A-6563-4F6F-AE27-C0E204106B6A}" srcOrd="0" destOrd="0" parTransId="{66FA1B22-BFA7-47B1-9499-8843940A1356}" sibTransId="{8186C848-9D5A-49ED-BA0E-0C3F2B3FBC21}"/>
    <dgm:cxn modelId="{BE6C3D16-C89F-44FC-9103-0B82B00EBDB8}" srcId="{6DB3731A-6563-4F6F-AE27-C0E204106B6A}" destId="{F7393FF7-F487-4098-8CFE-42CFCF2C0311}" srcOrd="1" destOrd="0" parTransId="{581D0FC1-8F79-4044-A8B0-73B38E1DA380}" sibTransId="{859A2C52-A61A-4528-AB79-6FAC59E235DD}"/>
    <dgm:cxn modelId="{E19B2DA0-06A7-1B4C-943D-ABB4F76B23F7}" type="presParOf" srcId="{C9214CEB-6639-4D42-B689-7BEF2A56E810}" destId="{CABDEC4A-D388-4ABF-BB99-73E5D0FA1F6F}" srcOrd="0" destOrd="0" presId="urn:microsoft.com/office/officeart/2005/8/layout/hierarchy3"/>
    <dgm:cxn modelId="{5A07AE24-E22C-7D48-B841-A49A8F7AAC52}" type="presParOf" srcId="{CABDEC4A-D388-4ABF-BB99-73E5D0FA1F6F}" destId="{68ADCB31-B760-4603-AB31-DA5108E0C265}" srcOrd="0" destOrd="0" presId="urn:microsoft.com/office/officeart/2005/8/layout/hierarchy3"/>
    <dgm:cxn modelId="{AA56E13F-2671-9646-9023-3EC980A132B8}" type="presParOf" srcId="{68ADCB31-B760-4603-AB31-DA5108E0C265}" destId="{C225A8D3-CC6B-4A26-8566-1E202D9BC9B4}" srcOrd="0" destOrd="0" presId="urn:microsoft.com/office/officeart/2005/8/layout/hierarchy3"/>
    <dgm:cxn modelId="{E97FFA2C-AD04-AF48-AB14-CC05577C5AC7}" type="presParOf" srcId="{68ADCB31-B760-4603-AB31-DA5108E0C265}" destId="{E3B579F7-7B70-4CEF-8EBE-47A843F839EC}" srcOrd="1" destOrd="0" presId="urn:microsoft.com/office/officeart/2005/8/layout/hierarchy3"/>
    <dgm:cxn modelId="{4250702A-43C8-4F42-A66C-0A57D98D031E}" type="presParOf" srcId="{CABDEC4A-D388-4ABF-BB99-73E5D0FA1F6F}" destId="{F7C51FC1-4E0B-482C-87E8-168C72BB3F8C}" srcOrd="1" destOrd="0" presId="urn:microsoft.com/office/officeart/2005/8/layout/hierarchy3"/>
    <dgm:cxn modelId="{12A4CA22-024D-5E4C-B3D8-16E14A9DEC93}" type="presParOf" srcId="{F7C51FC1-4E0B-482C-87E8-168C72BB3F8C}" destId="{E63B6132-0F2F-4B96-B8C4-9E3E131F3DF1}" srcOrd="0" destOrd="0" presId="urn:microsoft.com/office/officeart/2005/8/layout/hierarchy3"/>
    <dgm:cxn modelId="{F10CACDF-D44A-294E-81BB-32BBF392C92E}" type="presParOf" srcId="{F7C51FC1-4E0B-482C-87E8-168C72BB3F8C}" destId="{AE4A179B-B218-4CFC-8672-C36FF2D270E1}" srcOrd="1" destOrd="0" presId="urn:microsoft.com/office/officeart/2005/8/layout/hierarchy3"/>
    <dgm:cxn modelId="{E60948F8-A874-8D43-AC91-C7DF5EE01E6A}" type="presParOf" srcId="{F7C51FC1-4E0B-482C-87E8-168C72BB3F8C}" destId="{59464508-2A7B-475E-954D-EEEBC50649A2}" srcOrd="2" destOrd="0" presId="urn:microsoft.com/office/officeart/2005/8/layout/hierarchy3"/>
    <dgm:cxn modelId="{6971DC65-7120-9849-A767-9B69BC9BE57E}" type="presParOf" srcId="{F7C51FC1-4E0B-482C-87E8-168C72BB3F8C}" destId="{07A2EE42-33F4-4801-A78B-C32E860D1966}" srcOrd="3" destOrd="0" presId="urn:microsoft.com/office/officeart/2005/8/layout/hierarchy3"/>
    <dgm:cxn modelId="{BAF6CF1F-56B4-5A46-B4A3-B38F0FC8BF75}" type="presParOf" srcId="{C9214CEB-6639-4D42-B689-7BEF2A56E810}" destId="{F21977F5-1855-4C79-9355-12D791A6F31E}" srcOrd="1" destOrd="0" presId="urn:microsoft.com/office/officeart/2005/8/layout/hierarchy3"/>
    <dgm:cxn modelId="{950D3C14-1A62-FE4F-85E5-46FD31971D65}" type="presParOf" srcId="{F21977F5-1855-4C79-9355-12D791A6F31E}" destId="{88F07325-093A-4ADD-B411-5AE91DF77059}" srcOrd="0" destOrd="0" presId="urn:microsoft.com/office/officeart/2005/8/layout/hierarchy3"/>
    <dgm:cxn modelId="{395F6E93-A79C-BE49-B33A-EEB05E53F128}" type="presParOf" srcId="{88F07325-093A-4ADD-B411-5AE91DF77059}" destId="{ED8FB292-7FD7-409C-B5FC-150586FE747E}" srcOrd="0" destOrd="0" presId="urn:microsoft.com/office/officeart/2005/8/layout/hierarchy3"/>
    <dgm:cxn modelId="{2B69776B-ABAD-914A-8712-9C87C5B71F02}" type="presParOf" srcId="{88F07325-093A-4ADD-B411-5AE91DF77059}" destId="{31A17197-824A-42FE-BFC8-3604AA5F24AA}" srcOrd="1" destOrd="0" presId="urn:microsoft.com/office/officeart/2005/8/layout/hierarchy3"/>
    <dgm:cxn modelId="{CA18C407-CC65-1A49-A343-E59CA519E5AD}" type="presParOf" srcId="{F21977F5-1855-4C79-9355-12D791A6F31E}" destId="{B858B5C0-7172-43A8-9F38-CFC31A4EEFC7}" srcOrd="1" destOrd="0" presId="urn:microsoft.com/office/officeart/2005/8/layout/hierarchy3"/>
    <dgm:cxn modelId="{3B589DD2-743D-B74B-A1B4-1968C0015EE5}" type="presParOf" srcId="{B858B5C0-7172-43A8-9F38-CFC31A4EEFC7}" destId="{2ADC20B1-282D-4C2F-8DBF-302069A9CE3C}" srcOrd="0" destOrd="0" presId="urn:microsoft.com/office/officeart/2005/8/layout/hierarchy3"/>
    <dgm:cxn modelId="{7B9DDEAD-8B41-9949-8E41-BA57FB5803A5}" type="presParOf" srcId="{B858B5C0-7172-43A8-9F38-CFC31A4EEFC7}" destId="{A428F993-2CAF-4029-A94B-9281938A3D37}" srcOrd="1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49748B-4E90-43F8-AF70-1E09A5047591}">
      <dsp:nvSpPr>
        <dsp:cNvPr id="0" name=""/>
        <dsp:cNvSpPr/>
      </dsp:nvSpPr>
      <dsp:spPr>
        <a:xfrm>
          <a:off x="10157" y="187963"/>
          <a:ext cx="2711108" cy="8638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fr-FR" sz="2000" b="1" i="0" u="none" strike="noStrike" kern="1200" cap="none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latin typeface="Trebuchet MS" pitchFamily="34" charset="0"/>
              <a:ea typeface="Arial" pitchFamily="34" charset="0"/>
              <a:cs typeface="Arial" pitchFamily="34" charset="0"/>
            </a:rPr>
            <a:t>Universités</a:t>
          </a:r>
          <a:endParaRPr lang="fr-FR" sz="2000" kern="1200" noProof="0" dirty="0">
            <a:latin typeface="Trebuchet MS" pitchFamily="34" charset="0"/>
          </a:endParaRPr>
        </a:p>
      </dsp:txBody>
      <dsp:txXfrm>
        <a:off x="10157" y="187963"/>
        <a:ext cx="2711108" cy="863809"/>
      </dsp:txXfrm>
    </dsp:sp>
    <dsp:sp modelId="{8A9244A6-19F2-4370-922A-5508D9D11906}">
      <dsp:nvSpPr>
        <dsp:cNvPr id="0" name=""/>
        <dsp:cNvSpPr/>
      </dsp:nvSpPr>
      <dsp:spPr>
        <a:xfrm>
          <a:off x="10157" y="1061594"/>
          <a:ext cx="2711108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700" b="0" kern="1200" noProof="0" dirty="0" smtClean="0">
              <a:latin typeface="Candara" pitchFamily="34" charset="0"/>
              <a:ea typeface="Arial" pitchFamily="34" charset="0"/>
            </a:rPr>
            <a:t>Sous la tutelle administrative et </a:t>
          </a:r>
          <a:r>
            <a:rPr lang="en-US" sz="1700" b="0" kern="1200" dirty="0" err="1" smtClean="0">
              <a:latin typeface="Candara" pitchFamily="34" charset="0"/>
              <a:ea typeface="Arial" pitchFamily="34" charset="0"/>
            </a:rPr>
            <a:t>l’autorité</a:t>
          </a:r>
          <a:r>
            <a:rPr lang="en-US" sz="1700" b="0" kern="1200" dirty="0" smtClean="0">
              <a:latin typeface="Candara" pitchFamily="34" charset="0"/>
              <a:ea typeface="Arial" pitchFamily="34" charset="0"/>
            </a:rPr>
            <a:t> </a:t>
          </a:r>
          <a:r>
            <a:rPr lang="fr-FR" sz="1700" b="0" kern="1200" noProof="0" dirty="0" smtClean="0">
              <a:latin typeface="Candara" pitchFamily="34" charset="0"/>
              <a:ea typeface="Arial" pitchFamily="34" charset="0"/>
            </a:rPr>
            <a:t>pédagogique du Ministère de l’Enseignement Supérieur, de la Recherche Scientifique et de la Formation des Cadres</a:t>
          </a:r>
          <a:endParaRPr lang="fr-FR" sz="1700" b="0" kern="1200" noProof="0" dirty="0">
            <a:latin typeface="Candara" pitchFamily="34" charset="0"/>
          </a:endParaRPr>
        </a:p>
      </dsp:txBody>
      <dsp:txXfrm>
        <a:off x="10157" y="1061594"/>
        <a:ext cx="2711108" cy="2854800"/>
      </dsp:txXfrm>
    </dsp:sp>
    <dsp:sp modelId="{7BAE8332-7A70-4E87-A530-30558E7D35C6}">
      <dsp:nvSpPr>
        <dsp:cNvPr id="0" name=""/>
        <dsp:cNvSpPr/>
      </dsp:nvSpPr>
      <dsp:spPr>
        <a:xfrm>
          <a:off x="3100820" y="197784"/>
          <a:ext cx="2711108" cy="8638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Trebuchet MS" pitchFamily="34" charset="0"/>
              <a:ea typeface="Arial" pitchFamily="34" charset="0"/>
            </a:rPr>
            <a:t>Etablisements ne relevant pas des </a:t>
          </a:r>
          <a:r>
            <a:rPr lang="fr-FR" sz="1800" b="1" kern="1200" noProof="0" dirty="0" smtClean="0">
              <a:latin typeface="Trebuchet MS" pitchFamily="34" charset="0"/>
              <a:ea typeface="Arial" pitchFamily="34" charset="0"/>
            </a:rPr>
            <a:t>universités</a:t>
          </a:r>
          <a:endParaRPr lang="fr-FR" sz="1800" kern="1200" noProof="0" dirty="0">
            <a:latin typeface="Trebuchet MS" pitchFamily="34" charset="0"/>
          </a:endParaRPr>
        </a:p>
      </dsp:txBody>
      <dsp:txXfrm>
        <a:off x="3100820" y="197784"/>
        <a:ext cx="2711108" cy="863809"/>
      </dsp:txXfrm>
    </dsp:sp>
    <dsp:sp modelId="{BC963853-A77F-40CE-9205-74DCA66B99CD}">
      <dsp:nvSpPr>
        <dsp:cNvPr id="0" name=""/>
        <dsp:cNvSpPr/>
      </dsp:nvSpPr>
      <dsp:spPr>
        <a:xfrm>
          <a:off x="3100820" y="1061594"/>
          <a:ext cx="2711108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700" b="0" kern="1200" noProof="0" dirty="0" smtClean="0">
              <a:latin typeface="Candara" pitchFamily="34" charset="0"/>
              <a:ea typeface="Arial" pitchFamily="34" charset="0"/>
            </a:rPr>
            <a:t>Sous la tutelle administrative</a:t>
          </a:r>
          <a:r>
            <a:rPr lang="en-US" sz="1700" b="0" kern="1200" dirty="0" smtClean="0">
              <a:latin typeface="Candara" pitchFamily="34" charset="0"/>
              <a:ea typeface="Arial" pitchFamily="34" charset="0"/>
            </a:rPr>
            <a:t> des </a:t>
          </a:r>
          <a:r>
            <a:rPr lang="fr-FR" sz="1700" b="0" kern="1200" noProof="0" dirty="0" smtClean="0">
              <a:latin typeface="Candara" pitchFamily="34" charset="0"/>
              <a:ea typeface="Arial" pitchFamily="34" charset="0"/>
            </a:rPr>
            <a:t>ministères</a:t>
          </a:r>
          <a:r>
            <a:rPr lang="en-US" sz="1700" b="0" kern="1200" dirty="0" smtClean="0">
              <a:latin typeface="Candara" pitchFamily="34" charset="0"/>
              <a:ea typeface="Arial" pitchFamily="34" charset="0"/>
            </a:rPr>
            <a:t> techniques.</a:t>
          </a:r>
          <a:endParaRPr lang="fr-FR" sz="1700" b="0" kern="1200" dirty="0">
            <a:latin typeface="Candara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0" kern="1200" dirty="0" smtClean="0">
              <a:latin typeface="Candara" pitchFamily="34" charset="0"/>
              <a:ea typeface="Arial" pitchFamily="34" charset="0"/>
            </a:rPr>
            <a:t>Sous l’autorité pédagogique du Ministère de l’Enseignement Supérieur, de la Recherche Scientifique et de la Formation des Cadres.</a:t>
          </a:r>
          <a:endParaRPr lang="fr-FR" sz="1700" b="0" kern="1200" dirty="0">
            <a:latin typeface="Candara" pitchFamily="34" charset="0"/>
          </a:endParaRPr>
        </a:p>
      </dsp:txBody>
      <dsp:txXfrm>
        <a:off x="3100820" y="1061594"/>
        <a:ext cx="2711108" cy="2854800"/>
      </dsp:txXfrm>
    </dsp:sp>
    <dsp:sp modelId="{E500BDB0-1322-43C6-B63C-480A6DBAE542}">
      <dsp:nvSpPr>
        <dsp:cNvPr id="0" name=""/>
        <dsp:cNvSpPr/>
      </dsp:nvSpPr>
      <dsp:spPr>
        <a:xfrm>
          <a:off x="6191484" y="160919"/>
          <a:ext cx="2713758" cy="1011270"/>
        </a:xfrm>
        <a:prstGeom prst="rect">
          <a:avLst/>
        </a:prstGeom>
        <a:solidFill>
          <a:schemeClr val="accent4">
            <a:lumMod val="7500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noProof="0" dirty="0" smtClean="0">
              <a:latin typeface="Trebuchet MS" pitchFamily="34" charset="0"/>
              <a:ea typeface="Arial" pitchFamily="34" charset="0"/>
            </a:rPr>
            <a:t>Etablissements</a:t>
          </a:r>
          <a:r>
            <a:rPr lang="en-US" sz="1800" b="1" kern="1200" dirty="0" smtClean="0">
              <a:latin typeface="Trebuchet MS" pitchFamily="34" charset="0"/>
              <a:ea typeface="Arial" pitchFamily="34" charset="0"/>
            </a:rPr>
            <a:t> </a:t>
          </a:r>
          <a:r>
            <a:rPr lang="fr-FR" sz="1800" b="1" kern="1200" noProof="0" dirty="0" smtClean="0">
              <a:latin typeface="Trebuchet MS" pitchFamily="34" charset="0"/>
              <a:ea typeface="Arial" pitchFamily="34" charset="0"/>
            </a:rPr>
            <a:t>privés</a:t>
          </a:r>
          <a:endParaRPr lang="fr-FR" sz="1800" kern="1200" noProof="0" dirty="0">
            <a:latin typeface="Trebuchet MS" pitchFamily="34" charset="0"/>
          </a:endParaRPr>
        </a:p>
      </dsp:txBody>
      <dsp:txXfrm>
        <a:off x="6191484" y="160919"/>
        <a:ext cx="2713758" cy="1011270"/>
      </dsp:txXfrm>
    </dsp:sp>
    <dsp:sp modelId="{FC48E9F0-E213-4C00-989C-830F34EFDC36}">
      <dsp:nvSpPr>
        <dsp:cNvPr id="0" name=""/>
        <dsp:cNvSpPr/>
      </dsp:nvSpPr>
      <dsp:spPr>
        <a:xfrm>
          <a:off x="6191484" y="1098459"/>
          <a:ext cx="2713758" cy="285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0" kern="1200" dirty="0" smtClean="0">
              <a:latin typeface="Candara" pitchFamily="34" charset="0"/>
              <a:ea typeface="Arial" pitchFamily="34" charset="0"/>
            </a:rPr>
            <a:t>Sous l’autorité pédagogique du Ministère de l’Enseignement Supérieur, de la Recherche Scientifique et de la Formation des Cadres  </a:t>
          </a:r>
          <a:endParaRPr lang="fr-FR" sz="1700" b="0" kern="1200" dirty="0">
            <a:latin typeface="Candara" pitchFamily="34" charset="0"/>
          </a:endParaRPr>
        </a:p>
      </dsp:txBody>
      <dsp:txXfrm>
        <a:off x="6191484" y="1098459"/>
        <a:ext cx="2713758" cy="28548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2A3B79-CB14-40B5-BBE3-2E759428D877}">
      <dsp:nvSpPr>
        <dsp:cNvPr id="0" name=""/>
        <dsp:cNvSpPr/>
      </dsp:nvSpPr>
      <dsp:spPr>
        <a:xfrm>
          <a:off x="0" y="0"/>
          <a:ext cx="5817832" cy="9280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 smtClean="0">
              <a:solidFill>
                <a:schemeClr val="bg1"/>
              </a:solidFill>
              <a:latin typeface="Trebuchet MS" pitchFamily="34" charset="0"/>
              <a:ea typeface="Arial" pitchFamily="34" charset="0"/>
            </a:rPr>
            <a:t>Secteur</a:t>
          </a:r>
          <a:r>
            <a:rPr lang="en-US" sz="2800" b="1" kern="1200" dirty="0" smtClean="0">
              <a:solidFill>
                <a:schemeClr val="bg1"/>
              </a:solidFill>
              <a:latin typeface="Trebuchet MS" pitchFamily="34" charset="0"/>
              <a:ea typeface="Arial" pitchFamily="34" charset="0"/>
            </a:rPr>
            <a:t> Public</a:t>
          </a:r>
          <a:endParaRPr lang="fr-FR" sz="2800" kern="1200" dirty="0">
            <a:latin typeface="Trebuchet MS" pitchFamily="34" charset="0"/>
          </a:endParaRPr>
        </a:p>
      </dsp:txBody>
      <dsp:txXfrm>
        <a:off x="0" y="0"/>
        <a:ext cx="5817832" cy="9280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4B61C-ACD3-465B-AD1C-2F7D9B995904}">
      <dsp:nvSpPr>
        <dsp:cNvPr id="0" name=""/>
        <dsp:cNvSpPr/>
      </dsp:nvSpPr>
      <dsp:spPr>
        <a:xfrm>
          <a:off x="0" y="0"/>
          <a:ext cx="2778825" cy="968043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 smtClean="0">
              <a:latin typeface="Trebuchet MS" pitchFamily="34" charset="0"/>
              <a:ea typeface="Arial" pitchFamily="34" charset="0"/>
            </a:rPr>
            <a:t>Secteur</a:t>
          </a:r>
          <a:r>
            <a:rPr lang="en-US" sz="2800" b="1" kern="1200" dirty="0" smtClean="0">
              <a:latin typeface="Trebuchet MS" pitchFamily="34" charset="0"/>
              <a:ea typeface="Arial" pitchFamily="34" charset="0"/>
            </a:rPr>
            <a:t> P</a:t>
          </a:r>
          <a:r>
            <a:rPr lang="fr-FR" sz="2800" b="1" kern="1200" noProof="0" dirty="0" smtClean="0">
              <a:latin typeface="Trebuchet MS" pitchFamily="34" charset="0"/>
              <a:ea typeface="Arial" pitchFamily="34" charset="0"/>
            </a:rPr>
            <a:t>rivé</a:t>
          </a:r>
          <a:endParaRPr lang="fr-FR" sz="2800" kern="1200" noProof="0" dirty="0">
            <a:latin typeface="Trebuchet MS" pitchFamily="34" charset="0"/>
          </a:endParaRPr>
        </a:p>
      </dsp:txBody>
      <dsp:txXfrm>
        <a:off x="28353" y="28353"/>
        <a:ext cx="2722119" cy="91133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EBD019-A421-4029-95B4-1FA50969FE99}">
      <dsp:nvSpPr>
        <dsp:cNvPr id="0" name=""/>
        <dsp:cNvSpPr/>
      </dsp:nvSpPr>
      <dsp:spPr>
        <a:xfrm rot="5400000">
          <a:off x="5087238" y="-2303572"/>
          <a:ext cx="636725" cy="540669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700" b="0" kern="1200" dirty="0" smtClean="0"/>
            <a:t>Effectifs globaux des étudiants</a:t>
          </a:r>
          <a:endParaRPr lang="fr-FR" sz="1700" b="0" kern="1200" dirty="0"/>
        </a:p>
      </dsp:txBody>
      <dsp:txXfrm rot="-5400000">
        <a:off x="2702254" y="112494"/>
        <a:ext cx="5375611" cy="574561"/>
      </dsp:txXfrm>
    </dsp:sp>
    <dsp:sp modelId="{35E008ED-5669-4D77-A5D8-327E51A24AD0}">
      <dsp:nvSpPr>
        <dsp:cNvPr id="0" name=""/>
        <dsp:cNvSpPr/>
      </dsp:nvSpPr>
      <dsp:spPr>
        <a:xfrm>
          <a:off x="339009" y="1820"/>
          <a:ext cx="2363245" cy="795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altLang="zh-CN" sz="2000" b="1" kern="1200" dirty="0" smtClean="0">
              <a:latin typeface="+mn-lt"/>
              <a:sym typeface="Wingdings" pitchFamily="2" charset="2"/>
            </a:rPr>
            <a:t>680 000</a:t>
          </a:r>
          <a:endParaRPr lang="fr-FR" sz="2000" b="1" kern="1200" dirty="0">
            <a:latin typeface="+mn-lt"/>
          </a:endParaRPr>
        </a:p>
      </dsp:txBody>
      <dsp:txXfrm>
        <a:off x="377862" y="40673"/>
        <a:ext cx="2285539" cy="718200"/>
      </dsp:txXfrm>
    </dsp:sp>
    <dsp:sp modelId="{6CA70DCB-3F85-45B5-88EA-64D73C181BFD}">
      <dsp:nvSpPr>
        <dsp:cNvPr id="0" name=""/>
        <dsp:cNvSpPr/>
      </dsp:nvSpPr>
      <dsp:spPr>
        <a:xfrm rot="5400000">
          <a:off x="5087238" y="-1467870"/>
          <a:ext cx="636725" cy="540669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Prédominance de l’enseignement supérieur universitaire</a:t>
          </a:r>
          <a:endParaRPr lang="fr-FR" sz="1600" kern="1200" dirty="0"/>
        </a:p>
      </dsp:txBody>
      <dsp:txXfrm rot="-5400000">
        <a:off x="2702254" y="948196"/>
        <a:ext cx="5375611" cy="574561"/>
      </dsp:txXfrm>
    </dsp:sp>
    <dsp:sp modelId="{0AEF7A11-B2D8-43C3-AFC8-5DA4DECD354D}">
      <dsp:nvSpPr>
        <dsp:cNvPr id="0" name=""/>
        <dsp:cNvSpPr/>
      </dsp:nvSpPr>
      <dsp:spPr>
        <a:xfrm>
          <a:off x="339009" y="837522"/>
          <a:ext cx="2363245" cy="795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>
              <a:latin typeface="+mn-lt"/>
            </a:rPr>
            <a:t>90%</a:t>
          </a:r>
          <a:endParaRPr lang="fr-FR" sz="2000" b="1" kern="1200" dirty="0">
            <a:latin typeface="+mn-lt"/>
          </a:endParaRPr>
        </a:p>
      </dsp:txBody>
      <dsp:txXfrm>
        <a:off x="377862" y="876375"/>
        <a:ext cx="2285539" cy="718200"/>
      </dsp:txXfrm>
    </dsp:sp>
    <dsp:sp modelId="{0405E8B6-21A2-423D-A1D4-6BFD5A0A4413}">
      <dsp:nvSpPr>
        <dsp:cNvPr id="0" name=""/>
        <dsp:cNvSpPr/>
      </dsp:nvSpPr>
      <dsp:spPr>
        <a:xfrm rot="5400000">
          <a:off x="5087238" y="-632168"/>
          <a:ext cx="636725" cy="540669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La part de l’enseignement supérieur privé</a:t>
          </a:r>
          <a:endParaRPr lang="fr-FR" sz="1600" kern="1200" dirty="0"/>
        </a:p>
      </dsp:txBody>
      <dsp:txXfrm rot="-5400000">
        <a:off x="2702254" y="1783898"/>
        <a:ext cx="5375611" cy="574561"/>
      </dsp:txXfrm>
    </dsp:sp>
    <dsp:sp modelId="{6144D6B3-870E-44AE-B59A-ADEF7FDCFA95}">
      <dsp:nvSpPr>
        <dsp:cNvPr id="0" name=""/>
        <dsp:cNvSpPr/>
      </dsp:nvSpPr>
      <dsp:spPr>
        <a:xfrm>
          <a:off x="339009" y="1673224"/>
          <a:ext cx="2363245" cy="795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>
              <a:latin typeface="+mn-lt"/>
            </a:rPr>
            <a:t>5%</a:t>
          </a:r>
          <a:endParaRPr lang="fr-FR" sz="2000" b="1" kern="1200" dirty="0">
            <a:latin typeface="+mn-lt"/>
          </a:endParaRPr>
        </a:p>
      </dsp:txBody>
      <dsp:txXfrm>
        <a:off x="377862" y="1712077"/>
        <a:ext cx="2285539" cy="718200"/>
      </dsp:txXfrm>
    </dsp:sp>
    <dsp:sp modelId="{9584AB5B-4721-46DF-AD83-0FAA1B459A30}">
      <dsp:nvSpPr>
        <dsp:cNvPr id="0" name=""/>
        <dsp:cNvSpPr/>
      </dsp:nvSpPr>
      <dsp:spPr>
        <a:xfrm rot="5400000">
          <a:off x="5087238" y="203533"/>
          <a:ext cx="636725" cy="540669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La part de l’enseignement supérieur ne relevant pas des universités</a:t>
          </a:r>
          <a:endParaRPr lang="fr-FR" sz="1600" kern="1200" dirty="0"/>
        </a:p>
      </dsp:txBody>
      <dsp:txXfrm rot="-5400000">
        <a:off x="2702254" y="2619599"/>
        <a:ext cx="5375611" cy="574561"/>
      </dsp:txXfrm>
    </dsp:sp>
    <dsp:sp modelId="{9B173F57-9C98-4402-B1D6-2BB89E88A5C6}">
      <dsp:nvSpPr>
        <dsp:cNvPr id="0" name=""/>
        <dsp:cNvSpPr/>
      </dsp:nvSpPr>
      <dsp:spPr>
        <a:xfrm>
          <a:off x="339009" y="2508926"/>
          <a:ext cx="2363245" cy="795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>
              <a:latin typeface="+mn-lt"/>
            </a:rPr>
            <a:t>5%</a:t>
          </a:r>
          <a:endParaRPr lang="fr-FR" sz="2000" b="1" kern="1200" dirty="0">
            <a:latin typeface="+mn-lt"/>
          </a:endParaRPr>
        </a:p>
      </dsp:txBody>
      <dsp:txXfrm>
        <a:off x="377862" y="2547779"/>
        <a:ext cx="2285539" cy="718200"/>
      </dsp:txXfrm>
    </dsp:sp>
    <dsp:sp modelId="{FF8B111B-70F5-4969-9822-F90F69A97EA6}">
      <dsp:nvSpPr>
        <dsp:cNvPr id="0" name=""/>
        <dsp:cNvSpPr/>
      </dsp:nvSpPr>
      <dsp:spPr>
        <a:xfrm rot="5400000">
          <a:off x="5087238" y="1039235"/>
          <a:ext cx="636725" cy="540669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b="0" kern="1200" dirty="0" smtClean="0"/>
            <a:t>Effectifs des diplômés des universités</a:t>
          </a:r>
          <a:endParaRPr lang="fr-FR" sz="1600" kern="1200" dirty="0">
            <a:solidFill>
              <a:srgbClr val="FF0000"/>
            </a:solidFill>
          </a:endParaRPr>
        </a:p>
      </dsp:txBody>
      <dsp:txXfrm rot="-5400000">
        <a:off x="2702254" y="3455301"/>
        <a:ext cx="5375611" cy="574561"/>
      </dsp:txXfrm>
    </dsp:sp>
    <dsp:sp modelId="{CAB65BF4-0A55-4987-BEDA-2521DC0ED755}">
      <dsp:nvSpPr>
        <dsp:cNvPr id="0" name=""/>
        <dsp:cNvSpPr/>
      </dsp:nvSpPr>
      <dsp:spPr>
        <a:xfrm>
          <a:off x="339009" y="3333199"/>
          <a:ext cx="2363245" cy="795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altLang="zh-CN" sz="2000" b="1" kern="1200" dirty="0" smtClean="0">
              <a:solidFill>
                <a:schemeClr val="bg1"/>
              </a:solidFill>
              <a:latin typeface="+mn-lt"/>
              <a:cs typeface="+mn-cs"/>
              <a:sym typeface="Wingdings" pitchFamily="2" charset="2"/>
            </a:rPr>
            <a:t>60 000</a:t>
          </a:r>
          <a:endParaRPr lang="fr-FR" altLang="zh-CN" sz="1800" b="1" kern="1200" dirty="0">
            <a:solidFill>
              <a:schemeClr val="bg1"/>
            </a:solidFill>
            <a:latin typeface="+mn-lt"/>
            <a:cs typeface="+mn-cs"/>
            <a:sym typeface="Wingdings" pitchFamily="2" charset="2"/>
          </a:endParaRPr>
        </a:p>
      </dsp:txBody>
      <dsp:txXfrm>
        <a:off x="377862" y="3372052"/>
        <a:ext cx="2285539" cy="7182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25A8D3-CC6B-4A26-8566-1E202D9BC9B4}">
      <dsp:nvSpPr>
        <dsp:cNvPr id="0" name=""/>
        <dsp:cNvSpPr/>
      </dsp:nvSpPr>
      <dsp:spPr>
        <a:xfrm>
          <a:off x="2204" y="658585"/>
          <a:ext cx="2670133" cy="9777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b="1" kern="1200" dirty="0" smtClean="0">
              <a:solidFill>
                <a:schemeClr val="bg1"/>
              </a:solidFill>
            </a:rPr>
            <a:t>Secteur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b="1" kern="1200" dirty="0" smtClean="0">
              <a:solidFill>
                <a:schemeClr val="bg1"/>
              </a:solidFill>
            </a:rPr>
            <a:t>public</a:t>
          </a:r>
          <a:endParaRPr lang="fr-FR" sz="2500" kern="1200" dirty="0">
            <a:solidFill>
              <a:schemeClr val="bg1"/>
            </a:solidFill>
          </a:endParaRPr>
        </a:p>
      </dsp:txBody>
      <dsp:txXfrm>
        <a:off x="30843" y="687224"/>
        <a:ext cx="2612855" cy="920513"/>
      </dsp:txXfrm>
    </dsp:sp>
    <dsp:sp modelId="{E63B6132-0F2F-4B96-B8C4-9E3E131F3DF1}">
      <dsp:nvSpPr>
        <dsp:cNvPr id="0" name=""/>
        <dsp:cNvSpPr/>
      </dsp:nvSpPr>
      <dsp:spPr>
        <a:xfrm>
          <a:off x="269217" y="1636376"/>
          <a:ext cx="267013" cy="11063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6366"/>
              </a:lnTo>
              <a:lnTo>
                <a:pt x="267013" y="110636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4A179B-B218-4CFC-8672-C36FF2D270E1}">
      <dsp:nvSpPr>
        <dsp:cNvPr id="0" name=""/>
        <dsp:cNvSpPr/>
      </dsp:nvSpPr>
      <dsp:spPr>
        <a:xfrm>
          <a:off x="536231" y="1880824"/>
          <a:ext cx="2100875" cy="17238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Quelque </a:t>
          </a:r>
          <a:r>
            <a:rPr lang="fr-FR" sz="1800" b="1" kern="1200" dirty="0" smtClean="0"/>
            <a:t>1885</a:t>
          </a:r>
          <a:r>
            <a:rPr lang="fr-FR" sz="1800" b="1" kern="1200" dirty="0" smtClean="0">
              <a:solidFill>
                <a:srgbClr val="FF0000"/>
              </a:solidFill>
              <a:latin typeface="+mn-lt"/>
              <a:cs typeface="Times New Roman" pitchFamily="18" charset="0"/>
            </a:rPr>
            <a:t> </a:t>
          </a:r>
          <a:r>
            <a:rPr lang="fr-FR" sz="1800" kern="1200" dirty="0" smtClean="0"/>
            <a:t>filières accréditées dans les universités et les ENRPU hormis le Doctorat (2014).</a:t>
          </a:r>
          <a:endParaRPr lang="fr-FR" sz="1800" kern="1200" dirty="0"/>
        </a:p>
      </dsp:txBody>
      <dsp:txXfrm>
        <a:off x="586720" y="1931313"/>
        <a:ext cx="1999897" cy="1622858"/>
      </dsp:txXfrm>
    </dsp:sp>
    <dsp:sp modelId="{ED8FB292-7FD7-409C-B5FC-150586FE747E}">
      <dsp:nvSpPr>
        <dsp:cNvPr id="0" name=""/>
        <dsp:cNvSpPr/>
      </dsp:nvSpPr>
      <dsp:spPr>
        <a:xfrm>
          <a:off x="3161233" y="658585"/>
          <a:ext cx="2726317" cy="977791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b="1" kern="1200" dirty="0" smtClean="0">
              <a:solidFill>
                <a:schemeClr val="bg1"/>
              </a:solidFill>
            </a:rPr>
            <a:t>Secteur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b="1" kern="1200" dirty="0" smtClean="0">
              <a:solidFill>
                <a:schemeClr val="bg1"/>
              </a:solidFill>
            </a:rPr>
            <a:t>privé </a:t>
          </a:r>
          <a:endParaRPr lang="fr-FR" sz="2500" kern="1200" dirty="0">
            <a:solidFill>
              <a:schemeClr val="bg1"/>
            </a:solidFill>
          </a:endParaRPr>
        </a:p>
      </dsp:txBody>
      <dsp:txXfrm>
        <a:off x="3189872" y="687224"/>
        <a:ext cx="2669039" cy="920513"/>
      </dsp:txXfrm>
    </dsp:sp>
    <dsp:sp modelId="{2ADC20B1-282D-4C2F-8DBF-302069A9CE3C}">
      <dsp:nvSpPr>
        <dsp:cNvPr id="0" name=""/>
        <dsp:cNvSpPr/>
      </dsp:nvSpPr>
      <dsp:spPr>
        <a:xfrm>
          <a:off x="3433865" y="1636376"/>
          <a:ext cx="272631" cy="11063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6366"/>
              </a:lnTo>
              <a:lnTo>
                <a:pt x="272631" y="110636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28F993-2CAF-4029-A94B-9281938A3D37}">
      <dsp:nvSpPr>
        <dsp:cNvPr id="0" name=""/>
        <dsp:cNvSpPr/>
      </dsp:nvSpPr>
      <dsp:spPr>
        <a:xfrm>
          <a:off x="3706497" y="1880824"/>
          <a:ext cx="2100875" cy="17238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Quelque </a:t>
          </a:r>
          <a:r>
            <a:rPr lang="fr-FR" sz="1800" b="1" kern="1200" dirty="0" smtClean="0">
              <a:solidFill>
                <a:schemeClr val="tx1"/>
              </a:solidFill>
              <a:latin typeface="+mn-lt"/>
              <a:cs typeface="Times New Roman" pitchFamily="18" charset="0"/>
            </a:rPr>
            <a:t>360</a:t>
          </a:r>
          <a:r>
            <a:rPr lang="fr-FR" sz="1800" b="1" kern="1200" dirty="0" smtClean="0">
              <a:solidFill>
                <a:srgbClr val="FF0000"/>
              </a:solidFill>
              <a:latin typeface="+mn-lt"/>
              <a:cs typeface="Times New Roman" pitchFamily="18" charset="0"/>
            </a:rPr>
            <a:t> </a:t>
          </a:r>
          <a:r>
            <a:rPr lang="fr-FR" sz="1800" kern="1200" dirty="0" smtClean="0"/>
            <a:t>filières </a:t>
          </a:r>
          <a:r>
            <a:rPr lang="fr-FR" sz="1800" kern="1200" dirty="0" smtClean="0">
              <a:cs typeface="Times New Roman" pitchFamily="18" charset="0"/>
            </a:rPr>
            <a:t>de l’enseignement supérieur privé </a:t>
          </a:r>
          <a:r>
            <a:rPr lang="fr-FR" sz="1800" kern="1200" dirty="0" smtClean="0"/>
            <a:t>accréditées (2014)</a:t>
          </a:r>
          <a:r>
            <a:rPr lang="fr-FR" sz="1800" kern="1200" dirty="0" smtClean="0">
              <a:cs typeface="Times New Roman" pitchFamily="18" charset="0"/>
            </a:rPr>
            <a:t>.</a:t>
          </a:r>
          <a:r>
            <a:rPr lang="fr-FR" sz="1800" kern="1200" dirty="0" smtClean="0"/>
            <a:t>  </a:t>
          </a:r>
          <a:endParaRPr lang="fr-FR" sz="1800" kern="1200" dirty="0"/>
        </a:p>
      </dsp:txBody>
      <dsp:txXfrm>
        <a:off x="3756986" y="1931313"/>
        <a:ext cx="1999897" cy="162285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25A8D3-CC6B-4A26-8566-1E202D9BC9B4}">
      <dsp:nvSpPr>
        <dsp:cNvPr id="0" name=""/>
        <dsp:cNvSpPr/>
      </dsp:nvSpPr>
      <dsp:spPr>
        <a:xfrm>
          <a:off x="690626" y="265"/>
          <a:ext cx="3130293" cy="1146299"/>
        </a:xfrm>
        <a:prstGeom prst="roundRect">
          <a:avLst>
            <a:gd name="adj" fmla="val 10000"/>
          </a:avLst>
        </a:prstGeom>
        <a:solidFill>
          <a:srgbClr val="547E7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100" b="1" kern="1200" dirty="0" smtClean="0">
              <a:solidFill>
                <a:schemeClr val="bg1"/>
              </a:solidFill>
              <a:latin typeface="Trebuchet MS" pitchFamily="34" charset="0"/>
            </a:rPr>
            <a:t>Secteur </a:t>
          </a:r>
        </a:p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100" b="1" kern="1200" dirty="0" smtClean="0">
              <a:solidFill>
                <a:schemeClr val="bg1"/>
              </a:solidFill>
              <a:latin typeface="Trebuchet MS" pitchFamily="34" charset="0"/>
            </a:rPr>
            <a:t>public</a:t>
          </a:r>
          <a:endParaRPr lang="fr-FR" sz="3100" kern="1200" dirty="0">
            <a:solidFill>
              <a:schemeClr val="bg1"/>
            </a:solidFill>
            <a:latin typeface="Trebuchet MS" pitchFamily="34" charset="0"/>
          </a:endParaRPr>
        </a:p>
      </dsp:txBody>
      <dsp:txXfrm>
        <a:off x="724200" y="33839"/>
        <a:ext cx="3063145" cy="1079151"/>
      </dsp:txXfrm>
    </dsp:sp>
    <dsp:sp modelId="{E63B6132-0F2F-4B96-B8C4-9E3E131F3DF1}">
      <dsp:nvSpPr>
        <dsp:cNvPr id="0" name=""/>
        <dsp:cNvSpPr/>
      </dsp:nvSpPr>
      <dsp:spPr>
        <a:xfrm>
          <a:off x="1003655" y="1146565"/>
          <a:ext cx="313029" cy="8597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9724"/>
              </a:lnTo>
              <a:lnTo>
                <a:pt x="313029" y="85972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4A179B-B218-4CFC-8672-C36FF2D270E1}">
      <dsp:nvSpPr>
        <dsp:cNvPr id="0" name=""/>
        <dsp:cNvSpPr/>
      </dsp:nvSpPr>
      <dsp:spPr>
        <a:xfrm>
          <a:off x="1316684" y="1433140"/>
          <a:ext cx="2462931" cy="11462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>
              <a:latin typeface="Trebuchet MS" pitchFamily="34" charset="0"/>
            </a:rPr>
            <a:t>Accréditation de plus de </a:t>
          </a:r>
          <a:r>
            <a:rPr lang="fr-FR" sz="1400" kern="1200" dirty="0" smtClean="0">
              <a:latin typeface="Trebuchet MS" pitchFamily="34" charset="0"/>
              <a:cs typeface="Times New Roman" pitchFamily="18" charset="0"/>
            </a:rPr>
            <a:t>2300 </a:t>
          </a:r>
          <a:r>
            <a:rPr lang="fr-FR" sz="1400" kern="1200" dirty="0" smtClean="0">
              <a:latin typeface="Trebuchet MS" pitchFamily="34" charset="0"/>
            </a:rPr>
            <a:t>filières de formation dans les universités et les ENRPU.</a:t>
          </a:r>
          <a:endParaRPr lang="fr-FR" sz="1400" kern="1200" dirty="0">
            <a:latin typeface="Trebuchet MS" pitchFamily="34" charset="0"/>
          </a:endParaRPr>
        </a:p>
      </dsp:txBody>
      <dsp:txXfrm>
        <a:off x="1350258" y="1466714"/>
        <a:ext cx="2395783" cy="1079151"/>
      </dsp:txXfrm>
    </dsp:sp>
    <dsp:sp modelId="{59464508-2A7B-475E-954D-EEEBC50649A2}">
      <dsp:nvSpPr>
        <dsp:cNvPr id="0" name=""/>
        <dsp:cNvSpPr/>
      </dsp:nvSpPr>
      <dsp:spPr>
        <a:xfrm>
          <a:off x="1003655" y="1146565"/>
          <a:ext cx="313029" cy="2292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2599"/>
              </a:lnTo>
              <a:lnTo>
                <a:pt x="313029" y="229259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A2EE42-33F4-4801-A78B-C32E860D1966}">
      <dsp:nvSpPr>
        <dsp:cNvPr id="0" name=""/>
        <dsp:cNvSpPr/>
      </dsp:nvSpPr>
      <dsp:spPr>
        <a:xfrm>
          <a:off x="1316684" y="2866015"/>
          <a:ext cx="2462931" cy="11462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>
              <a:latin typeface="Trebuchet MS" pitchFamily="34" charset="0"/>
            </a:rPr>
            <a:t>Renouvellement de l’accréditation de quelques </a:t>
          </a:r>
          <a:r>
            <a:rPr lang="fr-FR" sz="1400" kern="1200" dirty="0" smtClean="0">
              <a:latin typeface="Trebuchet MS" pitchFamily="34" charset="0"/>
              <a:cs typeface="Times New Roman" pitchFamily="18" charset="0"/>
            </a:rPr>
            <a:t>1000</a:t>
          </a:r>
          <a:r>
            <a:rPr lang="fr-FR" sz="1400" kern="1200" dirty="0" smtClean="0">
              <a:latin typeface="Trebuchet MS" pitchFamily="34" charset="0"/>
            </a:rPr>
            <a:t> filières (après un cycle de fonctionnement)</a:t>
          </a:r>
          <a:endParaRPr lang="fr-FR" sz="1400" kern="1200" dirty="0">
            <a:latin typeface="Trebuchet MS" pitchFamily="34" charset="0"/>
          </a:endParaRPr>
        </a:p>
      </dsp:txBody>
      <dsp:txXfrm>
        <a:off x="1350258" y="2899589"/>
        <a:ext cx="2395783" cy="1079151"/>
      </dsp:txXfrm>
    </dsp:sp>
    <dsp:sp modelId="{FD5C1A6D-D13B-4C73-93BA-4E1C7DA2C196}">
      <dsp:nvSpPr>
        <dsp:cNvPr id="0" name=""/>
        <dsp:cNvSpPr/>
      </dsp:nvSpPr>
      <dsp:spPr>
        <a:xfrm>
          <a:off x="1003655" y="1146565"/>
          <a:ext cx="367611" cy="37257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25740"/>
              </a:lnTo>
              <a:lnTo>
                <a:pt x="367611" y="372574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9887B3-B3A6-4868-847E-6B3CB0F9C1ED}">
      <dsp:nvSpPr>
        <dsp:cNvPr id="0" name=""/>
        <dsp:cNvSpPr/>
      </dsp:nvSpPr>
      <dsp:spPr>
        <a:xfrm>
          <a:off x="1371267" y="4299156"/>
          <a:ext cx="2462931" cy="11462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>
              <a:latin typeface="Trebuchet MS" pitchFamily="34" charset="0"/>
            </a:rPr>
            <a:t>Autoévaluation de l’ensemble des formations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>
              <a:latin typeface="Trebuchet MS" pitchFamily="34" charset="0"/>
            </a:rPr>
            <a:t>Révision des CNPN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 smtClean="0">
              <a:latin typeface="Trebuchet MS" pitchFamily="34" charset="0"/>
            </a:rPr>
            <a:t>Renouvellement d’accréditation</a:t>
          </a:r>
          <a:endParaRPr lang="fr-FR" sz="1400" kern="1200" dirty="0">
            <a:latin typeface="Trebuchet MS" pitchFamily="34" charset="0"/>
          </a:endParaRPr>
        </a:p>
      </dsp:txBody>
      <dsp:txXfrm>
        <a:off x="1404841" y="4332730"/>
        <a:ext cx="2395783" cy="1079151"/>
      </dsp:txXfrm>
    </dsp:sp>
    <dsp:sp modelId="{ED8FB292-7FD7-409C-B5FC-150586FE747E}">
      <dsp:nvSpPr>
        <dsp:cNvPr id="0" name=""/>
        <dsp:cNvSpPr/>
      </dsp:nvSpPr>
      <dsp:spPr>
        <a:xfrm>
          <a:off x="4394069" y="265"/>
          <a:ext cx="3196159" cy="1146299"/>
        </a:xfrm>
        <a:prstGeom prst="roundRect">
          <a:avLst>
            <a:gd name="adj" fmla="val 10000"/>
          </a:avLst>
        </a:prstGeom>
        <a:solidFill>
          <a:srgbClr val="457AA5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100" b="1" kern="1200" dirty="0" smtClean="0">
              <a:solidFill>
                <a:schemeClr val="bg1"/>
              </a:solidFill>
              <a:latin typeface="Trebuchet MS" pitchFamily="34" charset="0"/>
            </a:rPr>
            <a:t>Secteur </a:t>
          </a:r>
        </a:p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100" b="1" kern="1200" dirty="0" smtClean="0">
              <a:solidFill>
                <a:schemeClr val="bg1"/>
              </a:solidFill>
              <a:latin typeface="Trebuchet MS" pitchFamily="34" charset="0"/>
            </a:rPr>
            <a:t>privé </a:t>
          </a:r>
          <a:endParaRPr lang="fr-FR" sz="3100" kern="1200" dirty="0">
            <a:solidFill>
              <a:schemeClr val="bg1"/>
            </a:solidFill>
            <a:latin typeface="Trebuchet MS" pitchFamily="34" charset="0"/>
          </a:endParaRPr>
        </a:p>
      </dsp:txBody>
      <dsp:txXfrm>
        <a:off x="4427643" y="33839"/>
        <a:ext cx="3129011" cy="1079151"/>
      </dsp:txXfrm>
    </dsp:sp>
    <dsp:sp modelId="{2ADC20B1-282D-4C2F-8DBF-302069A9CE3C}">
      <dsp:nvSpPr>
        <dsp:cNvPr id="0" name=""/>
        <dsp:cNvSpPr/>
      </dsp:nvSpPr>
      <dsp:spPr>
        <a:xfrm>
          <a:off x="4713685" y="1146565"/>
          <a:ext cx="319615" cy="8597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9724"/>
              </a:lnTo>
              <a:lnTo>
                <a:pt x="319615" y="85972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28F993-2CAF-4029-A94B-9281938A3D37}">
      <dsp:nvSpPr>
        <dsp:cNvPr id="0" name=""/>
        <dsp:cNvSpPr/>
      </dsp:nvSpPr>
      <dsp:spPr>
        <a:xfrm>
          <a:off x="5033301" y="1433140"/>
          <a:ext cx="2462931" cy="11462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>
              <a:latin typeface="Trebuchet MS" pitchFamily="34" charset="0"/>
            </a:rPr>
            <a:t>Accréditation de quelques </a:t>
          </a:r>
          <a:r>
            <a:rPr lang="fr-FR" sz="1600" kern="1200" dirty="0" smtClean="0">
              <a:latin typeface="Trebuchet MS" pitchFamily="34" charset="0"/>
              <a:cs typeface="Times New Roman" pitchFamily="18" charset="0"/>
            </a:rPr>
            <a:t>320 </a:t>
          </a:r>
          <a:r>
            <a:rPr lang="fr-FR" sz="1600" kern="1200" dirty="0" smtClean="0">
              <a:latin typeface="Trebuchet MS" pitchFamily="34" charset="0"/>
            </a:rPr>
            <a:t>filières </a:t>
          </a:r>
          <a:br>
            <a:rPr lang="fr-FR" sz="1600" kern="1200" dirty="0" smtClean="0">
              <a:latin typeface="Trebuchet MS" pitchFamily="34" charset="0"/>
            </a:rPr>
          </a:br>
          <a:r>
            <a:rPr lang="fr-FR" sz="1600" kern="1200" dirty="0" smtClean="0">
              <a:latin typeface="Trebuchet MS" pitchFamily="34" charset="0"/>
              <a:cs typeface="Times New Roman" pitchFamily="18" charset="0"/>
            </a:rPr>
            <a:t>de l’enseignement supérieur privé.</a:t>
          </a:r>
          <a:r>
            <a:rPr lang="fr-FR" sz="1600" kern="1200" dirty="0" smtClean="0">
              <a:latin typeface="Trebuchet MS" pitchFamily="34" charset="0"/>
            </a:rPr>
            <a:t>  </a:t>
          </a:r>
          <a:endParaRPr lang="fr-FR" sz="1600" kern="1200" dirty="0">
            <a:latin typeface="Trebuchet MS" pitchFamily="34" charset="0"/>
          </a:endParaRPr>
        </a:p>
      </dsp:txBody>
      <dsp:txXfrm>
        <a:off x="5066875" y="1466714"/>
        <a:ext cx="2395783" cy="10791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0.68182</cdr:x>
      <cdr:y>0.52632</cdr:y>
    </cdr:from>
    <cdr:to>
      <cdr:x>0.92425</cdr:x>
      <cdr:y>0.71053</cdr:y>
    </cdr:to>
    <cdr:sp macro="" textlink="">
      <cdr:nvSpPr>
        <cdr:cNvPr id="2" name="ZoneTexte 1"/>
        <cdr:cNvSpPr txBox="1"/>
      </cdr:nvSpPr>
      <cdr:spPr>
        <a:xfrm xmlns:a="http://schemas.openxmlformats.org/drawingml/2006/main">
          <a:off x="3214710" y="1428760"/>
          <a:ext cx="1143008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 rtl="0"/>
          <a:r>
            <a:rPr lang="fr-FR" altLang="zh-CN" sz="1400" b="1" kern="1200" dirty="0" err="1" smtClean="0">
              <a:solidFill>
                <a:srgbClr val="336699"/>
              </a:solidFill>
              <a:ea typeface="+mn-ea"/>
              <a:cs typeface="ae_AlMohanad" pitchFamily="18" charset="-78"/>
              <a:sym typeface="Wingdings" pitchFamily="2" charset="2"/>
            </a:rPr>
            <a:t>Ens</a:t>
          </a:r>
          <a:r>
            <a:rPr lang="fr-FR" altLang="zh-CN" sz="1400" b="1" kern="1200" dirty="0" smtClean="0">
              <a:solidFill>
                <a:srgbClr val="336699"/>
              </a:solidFill>
              <a:ea typeface="+mn-ea"/>
              <a:cs typeface="ae_AlMohanad" pitchFamily="18" charset="-78"/>
              <a:sym typeface="Wingdings" pitchFamily="2" charset="2"/>
            </a:rPr>
            <a:t>. universitaire</a:t>
          </a:r>
          <a:r>
            <a:rPr lang="fr-FR" altLang="zh-CN" b="1" kern="1200" dirty="0" smtClean="0">
              <a:solidFill>
                <a:srgbClr val="336699"/>
              </a:solidFill>
              <a:ea typeface="+mn-ea"/>
              <a:cs typeface="ae_AlMohanad" pitchFamily="18" charset="-78"/>
              <a:sym typeface="Wingdings" pitchFamily="2" charset="2"/>
            </a:rPr>
            <a:t>
</a:t>
          </a:r>
          <a:r>
            <a:rPr lang="fr-FR" altLang="zh-CN" b="1" kern="1200" dirty="0" smtClean="0">
              <a:solidFill>
                <a:srgbClr val="336699"/>
              </a:solidFill>
              <a:cs typeface="ae_AlMohanad" pitchFamily="18" charset="-78"/>
              <a:sym typeface="Wingdings" pitchFamily="2" charset="2"/>
            </a:rPr>
            <a:t>90.4</a:t>
          </a:r>
          <a:r>
            <a:rPr lang="fr-FR" altLang="zh-CN" b="1" kern="1200" dirty="0" smtClean="0">
              <a:solidFill>
                <a:srgbClr val="336699"/>
              </a:solidFill>
              <a:ea typeface="+mn-ea"/>
              <a:cs typeface="ae_AlMohanad" pitchFamily="18" charset="-78"/>
              <a:sym typeface="Wingdings" pitchFamily="2" charset="2"/>
            </a:rPr>
            <a:t>%</a:t>
          </a:r>
        </a:p>
        <a:p xmlns:a="http://schemas.openxmlformats.org/drawingml/2006/main">
          <a:endParaRPr lang="fr-FR" sz="1100" dirty="0"/>
        </a:p>
      </cdr:txBody>
    </cdr:sp>
  </cdr:relSizeAnchor>
  <cdr:relSizeAnchor xmlns:cdr="http://schemas.openxmlformats.org/drawingml/2006/chartDrawing">
    <cdr:from>
      <cdr:x>0</cdr:x>
      <cdr:y>0.18421</cdr:y>
    </cdr:from>
    <cdr:to>
      <cdr:x>0.21212</cdr:x>
      <cdr:y>0.44737</cdr:y>
    </cdr:to>
    <cdr:sp macro="" textlink="">
      <cdr:nvSpPr>
        <cdr:cNvPr id="3" name="ZoneTexte 2"/>
        <cdr:cNvSpPr txBox="1"/>
      </cdr:nvSpPr>
      <cdr:spPr>
        <a:xfrm xmlns:a="http://schemas.openxmlformats.org/drawingml/2006/main">
          <a:off x="0" y="500066"/>
          <a:ext cx="1000132" cy="7143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 rtl="0"/>
          <a:r>
            <a:rPr lang="fr-FR" altLang="zh-CN" b="1" kern="1200" dirty="0" err="1" smtClean="0">
              <a:solidFill>
                <a:srgbClr val="EA0000"/>
              </a:solidFill>
              <a:latin typeface="+mj-lt"/>
              <a:ea typeface="+mn-ea"/>
              <a:cs typeface="ae_AlMohanad" pitchFamily="18" charset="-78"/>
              <a:sym typeface="Wingdings" pitchFamily="2" charset="2"/>
            </a:rPr>
            <a:t>Ens</a:t>
          </a:r>
          <a:r>
            <a:rPr lang="fr-FR" altLang="zh-CN" b="1" kern="1200" dirty="0" smtClean="0">
              <a:solidFill>
                <a:srgbClr val="EA0000"/>
              </a:solidFill>
              <a:latin typeface="+mj-lt"/>
              <a:ea typeface="+mn-ea"/>
              <a:cs typeface="ae_AlMohanad" pitchFamily="18" charset="-78"/>
              <a:sym typeface="Wingdings" pitchFamily="2" charset="2"/>
            </a:rPr>
            <a:t>. Ne</a:t>
          </a:r>
          <a:r>
            <a:rPr lang="fr-FR" altLang="zh-CN" b="1" kern="1200" baseline="0" dirty="0" smtClean="0">
              <a:solidFill>
                <a:srgbClr val="EA0000"/>
              </a:solidFill>
              <a:latin typeface="+mj-lt"/>
              <a:ea typeface="+mn-ea"/>
              <a:cs typeface="ae_AlMohanad" pitchFamily="18" charset="-78"/>
              <a:sym typeface="Wingdings" pitchFamily="2" charset="2"/>
            </a:rPr>
            <a:t> relevant pas </a:t>
          </a:r>
        </a:p>
        <a:p xmlns:a="http://schemas.openxmlformats.org/drawingml/2006/main">
          <a:pPr algn="ctr" rtl="0"/>
          <a:r>
            <a:rPr lang="fr-FR" altLang="zh-CN" b="1" kern="1200" baseline="0" dirty="0" smtClean="0">
              <a:solidFill>
                <a:srgbClr val="EA0000"/>
              </a:solidFill>
              <a:latin typeface="+mj-lt"/>
              <a:ea typeface="+mn-ea"/>
              <a:cs typeface="ae_AlMohanad" pitchFamily="18" charset="-78"/>
              <a:sym typeface="Wingdings" pitchFamily="2" charset="2"/>
            </a:rPr>
            <a:t>des universités</a:t>
          </a:r>
          <a:r>
            <a:rPr lang="fr-FR" altLang="zh-CN" sz="1200" b="1" kern="1200" dirty="0" smtClean="0">
              <a:solidFill>
                <a:srgbClr val="EA0000"/>
              </a:solidFill>
              <a:latin typeface="+mj-lt"/>
              <a:ea typeface="+mn-ea"/>
              <a:cs typeface="ae_AlMohanad" pitchFamily="18" charset="-78"/>
              <a:sym typeface="Wingdings" pitchFamily="2" charset="2"/>
            </a:rPr>
            <a:t>
</a:t>
          </a:r>
          <a:r>
            <a:rPr lang="fr-FR" altLang="zh-CN" sz="1200" b="1" kern="1200" dirty="0" smtClean="0">
              <a:solidFill>
                <a:srgbClr val="EA0000"/>
              </a:solidFill>
              <a:latin typeface="+mj-lt"/>
              <a:cs typeface="ae_AlMohanad" pitchFamily="18" charset="-78"/>
              <a:sym typeface="Wingdings" pitchFamily="2" charset="2"/>
            </a:rPr>
            <a:t>4.3</a:t>
          </a:r>
          <a:r>
            <a:rPr lang="fr-FR" altLang="zh-CN" sz="1200" b="1" kern="1200" dirty="0" smtClean="0">
              <a:solidFill>
                <a:srgbClr val="EA0000"/>
              </a:solidFill>
              <a:latin typeface="+mj-lt"/>
              <a:ea typeface="+mn-ea"/>
              <a:cs typeface="ae_AlMohanad" pitchFamily="18" charset="-78"/>
              <a:sym typeface="Wingdings" pitchFamily="2" charset="2"/>
            </a:rPr>
            <a:t>%</a:t>
          </a:r>
        </a:p>
        <a:p xmlns:a="http://schemas.openxmlformats.org/drawingml/2006/main">
          <a:endParaRPr lang="fr-FR" sz="1100" dirty="0"/>
        </a:p>
      </cdr:txBody>
    </cdr:sp>
  </cdr:relSizeAnchor>
  <cdr:relSizeAnchor xmlns:cdr="http://schemas.openxmlformats.org/drawingml/2006/chartDrawing">
    <cdr:from>
      <cdr:x>0.45455</cdr:x>
      <cdr:y>0.10526</cdr:y>
    </cdr:from>
    <cdr:to>
      <cdr:x>0.64849</cdr:x>
      <cdr:y>0.26316</cdr:y>
    </cdr:to>
    <cdr:sp macro="" textlink="">
      <cdr:nvSpPr>
        <cdr:cNvPr id="4" name="ZoneTexte 3"/>
        <cdr:cNvSpPr txBox="1"/>
      </cdr:nvSpPr>
      <cdr:spPr>
        <a:xfrm xmlns:a="http://schemas.openxmlformats.org/drawingml/2006/main">
          <a:off x="2143140" y="285752"/>
          <a:ext cx="914400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 rtl="0"/>
          <a:r>
            <a:rPr lang="fr-FR" altLang="zh-CN" sz="1400" b="1" kern="1200" dirty="0" err="1" smtClean="0">
              <a:solidFill>
                <a:srgbClr val="9900CC"/>
              </a:solidFill>
              <a:ea typeface="+mn-ea"/>
              <a:cs typeface="ae_AlMohanad" pitchFamily="18" charset="-78"/>
              <a:sym typeface="Wingdings" pitchFamily="2" charset="2"/>
            </a:rPr>
            <a:t>Ens</a:t>
          </a:r>
          <a:r>
            <a:rPr lang="fr-FR" altLang="zh-CN" sz="1400" b="1" kern="1200" dirty="0" smtClean="0">
              <a:solidFill>
                <a:srgbClr val="9900CC"/>
              </a:solidFill>
              <a:ea typeface="+mn-ea"/>
              <a:cs typeface="ae_AlMohanad" pitchFamily="18" charset="-78"/>
              <a:sym typeface="Wingdings" pitchFamily="2" charset="2"/>
            </a:rPr>
            <a:t>. Privé
</a:t>
          </a:r>
          <a:r>
            <a:rPr lang="fr-FR" altLang="zh-CN" sz="1400" b="1" kern="1200" dirty="0" smtClean="0">
              <a:solidFill>
                <a:srgbClr val="9900CC"/>
              </a:solidFill>
              <a:cs typeface="ae_AlMohanad" pitchFamily="18" charset="-78"/>
              <a:sym typeface="Wingdings" pitchFamily="2" charset="2"/>
            </a:rPr>
            <a:t>5.3</a:t>
          </a:r>
          <a:r>
            <a:rPr lang="fr-FR" altLang="zh-CN" sz="1400" b="1" kern="1200" dirty="0" smtClean="0">
              <a:solidFill>
                <a:srgbClr val="9900CC"/>
              </a:solidFill>
              <a:ea typeface="+mn-ea"/>
              <a:cs typeface="ae_AlMohanad" pitchFamily="18" charset="-78"/>
              <a:sym typeface="Wingdings" pitchFamily="2" charset="2"/>
            </a:rPr>
            <a:t>%</a:t>
          </a:r>
        </a:p>
        <a:p xmlns:a="http://schemas.openxmlformats.org/drawingml/2006/main">
          <a:endParaRPr lang="fr-FR" sz="1100" dirty="0"/>
        </a:p>
      </cdr:txBody>
    </cdr:sp>
  </cdr:relSizeAnchor>
  <cdr:relSizeAnchor xmlns:cdr="http://schemas.openxmlformats.org/drawingml/2006/chartDrawing">
    <cdr:from>
      <cdr:x>0.21212</cdr:x>
      <cdr:y>0.31579</cdr:y>
    </cdr:from>
    <cdr:to>
      <cdr:x>0.33334</cdr:x>
      <cdr:y>0.34211</cdr:y>
    </cdr:to>
    <cdr:sp macro="" textlink="">
      <cdr:nvSpPr>
        <cdr:cNvPr id="16" name="Connecteur en angle 15"/>
        <cdr:cNvSpPr/>
      </cdr:nvSpPr>
      <cdr:spPr>
        <a:xfrm xmlns:a="http://schemas.openxmlformats.org/drawingml/2006/main">
          <a:off x="1000132" y="857256"/>
          <a:ext cx="571504" cy="71438"/>
        </a:xfrm>
        <a:prstGeom xmlns:a="http://schemas.openxmlformats.org/drawingml/2006/main" prst="bentConnector3">
          <a:avLst>
            <a:gd name="adj1" fmla="val 50000"/>
          </a:avLst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0.40909</cdr:x>
      <cdr:y>0.21053</cdr:y>
    </cdr:from>
    <cdr:to>
      <cdr:x>0.4697</cdr:x>
      <cdr:y>0.28947</cdr:y>
    </cdr:to>
    <cdr:sp macro="" textlink="">
      <cdr:nvSpPr>
        <cdr:cNvPr id="18" name="Connecteur droit avec flèche 17"/>
        <cdr:cNvSpPr/>
      </cdr:nvSpPr>
      <cdr:spPr>
        <a:xfrm xmlns:a="http://schemas.openxmlformats.org/drawingml/2006/main" rot="10800000" flipV="1">
          <a:off x="1928826" y="571504"/>
          <a:ext cx="285752" cy="21431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0.60606</cdr:x>
      <cdr:y>0.60526</cdr:y>
    </cdr:from>
    <cdr:to>
      <cdr:x>0.65152</cdr:x>
      <cdr:y>0.60585</cdr:y>
    </cdr:to>
    <cdr:sp macro="" textlink="">
      <cdr:nvSpPr>
        <cdr:cNvPr id="20" name="Connecteur droit avec flèche 19"/>
        <cdr:cNvSpPr/>
      </cdr:nvSpPr>
      <cdr:spPr>
        <a:xfrm xmlns:a="http://schemas.openxmlformats.org/drawingml/2006/main" rot="10800000">
          <a:off x="2857519" y="1643074"/>
          <a:ext cx="214315" cy="1589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fr-FR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45486A9-FC4C-4A8C-8CE9-59FB6D2B08DA}" type="datetimeFigureOut">
              <a:rPr lang="fr-FR"/>
              <a:pPr>
                <a:defRPr/>
              </a:pPr>
              <a:t>04/12/2017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688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D3F4C7-F162-4F19-B6C6-C4D41D6B115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91261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B2E1A22-31FB-4C9B-ADB5-D711182EF866}" type="datetimeFigureOut">
              <a:rPr lang="fr-FR"/>
              <a:pPr>
                <a:defRPr/>
              </a:pPr>
              <a:t>04/12/2017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723900" y="739775"/>
            <a:ext cx="53498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690822"/>
            <a:ext cx="5438775" cy="4442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E5F57EC-2158-4CA0-97F0-BA2AD8E5134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9871696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3900" y="739775"/>
            <a:ext cx="53498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7782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95362F-70BA-4BB4-8B62-E5CBF81DDEDA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723900" y="739775"/>
            <a:ext cx="5349875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baseline="0" dirty="0" smtClean="0"/>
          </a:p>
          <a:p>
            <a:endParaRPr lang="fr-FR" baseline="0" dirty="0" smtClean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7178369-D3E2-4F54-929B-11D8908F4A49}" type="slidenum">
              <a:rPr lang="fr-FR" smtClean="0"/>
              <a:pPr>
                <a:defRPr/>
              </a:pPr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723900" y="739775"/>
            <a:ext cx="5349875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baseline="0" dirty="0" smtClean="0"/>
          </a:p>
          <a:p>
            <a:endParaRPr lang="fr-FR" baseline="0" dirty="0" smtClean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7178369-D3E2-4F54-929B-11D8908F4A49}" type="slidenum">
              <a:rPr lang="fr-FR" smtClean="0"/>
              <a:pPr>
                <a:defRPr/>
              </a:pPr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9318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920C7F-D55E-4BC5-89A8-9FCEFC0BCA0E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0E990E-1004-4376-BBFC-5192F002264F}" type="slidenum">
              <a:rPr lang="fr-FR" smtClean="0"/>
              <a:pPr>
                <a:defRPr/>
              </a:pPr>
              <a:t>26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3900" y="739775"/>
            <a:ext cx="53498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smtClean="0"/>
          </a:p>
          <a:p>
            <a:pPr eaLnBrk="1" hangingPunct="1">
              <a:spcBef>
                <a:spcPct val="0"/>
              </a:spcBef>
            </a:pPr>
            <a:endParaRPr lang="fr-FR" smtClean="0"/>
          </a:p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48132" name="Espace réservé du pied de page 3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 smtClean="0">
              <a:latin typeface="Calibri" pitchFamily="34" charset="0"/>
            </a:endParaRPr>
          </a:p>
        </p:txBody>
      </p:sp>
      <p:sp>
        <p:nvSpPr>
          <p:cNvPr id="48133" name="Espace réservé du numéro de diapositive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36F0C9-BE3D-4971-BC4E-3D3CB95BB8DA}" type="slidenum">
              <a:rPr lang="fr-FR" smtClean="0">
                <a:latin typeface="Calibri" pitchFamily="34" charset="0"/>
              </a:rPr>
              <a:pPr/>
              <a:t>28</a:t>
            </a:fld>
            <a:endParaRPr 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3900" y="739775"/>
            <a:ext cx="53498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/>
          </a:p>
          <a:p>
            <a:pPr eaLnBrk="1" hangingPunct="1"/>
            <a:endParaRPr lang="fr-FR" smtClean="0"/>
          </a:p>
          <a:p>
            <a:pPr eaLnBrk="1" hangingPunct="1"/>
            <a:endParaRPr lang="fr-FR" smtClean="0"/>
          </a:p>
        </p:txBody>
      </p:sp>
      <p:sp>
        <p:nvSpPr>
          <p:cNvPr id="35844" name="Espace réservé du pied de page 3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 smtClean="0">
              <a:latin typeface="Calibri" pitchFamily="34" charset="0"/>
            </a:endParaRPr>
          </a:p>
        </p:txBody>
      </p:sp>
      <p:sp>
        <p:nvSpPr>
          <p:cNvPr id="35845" name="Espace réservé du numéro de diapositive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074C38-5258-42FF-8F61-2A004C9AFEDF}" type="slidenum">
              <a:rPr lang="fr-FR" smtClean="0">
                <a:latin typeface="Calibri" pitchFamily="34" charset="0"/>
              </a:rPr>
              <a:pPr/>
              <a:t>35</a:t>
            </a:fld>
            <a:endParaRPr 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3900" y="739775"/>
            <a:ext cx="53498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/>
          </a:p>
          <a:p>
            <a:pPr eaLnBrk="1" hangingPunct="1"/>
            <a:endParaRPr lang="fr-FR" smtClean="0"/>
          </a:p>
          <a:p>
            <a:pPr eaLnBrk="1" hangingPunct="1"/>
            <a:endParaRPr lang="fr-FR" smtClean="0"/>
          </a:p>
        </p:txBody>
      </p:sp>
      <p:sp>
        <p:nvSpPr>
          <p:cNvPr id="35844" name="Espace réservé du pied de page 3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 smtClean="0">
              <a:latin typeface="Calibri" pitchFamily="34" charset="0"/>
            </a:endParaRPr>
          </a:p>
        </p:txBody>
      </p:sp>
      <p:sp>
        <p:nvSpPr>
          <p:cNvPr id="35845" name="Espace réservé du numéro de diapositive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074C38-5258-42FF-8F61-2A004C9AFEDF}" type="slidenum">
              <a:rPr lang="fr-FR" smtClean="0">
                <a:latin typeface="Calibri" pitchFamily="34" charset="0"/>
              </a:rPr>
              <a:pPr/>
              <a:t>39</a:t>
            </a:fld>
            <a:endParaRPr 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3900" y="739775"/>
            <a:ext cx="53498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smtClean="0"/>
          </a:p>
          <a:p>
            <a:pPr eaLnBrk="1" hangingPunct="1">
              <a:spcBef>
                <a:spcPct val="0"/>
              </a:spcBef>
            </a:pPr>
            <a:endParaRPr lang="fr-FR" smtClean="0"/>
          </a:p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48132" name="Espace réservé du pied de page 3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 smtClean="0">
              <a:latin typeface="Calibri" pitchFamily="34" charset="0"/>
            </a:endParaRPr>
          </a:p>
        </p:txBody>
      </p:sp>
      <p:sp>
        <p:nvSpPr>
          <p:cNvPr id="48133" name="Espace réservé du numéro de diapositive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36F0C9-BE3D-4971-BC4E-3D3CB95BB8DA}" type="slidenum">
              <a:rPr lang="fr-FR" smtClean="0">
                <a:latin typeface="Calibri" pitchFamily="34" charset="0"/>
              </a:rPr>
              <a:pPr/>
              <a:t>42</a:t>
            </a:fld>
            <a:endParaRPr 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3900" y="739775"/>
            <a:ext cx="53498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  <a:p>
            <a:pPr eaLnBrk="1" hangingPunct="1">
              <a:spcBef>
                <a:spcPct val="0"/>
              </a:spcBef>
            </a:pPr>
            <a:endParaRPr lang="fr-FR" dirty="0" smtClean="0"/>
          </a:p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49156" name="Espace réservé du pied de page 3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 smtClean="0">
              <a:latin typeface="Calibri" pitchFamily="34" charset="0"/>
            </a:endParaRPr>
          </a:p>
        </p:txBody>
      </p:sp>
      <p:sp>
        <p:nvSpPr>
          <p:cNvPr id="49157" name="Espace réservé du numéro de diapositive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A10AA5B-F487-4744-8232-EE99138AA40A}" type="slidenum">
              <a:rPr lang="fr-FR" smtClean="0">
                <a:latin typeface="Calibri" pitchFamily="34" charset="0"/>
              </a:rPr>
              <a:pPr/>
              <a:t>49</a:t>
            </a:fld>
            <a:endParaRPr 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3900" y="739775"/>
            <a:ext cx="53498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5120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DE7A70-DB51-4F13-BF13-BD9B3E9590A2}" type="slidenum">
              <a:rPr lang="fr-FR" smtClean="0">
                <a:latin typeface="Calibri" pitchFamily="34" charset="0"/>
              </a:rPr>
              <a:pPr/>
              <a:t>50</a:t>
            </a:fld>
            <a:endParaRPr 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F57EC-2158-4CA0-97F0-BA2AD8E51343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3900" y="739775"/>
            <a:ext cx="53498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5120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DE7A70-DB51-4F13-BF13-BD9B3E9590A2}" type="slidenum">
              <a:rPr lang="fr-FR" smtClean="0">
                <a:latin typeface="Calibri" pitchFamily="34" charset="0"/>
              </a:rPr>
              <a:pPr/>
              <a:t>51</a:t>
            </a:fld>
            <a:endParaRPr 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3900" y="739775"/>
            <a:ext cx="53498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5120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DE7A70-DB51-4F13-BF13-BD9B3E9590A2}" type="slidenum">
              <a:rPr lang="fr-FR" smtClean="0">
                <a:latin typeface="Calibri" pitchFamily="34" charset="0"/>
              </a:rPr>
              <a:pPr/>
              <a:t>52</a:t>
            </a:fld>
            <a:endParaRPr 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3900" y="739775"/>
            <a:ext cx="53498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7782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95362F-70BA-4BB4-8B62-E5CBF81DDEDA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3900" y="739775"/>
            <a:ext cx="53498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/>
          </a:p>
          <a:p>
            <a:pPr eaLnBrk="1" hangingPunct="1"/>
            <a:endParaRPr lang="fr-FR" smtClean="0"/>
          </a:p>
          <a:p>
            <a:pPr eaLnBrk="1" hangingPunct="1"/>
            <a:endParaRPr lang="fr-FR" smtClean="0"/>
          </a:p>
        </p:txBody>
      </p:sp>
      <p:sp>
        <p:nvSpPr>
          <p:cNvPr id="35844" name="Espace réservé du pied de page 3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 smtClean="0">
              <a:latin typeface="Calibri" pitchFamily="34" charset="0"/>
            </a:endParaRPr>
          </a:p>
        </p:txBody>
      </p:sp>
      <p:sp>
        <p:nvSpPr>
          <p:cNvPr id="35845" name="Espace réservé du numéro de diapositive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074C38-5258-42FF-8F61-2A004C9AFEDF}" type="slidenum">
              <a:rPr lang="fr-FR" smtClean="0">
                <a:latin typeface="Calibri" pitchFamily="34" charset="0"/>
              </a:rPr>
              <a:pPr/>
              <a:t>3</a:t>
            </a:fld>
            <a:endParaRPr 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3900" y="739775"/>
            <a:ext cx="53498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/>
          </a:p>
          <a:p>
            <a:pPr eaLnBrk="1" hangingPunct="1"/>
            <a:endParaRPr lang="fr-FR" smtClean="0"/>
          </a:p>
          <a:p>
            <a:pPr eaLnBrk="1" hangingPunct="1"/>
            <a:endParaRPr lang="fr-FR" smtClean="0"/>
          </a:p>
        </p:txBody>
      </p:sp>
      <p:sp>
        <p:nvSpPr>
          <p:cNvPr id="35844" name="Espace réservé du pied de page 3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 smtClean="0">
              <a:latin typeface="Calibri" pitchFamily="34" charset="0"/>
            </a:endParaRPr>
          </a:p>
        </p:txBody>
      </p:sp>
      <p:sp>
        <p:nvSpPr>
          <p:cNvPr id="35845" name="Espace réservé du numéro de diapositive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074C38-5258-42FF-8F61-2A004C9AFEDF}" type="slidenum">
              <a:rPr lang="fr-FR" smtClean="0">
                <a:latin typeface="Calibri" pitchFamily="34" charset="0"/>
              </a:rPr>
              <a:pPr/>
              <a:t>5</a:t>
            </a:fld>
            <a:endParaRPr 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723900" y="739775"/>
            <a:ext cx="5349875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baseline="0" dirty="0" smtClean="0"/>
          </a:p>
          <a:p>
            <a:endParaRPr lang="fr-FR" baseline="0" dirty="0" smtClean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7178369-D3E2-4F54-929B-11D8908F4A49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723900" y="739775"/>
            <a:ext cx="5349875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baseline="0" dirty="0" smtClean="0"/>
          </a:p>
          <a:p>
            <a:endParaRPr lang="fr-FR" baseline="0" dirty="0" smtClean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7178369-D3E2-4F54-929B-11D8908F4A49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5488" y="739775"/>
            <a:ext cx="5346700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fr-FR" smtClean="0"/>
          </a:p>
          <a:p>
            <a:pPr eaLnBrk="1" hangingPunct="1"/>
            <a:endParaRPr lang="fr-FR" smtClean="0"/>
          </a:p>
          <a:p>
            <a:pPr eaLnBrk="1" hangingPunct="1"/>
            <a:endParaRPr lang="fr-FR" smtClean="0"/>
          </a:p>
        </p:txBody>
      </p:sp>
      <p:sp>
        <p:nvSpPr>
          <p:cNvPr id="35844" name="Espace réservé du pied de page 3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fr-FR" smtClean="0">
              <a:latin typeface="Calibri" pitchFamily="34" charset="0"/>
            </a:endParaRPr>
          </a:p>
        </p:txBody>
      </p:sp>
      <p:sp>
        <p:nvSpPr>
          <p:cNvPr id="35845" name="Espace réservé du numéro de diapositive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074C38-5258-42FF-8F61-2A004C9AFEDF}" type="slidenum">
              <a:rPr lang="fr-FR" smtClean="0">
                <a:latin typeface="Calibri" pitchFamily="34" charset="0"/>
              </a:rPr>
              <a:pPr/>
              <a:t>16</a:t>
            </a:fld>
            <a:endParaRPr lang="fr-F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725488" y="739775"/>
            <a:ext cx="5346700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54E7ED-4D5D-4FB6-9866-34FBFCA71A28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725488" y="739775"/>
            <a:ext cx="5346700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54E7ED-4D5D-4FB6-9866-34FBFCA71A28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2950" y="2130430"/>
            <a:ext cx="84201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885A1C-AF92-47BC-82F7-1FDFA9F5C807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1" y="6359525"/>
            <a:ext cx="9906000" cy="1588"/>
          </a:xfrm>
          <a:prstGeom prst="line">
            <a:avLst/>
          </a:prstGeom>
          <a:ln w="28575">
            <a:solidFill>
              <a:schemeClr val="tx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1" y="823820"/>
            <a:ext cx="9906000" cy="1588"/>
          </a:xfrm>
          <a:prstGeom prst="line">
            <a:avLst/>
          </a:prstGeom>
          <a:ln w="28575">
            <a:solidFill>
              <a:schemeClr val="tx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47FBED-41AD-444E-AC97-6591B5484267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1" y="6359525"/>
            <a:ext cx="9906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-1713" y="700101"/>
            <a:ext cx="9906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6577" y="274639"/>
            <a:ext cx="7078663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225D6-AB26-4077-999F-3D077217E09D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1" y="6359525"/>
            <a:ext cx="9906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-1713" y="700101"/>
            <a:ext cx="9906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1" y="6359525"/>
            <a:ext cx="9906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843044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-1713" y="700101"/>
            <a:ext cx="9906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/>
          <p:cNvCxnSpPr/>
          <p:nvPr userDrawn="1"/>
        </p:nvCxnSpPr>
        <p:spPr>
          <a:xfrm>
            <a:off x="1" y="6359525"/>
            <a:ext cx="9906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3255507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-1713" y="700101"/>
            <a:ext cx="9906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/>
          <p:cNvCxnSpPr/>
          <p:nvPr userDrawn="1"/>
        </p:nvCxnSpPr>
        <p:spPr>
          <a:xfrm>
            <a:off x="1" y="6359525"/>
            <a:ext cx="9906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325550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1" y="6359525"/>
            <a:ext cx="9906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8430448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1" y="6359525"/>
            <a:ext cx="9906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/>
          <p:cNvCxnSpPr/>
          <p:nvPr userDrawn="1"/>
        </p:nvCxnSpPr>
        <p:spPr>
          <a:xfrm>
            <a:off x="-1713" y="700101"/>
            <a:ext cx="9906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55378275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1" y="6359525"/>
            <a:ext cx="9906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/>
          <p:cNvCxnSpPr/>
          <p:nvPr userDrawn="1"/>
        </p:nvCxnSpPr>
        <p:spPr>
          <a:xfrm>
            <a:off x="-1713" y="700101"/>
            <a:ext cx="9906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42374024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 userDrawn="1"/>
        </p:nvCxnSpPr>
        <p:spPr>
          <a:xfrm>
            <a:off x="-1456" y="700089"/>
            <a:ext cx="9906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/>
          <p:cNvCxnSpPr/>
          <p:nvPr userDrawn="1"/>
        </p:nvCxnSpPr>
        <p:spPr>
          <a:xfrm>
            <a:off x="0" y="6359525"/>
            <a:ext cx="9906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ACFE1-165A-424A-A0A3-3707EB12920B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82506" y="4406905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8AA291-0D4C-46CD-9131-1206307F46BB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-1713" y="700101"/>
            <a:ext cx="9906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25798" y="6338901"/>
            <a:ext cx="9906000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36575" y="1600204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48300" y="1600204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ACFE1-165A-424A-A0A3-3707EB12920B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ACFE1-165A-424A-A0A3-3707EB12920B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ACFE1-165A-424A-A0A3-3707EB12920B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1793A9-0190-4FCE-AECC-0085F5FBE25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1" y="6359525"/>
            <a:ext cx="9906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/>
          <p:cNvCxnSpPr/>
          <p:nvPr userDrawn="1"/>
        </p:nvCxnSpPr>
        <p:spPr>
          <a:xfrm>
            <a:off x="-1713" y="700101"/>
            <a:ext cx="9906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65AF1-5D7B-4C27-8048-5E4E6FED4BA8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8" name="Connecteur droit 7"/>
          <p:cNvCxnSpPr/>
          <p:nvPr userDrawn="1"/>
        </p:nvCxnSpPr>
        <p:spPr>
          <a:xfrm>
            <a:off x="1" y="6359525"/>
            <a:ext cx="9906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 userDrawn="1"/>
        </p:nvCxnSpPr>
        <p:spPr>
          <a:xfrm>
            <a:off x="-1713" y="700101"/>
            <a:ext cx="9906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D56EC8-50F7-4016-AA61-AC4754C6B68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cxnSp>
        <p:nvCxnSpPr>
          <p:cNvPr id="8" name="Connecteur droit 7"/>
          <p:cNvCxnSpPr/>
          <p:nvPr userDrawn="1"/>
        </p:nvCxnSpPr>
        <p:spPr>
          <a:xfrm>
            <a:off x="1" y="6359525"/>
            <a:ext cx="9906000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 userDrawn="1"/>
        </p:nvCxnSpPr>
        <p:spPr>
          <a:xfrm>
            <a:off x="-1713" y="700101"/>
            <a:ext cx="9906001" cy="1587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95300" y="635635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384550" y="6356355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099300" y="635635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7BACFE1-165A-424A-A0A3-3707EB12920B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  <p:sldLayoutId id="2147484074" r:id="rId8"/>
    <p:sldLayoutId id="2147484075" r:id="rId9"/>
    <p:sldLayoutId id="2147484076" r:id="rId10"/>
    <p:sldLayoutId id="2147484077" r:id="rId11"/>
    <p:sldLayoutId id="2147484078" r:id="rId12"/>
    <p:sldLayoutId id="2147484082" r:id="rId13"/>
    <p:sldLayoutId id="2147484085" r:id="rId14"/>
    <p:sldLayoutId id="2147484091" r:id="rId15"/>
    <p:sldLayoutId id="2147484031" r:id="rId16"/>
    <p:sldLayoutId id="2147484032" r:id="rId17"/>
    <p:sldLayoutId id="2147484092" r:id="rId18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Colors" Target="../diagrams/colors3.xml"/><Relationship Id="rId18" Type="http://schemas.microsoft.com/office/2007/relationships/diagramDrawing" Target="../diagrams/drawing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12" Type="http://schemas.openxmlformats.org/officeDocument/2006/relationships/diagramQuickStyle" Target="../diagrams/quickStyle3.xml"/><Relationship Id="rId1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diagramLayout" Target="../diagrams/layout3.xml"/><Relationship Id="rId5" Type="http://schemas.openxmlformats.org/officeDocument/2006/relationships/diagramColors" Target="../diagrams/colors1.xml"/><Relationship Id="rId10" Type="http://schemas.openxmlformats.org/officeDocument/2006/relationships/diagramData" Target="../diagrams/data3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15720" y="2616902"/>
            <a:ext cx="9945001" cy="187321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/>
          <a:lstStyle/>
          <a:p>
            <a:pPr marL="363538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2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Trebuchet MS" pitchFamily="34" charset="0"/>
                <a:cs typeface="AL-Mohanad Bold" pitchFamily="2" charset="-78"/>
              </a:rPr>
              <a:t>Enseignement Supérieur Marocain : </a:t>
            </a:r>
          </a:p>
          <a:p>
            <a:pPr marL="363538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2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Trebuchet MS" pitchFamily="34" charset="0"/>
                <a:cs typeface="AL-Mohanad Bold" pitchFamily="2" charset="-78"/>
              </a:rPr>
              <a:t>Employabilité des Lauréats</a:t>
            </a:r>
          </a:p>
        </p:txBody>
      </p:sp>
      <p:sp>
        <p:nvSpPr>
          <p:cNvPr id="12292" name="ZoneTexte 8"/>
          <p:cNvSpPr txBox="1">
            <a:spLocks noChangeArrowheads="1"/>
          </p:cNvSpPr>
          <p:nvPr/>
        </p:nvSpPr>
        <p:spPr bwMode="auto">
          <a:xfrm>
            <a:off x="0" y="5117902"/>
            <a:ext cx="9906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r-FR" sz="2000" b="1" dirty="0" smtClean="0">
                <a:solidFill>
                  <a:schemeClr val="tx2"/>
                </a:solidFill>
                <a:latin typeface="Candara"/>
                <a:cs typeface="Candara"/>
              </a:rPr>
              <a:t>Présenté par Pr. </a:t>
            </a:r>
            <a:r>
              <a:rPr lang="fr-FR" sz="2000" b="1" dirty="0" err="1" smtClean="0">
                <a:solidFill>
                  <a:schemeClr val="tx2"/>
                </a:solidFill>
                <a:latin typeface="Candara"/>
                <a:cs typeface="Candara"/>
              </a:rPr>
              <a:t>abdelhakim</a:t>
            </a:r>
            <a:r>
              <a:rPr lang="fr-FR" sz="2000" b="1" dirty="0" smtClean="0">
                <a:solidFill>
                  <a:schemeClr val="tx2"/>
                </a:solidFill>
                <a:latin typeface="Candara"/>
                <a:cs typeface="Candara"/>
              </a:rPr>
              <a:t> </a:t>
            </a:r>
            <a:r>
              <a:rPr lang="fr-FR" sz="2000" b="1" dirty="0" err="1" smtClean="0">
                <a:solidFill>
                  <a:schemeClr val="tx2"/>
                </a:solidFill>
                <a:latin typeface="Candara"/>
                <a:cs typeface="Candara"/>
              </a:rPr>
              <a:t>Mansoureddine</a:t>
            </a:r>
            <a:endParaRPr lang="fr-FR" sz="2000" b="1" dirty="0">
              <a:solidFill>
                <a:schemeClr val="tx2"/>
              </a:solidFill>
              <a:latin typeface="Candara"/>
              <a:cs typeface="Candara"/>
            </a:endParaRPr>
          </a:p>
          <a:p>
            <a:pPr algn="ctr" eaLnBrk="1" hangingPunct="1"/>
            <a:r>
              <a:rPr lang="fr-FR" sz="2000" b="1" dirty="0" smtClean="0">
                <a:solidFill>
                  <a:schemeClr val="tx2"/>
                </a:solidFill>
                <a:latin typeface="Candara"/>
                <a:cs typeface="Candara"/>
              </a:rPr>
              <a:t>Chef de Division de l’Enseignement supérieur Public Universitaire</a:t>
            </a:r>
          </a:p>
          <a:p>
            <a:pPr algn="ctr" eaLnBrk="1" hangingPunct="1"/>
            <a:endParaRPr lang="fr-FR" sz="2000" b="1" i="1" dirty="0" smtClean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89811685"/>
              </p:ext>
            </p:extLst>
          </p:nvPr>
        </p:nvGraphicFramePr>
        <p:xfrm>
          <a:off x="6" y="179389"/>
          <a:ext cx="9906002" cy="1664970"/>
        </p:xfrm>
        <a:graphic>
          <a:graphicData uri="http://schemas.openxmlformats.org/drawingml/2006/table">
            <a:tbl>
              <a:tblPr/>
              <a:tblGrid>
                <a:gridCol w="4320999"/>
                <a:gridCol w="1283819"/>
                <a:gridCol w="4301184"/>
              </a:tblGrid>
              <a:tr h="735835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6" marR="7429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>
                        <a:latin typeface="Calibri"/>
                        <a:ea typeface="Calibri"/>
                        <a:cs typeface="Mohammad Head"/>
                      </a:endParaRPr>
                    </a:p>
                  </a:txBody>
                  <a:tcPr marL="74296" marR="7429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MA" sz="1600" b="1" dirty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L-Mohanad Bold"/>
                        </a:rPr>
                        <a:t>المملكة المغربية</a:t>
                      </a:r>
                      <a:endParaRPr lang="fr-FR" sz="12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MA" sz="1600" dirty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L-Mohanad Bold"/>
                        </a:rPr>
                        <a:t>وزارة التعليم </a:t>
                      </a:r>
                      <a:r>
                        <a:rPr lang="ar-MA" sz="1600" dirty="0" smtClean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L-Mohanad Bold"/>
                        </a:rPr>
                        <a:t>العالي</a:t>
                      </a:r>
                      <a:endParaRPr lang="fr-FR" sz="1600" dirty="0" smtClean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AL-Mohanad Bold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MA" sz="1600" dirty="0" smtClean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L-Mohanad Bold"/>
                        </a:rPr>
                        <a:t> </a:t>
                      </a:r>
                      <a:r>
                        <a:rPr lang="ar-MA" sz="1600" dirty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L-Mohanad Bold"/>
                        </a:rPr>
                        <a:t>والبحث </a:t>
                      </a:r>
                      <a:r>
                        <a:rPr lang="ar-MA" sz="1600" dirty="0" smtClean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L-Mohanad Bold"/>
                        </a:rPr>
                        <a:t>العلمي</a:t>
                      </a:r>
                      <a:r>
                        <a:rPr lang="fr-FR" sz="1600" dirty="0" smtClean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L-Mohanad Bold"/>
                        </a:rPr>
                        <a:t> </a:t>
                      </a:r>
                      <a:r>
                        <a:rPr lang="ar-MA" sz="1600" dirty="0" smtClean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L-Mohanad Bold"/>
                        </a:rPr>
                        <a:t>وتكوين </a:t>
                      </a:r>
                      <a:r>
                        <a:rPr lang="ar-MA" sz="1600" dirty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L-Mohanad Bold"/>
                        </a:rPr>
                        <a:t>الأطر</a:t>
                      </a:r>
                      <a:endParaRPr lang="fr-FR" sz="12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6" marR="7429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18315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rial"/>
                        </a:rPr>
                        <a:t>Royaume du Maroc</a:t>
                      </a:r>
                      <a:endParaRPr lang="fr-FR" sz="16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rial"/>
                        </a:rPr>
                        <a:t>Ministère de l’Enseignement Supérieur,</a:t>
                      </a:r>
                      <a:endParaRPr lang="fr-FR" sz="16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rial"/>
                        </a:rPr>
                        <a:t> de la Recherche Scientifique </a:t>
                      </a:r>
                      <a:r>
                        <a:rPr lang="fr-FR" sz="1200" dirty="0" smtClean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rial"/>
                        </a:rPr>
                        <a:t> et </a:t>
                      </a:r>
                      <a:r>
                        <a:rPr lang="fr-FR" sz="1200" dirty="0">
                          <a:solidFill>
                            <a:schemeClr val="accent1"/>
                          </a:solidFill>
                          <a:latin typeface="Calibri"/>
                          <a:ea typeface="Calibri"/>
                          <a:cs typeface="Arial"/>
                        </a:rPr>
                        <a:t>de la Formation des Cadres</a:t>
                      </a:r>
                      <a:endParaRPr lang="fr-FR" sz="16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6" marR="74296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9634" name="Imag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FEA"/>
              </a:clrFrom>
              <a:clrTo>
                <a:srgbClr val="FDFFEA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93491" y="276445"/>
            <a:ext cx="2874989" cy="704850"/>
          </a:xfrm>
          <a:prstGeom prst="rect">
            <a:avLst/>
          </a:prstGeom>
          <a:noFill/>
        </p:spPr>
      </p:pic>
      <p:pic>
        <p:nvPicPr>
          <p:cNvPr id="12299" name="Imag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349" y="158753"/>
            <a:ext cx="959644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Connecteur droit 8"/>
          <p:cNvCxnSpPr/>
          <p:nvPr/>
        </p:nvCxnSpPr>
        <p:spPr>
          <a:xfrm>
            <a:off x="1" y="2614913"/>
            <a:ext cx="9906000" cy="1588"/>
          </a:xfrm>
          <a:prstGeom prst="line">
            <a:avLst/>
          </a:prstGeom>
          <a:ln w="28575">
            <a:solidFill>
              <a:schemeClr val="tx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" y="2414380"/>
            <a:ext cx="9905999" cy="1456976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Gill Sans MT" pitchFamily="34" charset="0"/>
              </a:rPr>
              <a:t>Grands chantiers de réformes </a:t>
            </a:r>
          </a:p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Gill Sans MT" pitchFamily="34" charset="0"/>
              </a:rPr>
              <a:t>de l’Enseignement supérieur marocain</a:t>
            </a:r>
            <a:endParaRPr lang="fr-BE" sz="2800" b="1" dirty="0" smtClean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4257741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chemeClr val="tx2"/>
                </a:solidFill>
                <a:latin typeface="Gill Sans MT" pitchFamily="34" charset="0"/>
              </a:rPr>
              <a:t>2000-2009:  Réforme de l’Enseignement Supérieur</a:t>
            </a:r>
            <a:endParaRPr lang="fr-BE" b="1" dirty="0" smtClean="0">
              <a:solidFill>
                <a:schemeClr val="tx2"/>
              </a:solidFill>
              <a:latin typeface="Gill Sans MT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2140" y="4754516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chemeClr val="tx2"/>
                </a:solidFill>
                <a:latin typeface="Gill Sans MT" pitchFamily="34" charset="0"/>
              </a:rPr>
              <a:t>2009-2012: Programme d’Urgence et Contractualisation Etat-Universités</a:t>
            </a:r>
            <a:endParaRPr lang="fr-BE" b="1" dirty="0" smtClean="0">
              <a:solidFill>
                <a:schemeClr val="tx2"/>
              </a:solidFill>
              <a:latin typeface="Gill Sans MT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4754516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chemeClr val="tx2"/>
                </a:solidFill>
                <a:latin typeface="Gill Sans MT" pitchFamily="34" charset="0"/>
              </a:rPr>
              <a:t>2009-2012: Programme d’Urgence et Contractualisation Etat-Universités</a:t>
            </a:r>
            <a:endParaRPr lang="fr-BE" b="1" dirty="0" smtClean="0">
              <a:solidFill>
                <a:schemeClr val="tx2"/>
              </a:solidFill>
              <a:latin typeface="Gill Sans MT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5248116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chemeClr val="tx2"/>
                </a:solidFill>
                <a:latin typeface="Gill Sans MT" pitchFamily="34" charset="0"/>
              </a:rPr>
              <a:t>20013-2016: Plan d’action du MESRSFC</a:t>
            </a:r>
            <a:endParaRPr lang="fr-BE" b="1" dirty="0" smtClean="0">
              <a:solidFill>
                <a:schemeClr val="tx2"/>
              </a:solidFill>
              <a:latin typeface="Gill Sans MT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" y="2414380"/>
            <a:ext cx="9905999" cy="1456976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Gill Sans MT" pitchFamily="34" charset="0"/>
              </a:rPr>
              <a:t>Grands chantiers de réformes </a:t>
            </a:r>
          </a:p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Gill Sans MT" pitchFamily="34" charset="0"/>
              </a:rPr>
              <a:t>de l’Enseignement supérieur marocain</a:t>
            </a:r>
            <a:endParaRPr lang="fr-BE" sz="2800" b="1" dirty="0" smtClean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4257741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chemeClr val="tx2"/>
                </a:solidFill>
                <a:latin typeface="Gill Sans MT" pitchFamily="34" charset="0"/>
              </a:rPr>
              <a:t>2000-2009:  Réforme de l’Enseignement Supérieur</a:t>
            </a:r>
            <a:endParaRPr lang="fr-BE" b="1" dirty="0" smtClean="0">
              <a:solidFill>
                <a:schemeClr val="tx2"/>
              </a:solidFill>
              <a:latin typeface="Gill Sans MT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2140" y="4754516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rgbClr val="E9EFF7"/>
                </a:solidFill>
                <a:latin typeface="Gill Sans MT" pitchFamily="34" charset="0"/>
              </a:rPr>
              <a:t>2009-2012: Programme d’Urgence et Contractualisation Etat-Universités</a:t>
            </a:r>
            <a:endParaRPr lang="fr-BE" b="1" dirty="0" smtClean="0">
              <a:solidFill>
                <a:srgbClr val="E9EFF7"/>
              </a:solidFill>
              <a:latin typeface="Gill Sans MT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5248116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rgbClr val="E9EFF7"/>
                </a:solidFill>
                <a:latin typeface="Gill Sans MT" pitchFamily="34" charset="0"/>
              </a:rPr>
              <a:t>20013-2016: Plan d’action du MESRSFC</a:t>
            </a:r>
            <a:endParaRPr lang="fr-BE" b="1" dirty="0" smtClean="0">
              <a:solidFill>
                <a:srgbClr val="E9EFF7"/>
              </a:solidFill>
              <a:latin typeface="Gill Sans MT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1"/>
          <p:cNvSpPr>
            <a:spLocks noGrp="1"/>
          </p:cNvSpPr>
          <p:nvPr>
            <p:ph type="title"/>
          </p:nvPr>
        </p:nvSpPr>
        <p:spPr>
          <a:xfrm>
            <a:off x="39556" y="-25046"/>
            <a:ext cx="9866444" cy="6270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sz="240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/>
                <a:cs typeface="Trebuchet MS"/>
              </a:rPr>
              <a:t>Réforme </a:t>
            </a:r>
            <a:r>
              <a:rPr lang="fr-FR" sz="24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/>
                <a:cs typeface="Trebuchet MS"/>
              </a:rPr>
              <a:t>globale du Système de </a:t>
            </a:r>
            <a:r>
              <a:rPr lang="fr-FR" sz="240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/>
                <a:cs typeface="Trebuchet MS"/>
              </a:rPr>
              <a:t>l’enseignement supérieur marocain</a:t>
            </a:r>
          </a:p>
        </p:txBody>
      </p:sp>
      <p:sp>
        <p:nvSpPr>
          <p:cNvPr id="14" name="Rectangle 118"/>
          <p:cNvSpPr>
            <a:spLocks noChangeArrowheads="1"/>
          </p:cNvSpPr>
          <p:nvPr/>
        </p:nvSpPr>
        <p:spPr bwMode="auto">
          <a:xfrm>
            <a:off x="260430" y="1009929"/>
            <a:ext cx="9350955" cy="4974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355600" indent="-355600" algn="justLow">
              <a:lnSpc>
                <a:spcPct val="150000"/>
              </a:lnSpc>
              <a:buFont typeface="Wingdings" pitchFamily="2" charset="2"/>
              <a:buChar char="q"/>
              <a:tabLst>
                <a:tab pos="355600" algn="l"/>
              </a:tabLst>
            </a:pPr>
            <a:r>
              <a:rPr lang="fr-FR" sz="2000" b="1" dirty="0" smtClean="0">
                <a:solidFill>
                  <a:srgbClr val="003366"/>
                </a:solidFill>
                <a:latin typeface="Gill Sans MT" pitchFamily="34" charset="0"/>
              </a:rPr>
              <a:t>Année </a:t>
            </a:r>
            <a:r>
              <a:rPr lang="fr-FR" sz="2000" b="1" dirty="0">
                <a:solidFill>
                  <a:srgbClr val="003366"/>
                </a:solidFill>
                <a:latin typeface="Gill Sans MT" pitchFamily="34" charset="0"/>
              </a:rPr>
              <a:t>2000, </a:t>
            </a:r>
            <a:r>
              <a:rPr lang="fr-FR" sz="2000" b="1" dirty="0" smtClean="0">
                <a:solidFill>
                  <a:srgbClr val="003366"/>
                </a:solidFill>
                <a:latin typeface="Gill Sans MT" pitchFamily="34" charset="0"/>
              </a:rPr>
              <a:t>tournant </a:t>
            </a:r>
            <a:r>
              <a:rPr lang="fr-FR" sz="2000" b="1" dirty="0">
                <a:solidFill>
                  <a:srgbClr val="003366"/>
                </a:solidFill>
                <a:latin typeface="Gill Sans MT" pitchFamily="34" charset="0"/>
              </a:rPr>
              <a:t>majeur de l’histoire de l’Université </a:t>
            </a:r>
            <a:r>
              <a:rPr lang="fr-FR" sz="2000" b="1" dirty="0" smtClean="0">
                <a:solidFill>
                  <a:srgbClr val="003366"/>
                </a:solidFill>
                <a:latin typeface="Gill Sans MT" pitchFamily="34" charset="0"/>
              </a:rPr>
              <a:t>marocaine : </a:t>
            </a:r>
            <a:endParaRPr lang="fr-FR" sz="2000" b="1" dirty="0">
              <a:solidFill>
                <a:srgbClr val="003366"/>
              </a:solidFill>
              <a:latin typeface="Gill Sans MT" pitchFamily="34" charset="0"/>
            </a:endParaRPr>
          </a:p>
          <a:p>
            <a:pPr marL="622300" lvl="1" indent="-266700" algn="just" defTabSz="812800">
              <a:lnSpc>
                <a:spcPct val="150000"/>
              </a:lnSpc>
              <a:buFont typeface="Wingdings" pitchFamily="2" charset="2"/>
              <a:buChar char="§"/>
              <a:tabLst>
                <a:tab pos="180975" algn="l"/>
              </a:tabLst>
            </a:pPr>
            <a:r>
              <a:rPr lang="fr-FR" b="1" dirty="0">
                <a:solidFill>
                  <a:srgbClr val="0070C0"/>
                </a:solidFill>
                <a:latin typeface="Gill Sans MT" pitchFamily="34" charset="0"/>
              </a:rPr>
              <a:t>Promulgation de la loi 01-00</a:t>
            </a:r>
            <a:r>
              <a:rPr lang="fr-FR" dirty="0">
                <a:solidFill>
                  <a:schemeClr val="tx2"/>
                </a:solidFill>
                <a:latin typeface="Gill Sans MT" pitchFamily="34" charset="0"/>
              </a:rPr>
              <a:t>, portant organisation de l’enseignement supérieur</a:t>
            </a:r>
            <a:r>
              <a:rPr lang="fr-FR" dirty="0" smtClean="0">
                <a:solidFill>
                  <a:schemeClr val="tx2"/>
                </a:solidFill>
                <a:latin typeface="Gill Sans MT" pitchFamily="34" charset="0"/>
              </a:rPr>
              <a:t>;</a:t>
            </a:r>
          </a:p>
          <a:p>
            <a:pPr marL="622300" lvl="1" indent="-266700" algn="just" defTabSz="812800">
              <a:lnSpc>
                <a:spcPct val="150000"/>
              </a:lnSpc>
              <a:buFont typeface="Wingdings" pitchFamily="2" charset="2"/>
              <a:buChar char="§"/>
              <a:tabLst>
                <a:tab pos="180975" algn="l"/>
              </a:tabLst>
            </a:pPr>
            <a:r>
              <a:rPr lang="fr-FR" dirty="0" smtClean="0">
                <a:solidFill>
                  <a:schemeClr val="tx2"/>
                </a:solidFill>
                <a:latin typeface="Gill Sans MT" pitchFamily="34" charset="0"/>
              </a:rPr>
              <a:t>Réforme pédagogique (</a:t>
            </a: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adoption du système LMD</a:t>
            </a:r>
            <a:r>
              <a:rPr lang="fr-FR" dirty="0" smtClean="0">
                <a:solidFill>
                  <a:schemeClr val="tx2"/>
                </a:solidFill>
                <a:latin typeface="Gill Sans MT" pitchFamily="34" charset="0"/>
              </a:rPr>
              <a:t>, </a:t>
            </a: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évaluation et accréditation </a:t>
            </a:r>
            <a:r>
              <a:rPr lang="fr-FR" dirty="0" smtClean="0">
                <a:solidFill>
                  <a:schemeClr val="tx2"/>
                </a:solidFill>
                <a:latin typeface="Gill Sans MT" pitchFamily="34" charset="0"/>
              </a:rPr>
              <a:t>des filières)</a:t>
            </a:r>
          </a:p>
          <a:p>
            <a:pPr marL="622300" lvl="1" indent="-266700" algn="just" defTabSz="812800">
              <a:lnSpc>
                <a:spcPct val="150000"/>
              </a:lnSpc>
              <a:buFont typeface="Wingdings" pitchFamily="2" charset="2"/>
              <a:buChar char="§"/>
              <a:tabLst>
                <a:tab pos="180975" algn="l"/>
              </a:tabLst>
            </a:pP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Réforme de la gouvernance</a:t>
            </a:r>
            <a:r>
              <a:rPr lang="fr-FR" dirty="0" smtClean="0">
                <a:solidFill>
                  <a:schemeClr val="tx2"/>
                </a:solidFill>
                <a:latin typeface="Gill Sans MT" pitchFamily="34" charset="0"/>
              </a:rPr>
              <a:t>;</a:t>
            </a:r>
          </a:p>
          <a:p>
            <a:pPr marL="622300" lvl="1" indent="-266700" algn="just" defTabSz="812800">
              <a:lnSpc>
                <a:spcPct val="150000"/>
              </a:lnSpc>
              <a:buFont typeface="Wingdings" pitchFamily="2" charset="2"/>
              <a:buChar char="§"/>
              <a:tabLst>
                <a:tab pos="180975" algn="l"/>
              </a:tabLst>
            </a:pPr>
            <a:r>
              <a:rPr lang="fr-FR" dirty="0" smtClean="0">
                <a:solidFill>
                  <a:schemeClr val="tx2"/>
                </a:solidFill>
                <a:latin typeface="Gill Sans MT" pitchFamily="34" charset="0"/>
              </a:rPr>
              <a:t>Institutionnalisation et </a:t>
            </a: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mise en œuvre de l’autonomie de l’université </a:t>
            </a:r>
            <a:r>
              <a:rPr lang="fr-FR" dirty="0" smtClean="0">
                <a:solidFill>
                  <a:schemeClr val="tx2"/>
                </a:solidFill>
                <a:latin typeface="Gill Sans MT" pitchFamily="34" charset="0"/>
              </a:rPr>
              <a:t>et de la décentralisation;</a:t>
            </a:r>
            <a:endParaRPr lang="fr-FR" dirty="0">
              <a:solidFill>
                <a:schemeClr val="tx2"/>
              </a:solidFill>
              <a:latin typeface="Gill Sans MT" pitchFamily="34" charset="0"/>
            </a:endParaRPr>
          </a:p>
          <a:p>
            <a:pPr marL="622300" lvl="1" indent="-266700" algn="just" defTabSz="812800">
              <a:lnSpc>
                <a:spcPct val="150000"/>
              </a:lnSpc>
              <a:buFont typeface="Wingdings" pitchFamily="2" charset="2"/>
              <a:buChar char="§"/>
              <a:tabLst>
                <a:tab pos="180975" algn="l"/>
              </a:tabLst>
            </a:pPr>
            <a:r>
              <a:rPr lang="fr-FR" dirty="0">
                <a:solidFill>
                  <a:schemeClr val="tx2"/>
                </a:solidFill>
                <a:latin typeface="Gill Sans MT" pitchFamily="34" charset="0"/>
              </a:rPr>
              <a:t>Dotation de l’Université en </a:t>
            </a:r>
            <a:r>
              <a:rPr lang="fr-FR" b="1" dirty="0">
                <a:solidFill>
                  <a:srgbClr val="0070C0"/>
                </a:solidFill>
                <a:latin typeface="Gill Sans MT" pitchFamily="34" charset="0"/>
              </a:rPr>
              <a:t>outil</a:t>
            </a:r>
            <a:r>
              <a:rPr lang="fr-FR" dirty="0">
                <a:solidFill>
                  <a:schemeClr val="tx2"/>
                </a:solidFill>
                <a:latin typeface="Gill Sans MT" pitchFamily="34" charset="0"/>
              </a:rPr>
              <a:t>s nécessaires </a:t>
            </a:r>
            <a:r>
              <a:rPr lang="fr-FR" dirty="0" smtClean="0">
                <a:solidFill>
                  <a:schemeClr val="tx2"/>
                </a:solidFill>
                <a:latin typeface="Gill Sans MT" pitchFamily="34" charset="0"/>
              </a:rPr>
              <a:t>pour </a:t>
            </a:r>
            <a:r>
              <a:rPr lang="fr-FR" dirty="0">
                <a:solidFill>
                  <a:schemeClr val="tx2"/>
                </a:solidFill>
                <a:latin typeface="Gill Sans MT" pitchFamily="34" charset="0"/>
              </a:rPr>
              <a:t>garantir son autonomie et </a:t>
            </a:r>
            <a:r>
              <a:rPr lang="fr-FR" dirty="0" smtClean="0">
                <a:solidFill>
                  <a:schemeClr val="tx2"/>
                </a:solidFill>
                <a:latin typeface="Gill Sans MT" pitchFamily="34" charset="0"/>
              </a:rPr>
              <a:t>son développement; </a:t>
            </a:r>
            <a:endParaRPr lang="fr-FR" dirty="0">
              <a:solidFill>
                <a:schemeClr val="tx2"/>
              </a:solidFill>
              <a:latin typeface="Gill Sans MT" pitchFamily="34" charset="0"/>
            </a:endParaRPr>
          </a:p>
          <a:p>
            <a:pPr marL="622300" lvl="1" indent="-266700" algn="just" defTabSz="812800">
              <a:lnSpc>
                <a:spcPct val="150000"/>
              </a:lnSpc>
              <a:buFont typeface="Wingdings" pitchFamily="2" charset="2"/>
              <a:buChar char="§"/>
              <a:tabLst>
                <a:tab pos="180975" algn="l"/>
              </a:tabLst>
            </a:pPr>
            <a:r>
              <a:rPr lang="fr-FR" b="1" dirty="0">
                <a:solidFill>
                  <a:srgbClr val="0070C0"/>
                </a:solidFill>
                <a:latin typeface="Gill Sans MT" pitchFamily="34" charset="0"/>
              </a:rPr>
              <a:t>Encrage de l’université </a:t>
            </a:r>
            <a:r>
              <a:rPr lang="fr-FR" dirty="0">
                <a:solidFill>
                  <a:schemeClr val="tx2"/>
                </a:solidFill>
                <a:latin typeface="Gill Sans MT" pitchFamily="34" charset="0"/>
              </a:rPr>
              <a:t>de plus en plus dans son </a:t>
            </a:r>
            <a:r>
              <a:rPr lang="fr-FR" b="1" dirty="0">
                <a:solidFill>
                  <a:srgbClr val="0070C0"/>
                </a:solidFill>
                <a:latin typeface="Gill Sans MT" pitchFamily="34" charset="0"/>
              </a:rPr>
              <a:t>environnement socio-économique </a:t>
            </a:r>
            <a:r>
              <a:rPr lang="fr-FR" dirty="0" smtClean="0">
                <a:solidFill>
                  <a:schemeClr val="tx2"/>
                </a:solidFill>
                <a:latin typeface="Gill Sans MT" pitchFamily="34" charset="0"/>
              </a:rPr>
              <a:t>régional, national et international.</a:t>
            </a:r>
            <a:endParaRPr lang="fr-FR" dirty="0">
              <a:solidFill>
                <a:schemeClr val="tx2"/>
              </a:solidFill>
              <a:latin typeface="Gill Sans MT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359219" y="2357734"/>
            <a:ext cx="3021211" cy="1079500"/>
          </a:xfrm>
          <a:prstGeom prst="roundRect">
            <a:avLst>
              <a:gd name="adj" fmla="val 16667"/>
            </a:avLst>
          </a:prstGeom>
          <a:solidFill>
            <a:schemeClr val="accent4">
              <a:lumMod val="75000"/>
            </a:schemeClr>
          </a:solidFill>
          <a:ln w="12700">
            <a:noFill/>
            <a:round/>
            <a:headEnd/>
            <a:tailEnd/>
          </a:ln>
          <a:effectLst>
            <a:outerShdw algn="ctr" rotWithShape="0">
              <a:schemeClr val="folHlink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30000"/>
              </a:lnSpc>
              <a:spcBef>
                <a:spcPct val="50000"/>
              </a:spcBef>
            </a:pPr>
            <a:r>
              <a:rPr lang="fr-FR" sz="1800" b="1" dirty="0">
                <a:solidFill>
                  <a:schemeClr val="bg1"/>
                </a:solidFill>
                <a:latin typeface="Calibri" pitchFamily="34" charset="0"/>
              </a:rPr>
              <a:t>Nouvelles</a:t>
            </a:r>
          </a:p>
          <a:p>
            <a:pPr algn="ctr">
              <a:lnSpc>
                <a:spcPct val="30000"/>
              </a:lnSpc>
              <a:spcBef>
                <a:spcPct val="50000"/>
              </a:spcBef>
            </a:pPr>
            <a:r>
              <a:rPr lang="fr-FR" sz="1800" b="1" dirty="0" smtClean="0">
                <a:solidFill>
                  <a:schemeClr val="bg1"/>
                </a:solidFill>
                <a:latin typeface="Calibri" pitchFamily="34" charset="0"/>
              </a:rPr>
              <a:t>Missions</a:t>
            </a:r>
          </a:p>
          <a:p>
            <a:pPr algn="ctr">
              <a:lnSpc>
                <a:spcPct val="30000"/>
              </a:lnSpc>
              <a:spcBef>
                <a:spcPct val="50000"/>
              </a:spcBef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</a:rPr>
              <a:t>Etat/universités</a:t>
            </a:r>
            <a:endParaRPr lang="fr-FR" sz="1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384949" y="5139445"/>
            <a:ext cx="3023976" cy="1079500"/>
          </a:xfrm>
          <a:prstGeom prst="roundRect">
            <a:avLst>
              <a:gd name="adj" fmla="val 16667"/>
            </a:avLst>
          </a:prstGeom>
          <a:solidFill>
            <a:schemeClr val="accent5">
              <a:lumMod val="75000"/>
            </a:schemeClr>
          </a:solidFill>
          <a:ln w="12700">
            <a:noFill/>
            <a:round/>
            <a:headEnd/>
            <a:tailEnd/>
          </a:ln>
          <a:effectLst>
            <a:outerShdw algn="ctr" rotWithShape="0">
              <a:schemeClr val="folHlink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fr-FR" sz="1800" b="1" dirty="0" smtClean="0">
                <a:solidFill>
                  <a:schemeClr val="bg1"/>
                </a:solidFill>
                <a:latin typeface="Calibri" pitchFamily="34" charset="0"/>
              </a:rPr>
              <a:t>Système d’Assurance </a:t>
            </a:r>
          </a:p>
          <a:p>
            <a:pPr algn="ctr"/>
            <a:r>
              <a:rPr lang="fr-FR" sz="1800" b="1" dirty="0" smtClean="0">
                <a:solidFill>
                  <a:schemeClr val="bg1"/>
                </a:solidFill>
                <a:latin typeface="Calibri" pitchFamily="34" charset="0"/>
              </a:rPr>
              <a:t>qualité</a:t>
            </a:r>
            <a:endParaRPr lang="fr-FR" sz="1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385232" y="927537"/>
            <a:ext cx="3023976" cy="1079500"/>
          </a:xfrm>
          <a:prstGeom prst="roundRect">
            <a:avLst>
              <a:gd name="adj" fmla="val 16667"/>
            </a:avLst>
          </a:prstGeom>
          <a:solidFill>
            <a:schemeClr val="accent6">
              <a:lumMod val="50000"/>
            </a:schemeClr>
          </a:solidFill>
          <a:ln>
            <a:noFill/>
            <a:headEnd/>
            <a:tailEnd/>
          </a:ln>
          <a:effectLst>
            <a:outerShdw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0" h="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fr-FR" b="1" dirty="0" smtClean="0">
                <a:solidFill>
                  <a:schemeClr val="bg1"/>
                </a:solidFill>
                <a:latin typeface="Calibri" pitchFamily="34" charset="0"/>
              </a:rPr>
              <a:t>Nouvelle organisation de </a:t>
            </a:r>
          </a:p>
          <a:p>
            <a:pPr algn="ctr"/>
            <a:r>
              <a:rPr lang="fr-FR" b="1" dirty="0" smtClean="0">
                <a:solidFill>
                  <a:schemeClr val="bg1"/>
                </a:solidFill>
                <a:latin typeface="Calibri" pitchFamily="34" charset="0"/>
              </a:rPr>
              <a:t>l’enseignement supérieur</a:t>
            </a:r>
            <a:r>
              <a:rPr lang="fr-FR" sz="1800" b="1" dirty="0" smtClean="0">
                <a:solidFill>
                  <a:schemeClr val="bg1"/>
                </a:solidFill>
                <a:latin typeface="Trebuchet MS" pitchFamily="34" charset="0"/>
                <a:ea typeface="ＭＳ Ｐゴシック" pitchFamily="-104" charset="-128"/>
              </a:rPr>
              <a:t> </a:t>
            </a:r>
            <a:endParaRPr lang="fr-FR" sz="1800" dirty="0">
              <a:solidFill>
                <a:schemeClr val="bg1"/>
              </a:solidFill>
              <a:latin typeface="Trebuchet MS" pitchFamily="34" charset="0"/>
              <a:ea typeface="ＭＳ Ｐゴシック" pitchFamily="-104" charset="-128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20624" y="3801347"/>
            <a:ext cx="3023976" cy="1079500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</a:schemeClr>
          </a:solidFill>
          <a:ln w="12700">
            <a:noFill/>
            <a:round/>
            <a:headEnd/>
            <a:tailEnd/>
          </a:ln>
          <a:effectLst>
            <a:outerShdw algn="ctr" rotWithShape="0">
              <a:schemeClr val="folHlink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fr-FR" sz="1800" b="1" dirty="0" smtClean="0">
                <a:solidFill>
                  <a:schemeClr val="bg1"/>
                </a:solidFill>
                <a:latin typeface="Calibri" pitchFamily="34" charset="0"/>
              </a:rPr>
              <a:t>Contractualisation</a:t>
            </a:r>
          </a:p>
          <a:p>
            <a:pPr algn="ctr"/>
            <a:r>
              <a:rPr lang="fr-FR" sz="1800" b="1" dirty="0" smtClean="0">
                <a:solidFill>
                  <a:schemeClr val="bg1"/>
                </a:solidFill>
                <a:latin typeface="Calibri" pitchFamily="34" charset="0"/>
              </a:rPr>
              <a:t> Etat-université </a:t>
            </a:r>
            <a:endParaRPr lang="fr-FR" sz="1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4044276" y="1115449"/>
            <a:ext cx="5463900" cy="5711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3050" indent="-273050"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§"/>
            </a:pPr>
            <a:r>
              <a:rPr lang="fr-FR" sz="1600" b="1" dirty="0" smtClean="0">
                <a:latin typeface="Calibri" pitchFamily="34" charset="0"/>
              </a:rPr>
              <a:t>Nouvelle organisation des universités</a:t>
            </a:r>
          </a:p>
          <a:p>
            <a:pPr marL="273050" indent="-273050"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§"/>
            </a:pPr>
            <a:r>
              <a:rPr lang="fr-FR" sz="1600" b="1" dirty="0" smtClean="0">
                <a:latin typeface="Calibri" pitchFamily="34" charset="0"/>
              </a:rPr>
              <a:t>Instances de coordination et de régulation</a:t>
            </a:r>
            <a:endParaRPr lang="fr-FR" sz="1600" b="1" dirty="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4065057" y="2450329"/>
            <a:ext cx="5377788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>
              <a:spcBef>
                <a:spcPct val="50000"/>
              </a:spcBef>
              <a:buFont typeface="Wingdings" pitchFamily="2" charset="2"/>
              <a:buChar char="§"/>
            </a:pPr>
            <a:r>
              <a:rPr lang="fr-FR" sz="1600" b="1" dirty="0" smtClean="0">
                <a:latin typeface="Calibri" pitchFamily="34" charset="0"/>
              </a:rPr>
              <a:t>Redéfinition du rôle de l’Etat : planification et régulation</a:t>
            </a:r>
          </a:p>
          <a:p>
            <a:pPr marL="273050" indent="-273050">
              <a:spcBef>
                <a:spcPct val="50000"/>
              </a:spcBef>
              <a:buFont typeface="Wingdings" pitchFamily="2" charset="2"/>
              <a:buChar char="§"/>
              <a:tabLst>
                <a:tab pos="0" algn="l"/>
              </a:tabLst>
            </a:pPr>
            <a:r>
              <a:rPr lang="fr-FR" sz="1600" b="1" dirty="0" smtClean="0">
                <a:latin typeface="Calibri" pitchFamily="34" charset="0"/>
              </a:rPr>
              <a:t>Autonomie et élargissement des missions de l’université des universités</a:t>
            </a: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4052454" y="5355346"/>
            <a:ext cx="5326085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66CC"/>
              </a:buClr>
              <a:buSzPct val="80000"/>
            </a:pPr>
            <a:r>
              <a:rPr lang="fr-FR" sz="1600" b="1" dirty="0" smtClean="0">
                <a:latin typeface="Calibri" pitchFamily="34" charset="0"/>
              </a:rPr>
              <a:t>Développement de la culture et de la pratique de l’évaluation et de la reddition des comptes.</a:t>
            </a:r>
            <a:endParaRPr lang="fr-FR" sz="1400" b="1" dirty="0">
              <a:latin typeface="Calibri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4091049" y="3926121"/>
            <a:ext cx="5261759" cy="7989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  <a:tabLst>
                <a:tab pos="180975" algn="l"/>
              </a:tabLst>
            </a:pPr>
            <a:endParaRPr lang="fr-FR" sz="1600" b="1" dirty="0" smtClean="0">
              <a:latin typeface="Calibri" pitchFamily="34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180975" algn="l"/>
              </a:tabLst>
            </a:pPr>
            <a:r>
              <a:rPr lang="fr-FR" sz="1600" b="1" dirty="0" smtClean="0">
                <a:latin typeface="Calibri" pitchFamily="34" charset="0"/>
              </a:rPr>
              <a:t>le prélude  à une gestion décentralisée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fr-FR" sz="1600" b="1" dirty="0" smtClean="0">
              <a:latin typeface="Calibri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65563" y="177423"/>
            <a:ext cx="930151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2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ea typeface="+mj-ea"/>
              </a:rPr>
              <a:t>Apports de la Réforme de l’enseignement supérieur depuis 2000 </a:t>
            </a:r>
            <a:endParaRPr lang="fr-FR" sz="22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ill Sans MT" pitchFamily="34" charset="0"/>
              <a:ea typeface="+mj-ea"/>
            </a:endParaRPr>
          </a:p>
        </p:txBody>
      </p:sp>
      <p:sp>
        <p:nvSpPr>
          <p:cNvPr id="18" name="Flèche droite 17"/>
          <p:cNvSpPr/>
          <p:nvPr/>
        </p:nvSpPr>
        <p:spPr>
          <a:xfrm>
            <a:off x="3443844" y="5569528"/>
            <a:ext cx="581891" cy="2375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droite 18"/>
          <p:cNvSpPr/>
          <p:nvPr/>
        </p:nvSpPr>
        <p:spPr>
          <a:xfrm>
            <a:off x="3406238" y="4213761"/>
            <a:ext cx="581891" cy="2375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lèche droite 19"/>
          <p:cNvSpPr/>
          <p:nvPr/>
        </p:nvSpPr>
        <p:spPr>
          <a:xfrm>
            <a:off x="3416134" y="2762993"/>
            <a:ext cx="581891" cy="2375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lèche droite 20"/>
          <p:cNvSpPr/>
          <p:nvPr/>
        </p:nvSpPr>
        <p:spPr>
          <a:xfrm>
            <a:off x="3437905" y="1288473"/>
            <a:ext cx="516578" cy="195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39556" y="84138"/>
            <a:ext cx="9410700" cy="6270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sz="220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Arial" pitchFamily="34" charset="0"/>
              </a:rPr>
              <a:t>Réforme de l’enseignement supérieur marocain</a:t>
            </a:r>
          </a:p>
        </p:txBody>
      </p:sp>
      <p:sp>
        <p:nvSpPr>
          <p:cNvPr id="13314" name="Espace réservé du texte 2"/>
          <p:cNvSpPr>
            <a:spLocks noGrp="1"/>
          </p:cNvSpPr>
          <p:nvPr>
            <p:ph type="body" sz="half" idx="2"/>
          </p:nvPr>
        </p:nvSpPr>
        <p:spPr>
          <a:xfrm>
            <a:off x="110067" y="1185358"/>
            <a:ext cx="1733550" cy="492918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 sz="2000" b="1" smtClean="0">
              <a:solidFill>
                <a:srgbClr val="FFFFFF"/>
              </a:solidFill>
            </a:endParaRPr>
          </a:p>
          <a:p>
            <a:endParaRPr lang="fr-FR" sz="2000" b="1" smtClean="0">
              <a:solidFill>
                <a:srgbClr val="FFFFFF"/>
              </a:solidFill>
            </a:endParaRPr>
          </a:p>
          <a:p>
            <a:endParaRPr lang="fr-FR" sz="2000" b="1" smtClean="0">
              <a:solidFill>
                <a:srgbClr val="FFFFFF"/>
              </a:solidFill>
            </a:endParaRPr>
          </a:p>
          <a:p>
            <a:endParaRPr lang="fr-FR" sz="2000" b="1" smtClean="0">
              <a:solidFill>
                <a:srgbClr val="FFFFFF"/>
              </a:solidFill>
            </a:endParaRPr>
          </a:p>
          <a:p>
            <a:endParaRPr lang="fr-FR" sz="2000" b="1" smtClean="0">
              <a:solidFill>
                <a:srgbClr val="FFFFFF"/>
              </a:solidFill>
            </a:endParaRPr>
          </a:p>
          <a:p>
            <a:endParaRPr lang="fr-FR" sz="2000" b="1" smtClean="0">
              <a:solidFill>
                <a:srgbClr val="FFFFFF"/>
              </a:solidFill>
            </a:endParaRPr>
          </a:p>
          <a:p>
            <a:r>
              <a:rPr lang="fr-FR" sz="1600" b="1" smtClean="0">
                <a:solidFill>
                  <a:srgbClr val="FFFFFF"/>
                </a:solidFill>
                <a:latin typeface="Trebuchet MS" pitchFamily="34" charset="0"/>
              </a:rPr>
              <a:t>REALISATIONS</a:t>
            </a:r>
            <a:endParaRPr lang="fr-FR" sz="1700" b="1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3315" name="ZoneTexte 3"/>
          <p:cNvSpPr txBox="1">
            <a:spLocks noChangeArrowheads="1"/>
          </p:cNvSpPr>
          <p:nvPr/>
        </p:nvSpPr>
        <p:spPr bwMode="auto">
          <a:xfrm>
            <a:off x="1890050" y="1437771"/>
            <a:ext cx="8015949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4500" indent="-444500" algn="just">
              <a:spcBef>
                <a:spcPts val="1200"/>
              </a:spcBef>
              <a:spcAft>
                <a:spcPts val="1200"/>
              </a:spcAft>
              <a:buClr>
                <a:srgbClr val="0066CC"/>
              </a:buClr>
            </a:pPr>
            <a:r>
              <a:rPr lang="fr-FR" sz="2000" b="1" dirty="0"/>
              <a:t>Gouvernance</a:t>
            </a:r>
          </a:p>
          <a:p>
            <a:pPr marL="444500" indent="-444500">
              <a:spcBef>
                <a:spcPts val="1200"/>
              </a:spcBef>
              <a:spcAft>
                <a:spcPts val="1200"/>
              </a:spcAft>
              <a:buClr>
                <a:srgbClr val="0066CC"/>
              </a:buClr>
              <a:buFont typeface="Wingdings" pitchFamily="2" charset="2"/>
              <a:buChar char="q"/>
            </a:pPr>
            <a:r>
              <a:rPr lang="fr-FR" b="1" dirty="0">
                <a:solidFill>
                  <a:srgbClr val="0070C0"/>
                </a:solidFill>
              </a:rPr>
              <a:t>Autonomie des universités </a:t>
            </a:r>
            <a:r>
              <a:rPr lang="fr-FR" dirty="0"/>
              <a:t>(Pédagogique, Administrative </a:t>
            </a:r>
            <a:r>
              <a:rPr lang="fr-FR" dirty="0" smtClean="0"/>
              <a:t> et Financière</a:t>
            </a:r>
            <a:r>
              <a:rPr lang="fr-FR" dirty="0"/>
              <a:t>).</a:t>
            </a:r>
          </a:p>
          <a:p>
            <a:pPr marL="444500" indent="-444500" algn="just">
              <a:spcBef>
                <a:spcPts val="1200"/>
              </a:spcBef>
              <a:spcAft>
                <a:spcPts val="1200"/>
              </a:spcAft>
              <a:buClr>
                <a:srgbClr val="0066CC"/>
              </a:buClr>
              <a:buFont typeface="Wingdings" pitchFamily="2" charset="2"/>
              <a:buChar char="q"/>
            </a:pPr>
            <a:r>
              <a:rPr lang="fr-FR" b="1" dirty="0">
                <a:solidFill>
                  <a:srgbClr val="0070C0"/>
                </a:solidFill>
              </a:rPr>
              <a:t>Élargissement des missions de l’université </a:t>
            </a:r>
            <a:r>
              <a:rPr lang="fr-FR" dirty="0"/>
              <a:t>(Formation continue, Conseil et expertise, Entreprenariat…)</a:t>
            </a:r>
          </a:p>
          <a:p>
            <a:pPr marL="444500" indent="-444500" algn="just">
              <a:spcBef>
                <a:spcPts val="1200"/>
              </a:spcBef>
              <a:spcAft>
                <a:spcPts val="1200"/>
              </a:spcAft>
              <a:buClr>
                <a:srgbClr val="0066CC"/>
              </a:buClr>
              <a:buFont typeface="Wingdings" pitchFamily="2" charset="2"/>
              <a:buChar char="q"/>
            </a:pPr>
            <a:r>
              <a:rPr lang="fr-FR" b="1" dirty="0">
                <a:solidFill>
                  <a:srgbClr val="0070C0"/>
                </a:solidFill>
              </a:rPr>
              <a:t>Nouvelle</a:t>
            </a:r>
            <a:r>
              <a:rPr lang="fr-FR" b="1" dirty="0"/>
              <a:t> </a:t>
            </a:r>
            <a:r>
              <a:rPr lang="fr-FR" b="1" dirty="0">
                <a:solidFill>
                  <a:srgbClr val="0070C0"/>
                </a:solidFill>
              </a:rPr>
              <a:t>composition</a:t>
            </a:r>
            <a:r>
              <a:rPr lang="fr-FR" b="1" dirty="0"/>
              <a:t> du </a:t>
            </a:r>
            <a:r>
              <a:rPr lang="fr-FR" b="1" dirty="0">
                <a:solidFill>
                  <a:srgbClr val="0070C0"/>
                </a:solidFill>
              </a:rPr>
              <a:t>Conseil</a:t>
            </a:r>
            <a:r>
              <a:rPr lang="fr-FR" b="1" dirty="0"/>
              <a:t> de </a:t>
            </a:r>
            <a:r>
              <a:rPr lang="fr-FR" b="1" dirty="0">
                <a:solidFill>
                  <a:srgbClr val="0070C0"/>
                </a:solidFill>
              </a:rPr>
              <a:t>l’Université</a:t>
            </a:r>
            <a:r>
              <a:rPr lang="fr-FR" b="1" dirty="0"/>
              <a:t> et </a:t>
            </a:r>
            <a:r>
              <a:rPr lang="fr-FR" b="1" dirty="0">
                <a:solidFill>
                  <a:srgbClr val="0070C0"/>
                </a:solidFill>
              </a:rPr>
              <a:t>élargissements</a:t>
            </a:r>
            <a:r>
              <a:rPr lang="fr-FR" b="1" dirty="0"/>
              <a:t> de ses </a:t>
            </a:r>
            <a:r>
              <a:rPr lang="fr-FR" b="1" dirty="0">
                <a:solidFill>
                  <a:srgbClr val="0070C0"/>
                </a:solidFill>
              </a:rPr>
              <a:t>attributions</a:t>
            </a:r>
            <a:r>
              <a:rPr lang="fr-FR" b="1" dirty="0"/>
              <a:t>.</a:t>
            </a:r>
          </a:p>
          <a:p>
            <a:pPr marL="444500" indent="-444500" algn="just">
              <a:spcBef>
                <a:spcPts val="1200"/>
              </a:spcBef>
              <a:spcAft>
                <a:spcPts val="1200"/>
              </a:spcAft>
              <a:buClr>
                <a:srgbClr val="0066CC"/>
              </a:buClr>
              <a:buFont typeface="Wingdings" pitchFamily="2" charset="2"/>
              <a:buChar char="q"/>
            </a:pPr>
            <a:r>
              <a:rPr lang="fr-FR" b="1" dirty="0">
                <a:solidFill>
                  <a:srgbClr val="0070C0"/>
                </a:solidFill>
              </a:rPr>
              <a:t>Diversification</a:t>
            </a:r>
            <a:r>
              <a:rPr lang="fr-FR" b="1" dirty="0"/>
              <a:t> des </a:t>
            </a:r>
            <a:r>
              <a:rPr lang="fr-FR" b="1" dirty="0">
                <a:solidFill>
                  <a:srgbClr val="0070C0"/>
                </a:solidFill>
              </a:rPr>
              <a:t>sources</a:t>
            </a:r>
            <a:r>
              <a:rPr lang="fr-FR" b="1" dirty="0"/>
              <a:t> de </a:t>
            </a:r>
            <a:r>
              <a:rPr lang="fr-FR" b="1" dirty="0">
                <a:solidFill>
                  <a:srgbClr val="0070C0"/>
                </a:solidFill>
              </a:rPr>
              <a:t>financement</a:t>
            </a:r>
            <a:r>
              <a:rPr lang="fr-FR" b="1" dirty="0"/>
              <a:t> de l’université.</a:t>
            </a:r>
          </a:p>
          <a:p>
            <a:pPr marL="444500" indent="-444500" algn="just">
              <a:spcBef>
                <a:spcPts val="1200"/>
              </a:spcBef>
              <a:spcAft>
                <a:spcPts val="1200"/>
              </a:spcAft>
              <a:buClr>
                <a:srgbClr val="0066CC"/>
              </a:buClr>
              <a:buFont typeface="Wingdings" pitchFamily="2" charset="2"/>
              <a:buChar char="q"/>
            </a:pPr>
            <a:r>
              <a:rPr lang="fr-FR" b="1" dirty="0">
                <a:solidFill>
                  <a:srgbClr val="0070C0"/>
                </a:solidFill>
              </a:rPr>
              <a:t>Contractualisation</a:t>
            </a:r>
            <a:r>
              <a:rPr lang="fr-FR" b="1" dirty="0"/>
              <a:t> </a:t>
            </a:r>
            <a:r>
              <a:rPr lang="fr-FR" b="1" dirty="0">
                <a:solidFill>
                  <a:srgbClr val="0070C0"/>
                </a:solidFill>
              </a:rPr>
              <a:t>Etat/Université</a:t>
            </a:r>
            <a:r>
              <a:rPr lang="fr-FR" b="1" dirty="0"/>
              <a:t>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39556" y="84138"/>
            <a:ext cx="9410700" cy="6270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sz="220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Arial" pitchFamily="34" charset="0"/>
              </a:rPr>
              <a:t>Réforme de l’enseignement supérieur marocain</a:t>
            </a:r>
          </a:p>
        </p:txBody>
      </p:sp>
      <p:sp>
        <p:nvSpPr>
          <p:cNvPr id="14338" name="Espace réservé du texte 2"/>
          <p:cNvSpPr>
            <a:spLocks noGrp="1"/>
          </p:cNvSpPr>
          <p:nvPr>
            <p:ph type="body" sz="half" idx="2"/>
          </p:nvPr>
        </p:nvSpPr>
        <p:spPr>
          <a:xfrm>
            <a:off x="94589" y="1082881"/>
            <a:ext cx="1733550" cy="4929187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 sz="2000" b="1" smtClean="0">
              <a:solidFill>
                <a:srgbClr val="FFFFFF"/>
              </a:solidFill>
            </a:endParaRPr>
          </a:p>
          <a:p>
            <a:endParaRPr lang="fr-FR" sz="2000" b="1" smtClean="0">
              <a:solidFill>
                <a:srgbClr val="FFFFFF"/>
              </a:solidFill>
            </a:endParaRPr>
          </a:p>
          <a:p>
            <a:endParaRPr lang="fr-FR" sz="2000" b="1" smtClean="0">
              <a:solidFill>
                <a:srgbClr val="FFFFFF"/>
              </a:solidFill>
            </a:endParaRPr>
          </a:p>
          <a:p>
            <a:endParaRPr lang="fr-FR" sz="2000" b="1" smtClean="0">
              <a:solidFill>
                <a:srgbClr val="FFFFFF"/>
              </a:solidFill>
            </a:endParaRPr>
          </a:p>
          <a:p>
            <a:endParaRPr lang="fr-FR" sz="1700" b="1" smtClean="0">
              <a:solidFill>
                <a:srgbClr val="FFFFFF"/>
              </a:solidFill>
            </a:endParaRPr>
          </a:p>
          <a:p>
            <a:endParaRPr lang="fr-FR" sz="1700" b="1" smtClean="0">
              <a:solidFill>
                <a:srgbClr val="FFFFFF"/>
              </a:solidFill>
            </a:endParaRPr>
          </a:p>
          <a:p>
            <a:r>
              <a:rPr lang="fr-FR" sz="1700" b="1" smtClean="0">
                <a:solidFill>
                  <a:srgbClr val="FFFFFF"/>
                </a:solidFill>
              </a:rPr>
              <a:t>REALISATIONS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874575" y="1152043"/>
            <a:ext cx="7971235" cy="47705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600"/>
              </a:spcBef>
              <a:spcAft>
                <a:spcPts val="600"/>
              </a:spcAft>
              <a:buClr>
                <a:srgbClr val="0066CC"/>
              </a:buClr>
              <a:defRPr/>
            </a:pPr>
            <a:r>
              <a:rPr lang="fr-FR" sz="2400" b="1" dirty="0">
                <a:latin typeface="+mn-lt"/>
                <a:cs typeface="+mn-cs"/>
              </a:rPr>
              <a:t>Pédagogie</a:t>
            </a:r>
            <a:endParaRPr lang="fr-FR" sz="2800" b="1" dirty="0">
              <a:latin typeface="+mn-lt"/>
              <a:cs typeface="+mn-cs"/>
            </a:endParaRPr>
          </a:p>
          <a:p>
            <a:pPr marL="444500" indent="-355600" algn="just" fontAlgn="auto">
              <a:spcBef>
                <a:spcPts val="600"/>
              </a:spcBef>
              <a:spcAft>
                <a:spcPts val="600"/>
              </a:spcAft>
              <a:buClr>
                <a:srgbClr val="0066CC"/>
              </a:buClr>
              <a:buFont typeface="Wingdings" pitchFamily="2" charset="2"/>
              <a:buChar char="q"/>
              <a:defRPr/>
            </a:pPr>
            <a:r>
              <a:rPr lang="fr-FR" sz="2000" b="1" dirty="0">
                <a:latin typeface="+mn-lt"/>
                <a:cs typeface="+mn-cs"/>
              </a:rPr>
              <a:t>Mise en place de l’architecture </a:t>
            </a:r>
            <a:r>
              <a:rPr lang="fr-FR" sz="2000" b="1" dirty="0" smtClean="0">
                <a:solidFill>
                  <a:srgbClr val="0070C0"/>
                </a:solidFill>
                <a:latin typeface="+mn-lt"/>
                <a:cs typeface="+mn-cs"/>
              </a:rPr>
              <a:t>LMD.</a:t>
            </a:r>
            <a:r>
              <a:rPr lang="fr-FR" sz="2000" b="1" dirty="0" smtClean="0">
                <a:latin typeface="+mn-lt"/>
                <a:cs typeface="+mn-cs"/>
              </a:rPr>
              <a:t> </a:t>
            </a:r>
            <a:endParaRPr lang="fr-FR" sz="2000" b="1" dirty="0">
              <a:latin typeface="+mn-lt"/>
              <a:cs typeface="+mn-cs"/>
            </a:endParaRPr>
          </a:p>
          <a:p>
            <a:pPr marL="444500" lvl="1" indent="-355600" algn="just" fontAlgn="auto">
              <a:spcBef>
                <a:spcPts val="600"/>
              </a:spcBef>
              <a:spcAft>
                <a:spcPts val="600"/>
              </a:spcAft>
              <a:buClr>
                <a:srgbClr val="0066CC"/>
              </a:buClr>
              <a:buFont typeface="Wingdings" pitchFamily="2" charset="2"/>
              <a:buChar char="q"/>
              <a:defRPr/>
            </a:pPr>
            <a:r>
              <a:rPr lang="fr-FR" sz="2000" b="1" dirty="0">
                <a:solidFill>
                  <a:srgbClr val="0070C0"/>
                </a:solidFill>
                <a:latin typeface="+mn-lt"/>
                <a:cs typeface="+mn-cs"/>
              </a:rPr>
              <a:t>Rénovation</a:t>
            </a:r>
            <a:r>
              <a:rPr lang="fr-FR" sz="2000" b="1" dirty="0">
                <a:latin typeface="+mn-lt"/>
                <a:cs typeface="+mn-cs"/>
              </a:rPr>
              <a:t> des </a:t>
            </a:r>
            <a:r>
              <a:rPr lang="fr-FR" sz="2000" b="1" dirty="0">
                <a:solidFill>
                  <a:srgbClr val="0070C0"/>
                </a:solidFill>
                <a:latin typeface="+mn-lt"/>
                <a:cs typeface="+mn-cs"/>
              </a:rPr>
              <a:t>contenus</a:t>
            </a:r>
            <a:r>
              <a:rPr lang="fr-FR" sz="2000" b="1" dirty="0">
                <a:latin typeface="+mn-lt"/>
                <a:cs typeface="+mn-cs"/>
              </a:rPr>
              <a:t> de </a:t>
            </a:r>
            <a:r>
              <a:rPr lang="fr-FR" sz="2000" b="1" dirty="0">
                <a:solidFill>
                  <a:srgbClr val="0070C0"/>
                </a:solidFill>
                <a:latin typeface="+mn-lt"/>
                <a:cs typeface="+mn-cs"/>
              </a:rPr>
              <a:t>formation</a:t>
            </a:r>
            <a:r>
              <a:rPr lang="fr-FR" sz="2000" b="1" dirty="0">
                <a:latin typeface="+mn-lt"/>
                <a:cs typeface="+mn-cs"/>
              </a:rPr>
              <a:t> et amélioration des </a:t>
            </a:r>
            <a:r>
              <a:rPr lang="fr-FR" sz="2000" b="1" dirty="0">
                <a:solidFill>
                  <a:srgbClr val="0070C0"/>
                </a:solidFill>
                <a:latin typeface="+mn-lt"/>
                <a:cs typeface="+mn-cs"/>
              </a:rPr>
              <a:t>compétences transversales des étudiants </a:t>
            </a:r>
            <a:r>
              <a:rPr lang="fr-FR" sz="2000" dirty="0">
                <a:latin typeface="+mn-lt"/>
                <a:cs typeface="+mn-cs"/>
              </a:rPr>
              <a:t>(langues, TIC, méthodologie…).</a:t>
            </a:r>
          </a:p>
          <a:p>
            <a:pPr marL="444500" indent="-355600" algn="just" fontAlgn="auto">
              <a:spcBef>
                <a:spcPts val="600"/>
              </a:spcBef>
              <a:spcAft>
                <a:spcPts val="600"/>
              </a:spcAft>
              <a:buClr>
                <a:srgbClr val="0066CC"/>
              </a:buClr>
              <a:buSzPct val="80000"/>
              <a:buFont typeface="Wingdings" pitchFamily="2" charset="2"/>
              <a:buChar char="q"/>
              <a:defRPr/>
            </a:pPr>
            <a:r>
              <a:rPr lang="fr-FR" sz="2000" b="1" dirty="0">
                <a:solidFill>
                  <a:srgbClr val="0070C0"/>
                </a:solidFill>
                <a:latin typeface="+mn-lt"/>
                <a:cs typeface="+mn-cs"/>
              </a:rPr>
              <a:t>Diplômes orientés vers le monde du travail</a:t>
            </a:r>
            <a:r>
              <a:rPr lang="fr-FR" sz="2000" b="1" dirty="0">
                <a:latin typeface="+mn-lt"/>
                <a:cs typeface="+mn-cs"/>
              </a:rPr>
              <a:t>.</a:t>
            </a:r>
          </a:p>
          <a:p>
            <a:pPr marL="444500" indent="-355600" algn="just" fontAlgn="auto">
              <a:spcBef>
                <a:spcPts val="600"/>
              </a:spcBef>
              <a:spcAft>
                <a:spcPts val="600"/>
              </a:spcAft>
              <a:buClr>
                <a:srgbClr val="0066CC"/>
              </a:buClr>
              <a:buSzPct val="80000"/>
              <a:buFont typeface="Wingdings" pitchFamily="2" charset="2"/>
              <a:buChar char="q"/>
              <a:defRPr/>
            </a:pPr>
            <a:r>
              <a:rPr lang="fr-FR" sz="2000" b="1" dirty="0">
                <a:latin typeface="+mn-lt"/>
                <a:cs typeface="+mn-cs"/>
              </a:rPr>
              <a:t>Participation active des universités aux </a:t>
            </a:r>
            <a:r>
              <a:rPr lang="fr-FR" sz="2000" b="1" dirty="0">
                <a:solidFill>
                  <a:srgbClr val="0070C0"/>
                </a:solidFill>
                <a:latin typeface="+mn-lt"/>
                <a:cs typeface="+mn-cs"/>
              </a:rPr>
              <a:t>grands chantiers de dynamisation de l’économie nationale </a:t>
            </a:r>
            <a:r>
              <a:rPr lang="fr-FR" sz="2000" dirty="0">
                <a:latin typeface="+mn-lt"/>
                <a:cs typeface="+mn-cs"/>
              </a:rPr>
              <a:t>: formation des RH qualifiées et spécialisées .</a:t>
            </a:r>
          </a:p>
          <a:p>
            <a:pPr marL="444500" indent="-355600" algn="just" fontAlgn="auto">
              <a:spcBef>
                <a:spcPts val="600"/>
              </a:spcBef>
              <a:spcAft>
                <a:spcPts val="600"/>
              </a:spcAft>
              <a:buClr>
                <a:srgbClr val="0066CC"/>
              </a:buClr>
              <a:buSzPct val="80000"/>
              <a:buFont typeface="Wingdings" pitchFamily="2" charset="2"/>
              <a:buChar char="q"/>
              <a:defRPr/>
            </a:pPr>
            <a:r>
              <a:rPr lang="fr-FR" sz="2000" b="1" dirty="0">
                <a:solidFill>
                  <a:srgbClr val="0070C0"/>
                </a:solidFill>
                <a:latin typeface="+mn-lt"/>
                <a:cs typeface="+mn-cs"/>
              </a:rPr>
              <a:t>Formation</a:t>
            </a:r>
            <a:r>
              <a:rPr lang="fr-FR" sz="2000" b="1" dirty="0">
                <a:latin typeface="+mn-lt"/>
                <a:cs typeface="+mn-cs"/>
              </a:rPr>
              <a:t> </a:t>
            </a:r>
            <a:r>
              <a:rPr lang="fr-FR" sz="2000" b="1" dirty="0">
                <a:solidFill>
                  <a:srgbClr val="0070C0"/>
                </a:solidFill>
                <a:latin typeface="+mn-lt"/>
                <a:cs typeface="+mn-cs"/>
              </a:rPr>
              <a:t>tout au long de la </a:t>
            </a:r>
            <a:r>
              <a:rPr lang="fr-FR" sz="2000" b="1" dirty="0" smtClean="0">
                <a:solidFill>
                  <a:srgbClr val="0070C0"/>
                </a:solidFill>
                <a:latin typeface="+mn-lt"/>
                <a:cs typeface="+mn-cs"/>
              </a:rPr>
              <a:t>vie </a:t>
            </a:r>
            <a:r>
              <a:rPr lang="fr-FR" sz="2000" b="1" dirty="0" smtClean="0">
                <a:latin typeface="+mn-lt"/>
                <a:cs typeface="+mn-cs"/>
              </a:rPr>
              <a:t>: </a:t>
            </a:r>
            <a:r>
              <a:rPr lang="fr-FR" sz="2000" dirty="0">
                <a:latin typeface="+mn-lt"/>
                <a:cs typeface="+mn-cs"/>
              </a:rPr>
              <a:t>formation continue et diplôme </a:t>
            </a:r>
            <a:r>
              <a:rPr lang="fr-FR" sz="2000" dirty="0" smtClean="0">
                <a:latin typeface="+mn-lt"/>
                <a:cs typeface="+mn-cs"/>
              </a:rPr>
              <a:t>d’université.</a:t>
            </a:r>
            <a:endParaRPr lang="fr-FR" sz="2000" dirty="0">
              <a:latin typeface="+mn-lt"/>
              <a:cs typeface="+mn-cs"/>
            </a:endParaRPr>
          </a:p>
          <a:p>
            <a:pPr marL="444500" indent="-355600" algn="just" fontAlgn="auto">
              <a:spcBef>
                <a:spcPts val="600"/>
              </a:spcBef>
              <a:spcAft>
                <a:spcPts val="600"/>
              </a:spcAft>
              <a:buClr>
                <a:srgbClr val="0066CC"/>
              </a:buClr>
              <a:buSzPct val="80000"/>
              <a:buFont typeface="Wingdings" pitchFamily="2" charset="2"/>
              <a:buChar char="q"/>
              <a:defRPr/>
            </a:pPr>
            <a:r>
              <a:rPr lang="fr-FR" sz="2000" b="1" dirty="0">
                <a:latin typeface="+mn-lt"/>
                <a:cs typeface="+mn-cs"/>
              </a:rPr>
              <a:t>Appropriation de la culture de </a:t>
            </a:r>
            <a:r>
              <a:rPr lang="fr-FR" sz="2000" b="1" dirty="0">
                <a:solidFill>
                  <a:srgbClr val="0070C0"/>
                </a:solidFill>
                <a:latin typeface="+mn-lt"/>
                <a:cs typeface="+mn-cs"/>
              </a:rPr>
              <a:t>l’évaluation</a:t>
            </a:r>
            <a:r>
              <a:rPr lang="fr-FR" sz="2000" b="1" dirty="0">
                <a:latin typeface="+mn-lt"/>
                <a:cs typeface="+mn-cs"/>
              </a:rPr>
              <a:t> et </a:t>
            </a:r>
            <a:r>
              <a:rPr lang="fr-FR" sz="2000" b="1" dirty="0">
                <a:solidFill>
                  <a:srgbClr val="0070C0"/>
                </a:solidFill>
                <a:latin typeface="+mn-lt"/>
                <a:cs typeface="+mn-cs"/>
              </a:rPr>
              <a:t>assurance qualité.</a:t>
            </a:r>
            <a:endParaRPr lang="fr-FR" b="1" dirty="0">
              <a:solidFill>
                <a:srgbClr val="0070C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0" y="2457463"/>
            <a:ext cx="9906000" cy="1395413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514350" indent="-514350" algn="ctr"/>
            <a:r>
              <a:rPr lang="fr-FR" sz="2800" b="1" dirty="0">
                <a:solidFill>
                  <a:schemeClr val="bg1"/>
                </a:solidFill>
              </a:rPr>
              <a:t>Enseignement Supérieur </a:t>
            </a:r>
            <a:r>
              <a:rPr lang="fr-FR" sz="2800" b="1" dirty="0" smtClean="0">
                <a:solidFill>
                  <a:schemeClr val="bg1"/>
                </a:solidFill>
              </a:rPr>
              <a:t>Marocain :</a:t>
            </a:r>
            <a:endParaRPr lang="fr-BE" sz="2400" b="1" dirty="0">
              <a:solidFill>
                <a:schemeClr val="bg1"/>
              </a:solidFill>
              <a:latin typeface="Gill Sans MT" pitchFamily="34" charset="0"/>
            </a:endParaRPr>
          </a:p>
          <a:p>
            <a:pPr marL="514350" indent="-514350" algn="ctr"/>
            <a:r>
              <a:rPr lang="fr-FR" sz="2800" b="1" dirty="0" smtClean="0">
                <a:solidFill>
                  <a:schemeClr val="bg1"/>
                </a:solidFill>
              </a:rPr>
              <a:t> </a:t>
            </a:r>
            <a:r>
              <a:rPr lang="fr-FR" sz="2800" b="1" dirty="0">
                <a:solidFill>
                  <a:schemeClr val="bg1"/>
                </a:solidFill>
              </a:rPr>
              <a:t>Système </a:t>
            </a:r>
            <a:r>
              <a:rPr lang="fr-FR" sz="2800" b="1" dirty="0" smtClean="0">
                <a:solidFill>
                  <a:schemeClr val="bg1"/>
                </a:solidFill>
              </a:rPr>
              <a:t>d’Assurance Qualité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ACFE1-165A-424A-A0A3-3707EB12920B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0122633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295918" y="-191069"/>
            <a:ext cx="9209514" cy="1071570"/>
          </a:xfrm>
          <a:noFill/>
          <a:ln>
            <a:noFill/>
          </a:ln>
        </p:spPr>
        <p:txBody>
          <a:bodyPr anchor="ctr" anchorCtr="0">
            <a:normAutofit/>
          </a:bodyPr>
          <a:lstStyle/>
          <a:p>
            <a:r>
              <a:rPr lang="fr-FR" sz="2000" b="1" dirty="0" smtClean="0">
                <a:solidFill>
                  <a:srgbClr val="003399"/>
                </a:solidFill>
                <a:latin typeface="Trebuchet MS" pitchFamily="34" charset="0"/>
              </a:rPr>
              <a:t>Evaluation des formations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232140" y="928047"/>
            <a:ext cx="9209549" cy="5622877"/>
          </a:xfrm>
        </p:spPr>
        <p:txBody>
          <a:bodyPr>
            <a:noAutofit/>
          </a:bodyPr>
          <a:lstStyle/>
          <a:p>
            <a:pPr lvl="2" algn="just">
              <a:lnSpc>
                <a:spcPct val="120000"/>
              </a:lnSpc>
              <a:spcBef>
                <a:spcPts val="0"/>
              </a:spcBef>
              <a:buSzPct val="120000"/>
              <a:buNone/>
            </a:pPr>
            <a:endParaRPr lang="fr-FR" sz="1700" dirty="0" smtClean="0">
              <a:cs typeface="Times New Roman" pitchFamily="18" charset="0"/>
            </a:endParaRPr>
          </a:p>
          <a:p>
            <a:pPr lvl="0" algn="just">
              <a:spcBef>
                <a:spcPts val="1800"/>
              </a:spcBef>
            </a:pPr>
            <a:endParaRPr lang="fr-FR" sz="1700" dirty="0" smtClean="0"/>
          </a:p>
          <a:p>
            <a:pPr algn="just" eaLnBrk="1" hangingPunct="1">
              <a:spcBef>
                <a:spcPts val="1800"/>
              </a:spcBef>
            </a:pPr>
            <a:endParaRPr lang="fr-FR" sz="1700" dirty="0" smtClean="0">
              <a:cs typeface="Times New Roman" pitchFamily="18" charset="0"/>
            </a:endParaRPr>
          </a:p>
          <a:p>
            <a:pPr lvl="2" algn="just" eaLnBrk="1" hangingPunct="1">
              <a:spcBef>
                <a:spcPts val="1200"/>
              </a:spcBef>
              <a:buNone/>
            </a:pPr>
            <a:endParaRPr lang="fr-FR" sz="1700" dirty="0" smtClean="0">
              <a:cs typeface="Times New Roman" pitchFamily="18" charset="0"/>
            </a:endParaRPr>
          </a:p>
          <a:p>
            <a:pPr lvl="2" algn="just" eaLnBrk="1" hangingPunct="1">
              <a:spcBef>
                <a:spcPts val="1200"/>
              </a:spcBef>
              <a:buNone/>
            </a:pPr>
            <a:endParaRPr lang="fr-FR" sz="1700" dirty="0" smtClean="0">
              <a:cs typeface="Times New Roman" pitchFamily="18" charset="0"/>
            </a:endParaRPr>
          </a:p>
        </p:txBody>
      </p:sp>
      <p:cxnSp>
        <p:nvCxnSpPr>
          <p:cNvPr id="4" name="Connecteur droit 3"/>
          <p:cNvCxnSpPr>
            <a:cxnSpLocks noChangeShapeType="1"/>
          </p:cNvCxnSpPr>
          <p:nvPr/>
        </p:nvCxnSpPr>
        <p:spPr bwMode="auto">
          <a:xfrm>
            <a:off x="0" y="697292"/>
            <a:ext cx="9906000" cy="1588"/>
          </a:xfrm>
          <a:prstGeom prst="line">
            <a:avLst/>
          </a:prstGeom>
          <a:noFill/>
          <a:ln w="38100">
            <a:solidFill>
              <a:srgbClr val="457AA5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sp>
        <p:nvSpPr>
          <p:cNvPr id="9" name="Rectangle 8"/>
          <p:cNvSpPr/>
          <p:nvPr/>
        </p:nvSpPr>
        <p:spPr>
          <a:xfrm>
            <a:off x="272955" y="1114724"/>
            <a:ext cx="9266830" cy="4862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7075" indent="-457200" algn="just">
              <a:spcAft>
                <a:spcPts val="1200"/>
              </a:spcAft>
              <a:buSzPct val="100000"/>
              <a:buFont typeface="Wingdings" pitchFamily="2" charset="2"/>
              <a:buChar char="§"/>
            </a:pPr>
            <a:r>
              <a:rPr lang="fr-FR" b="1" dirty="0" smtClean="0">
                <a:latin typeface="Trebuchet MS" pitchFamily="34" charset="0"/>
                <a:cs typeface="Times New Roman" pitchFamily="18" charset="0"/>
              </a:rPr>
              <a:t>Première Expérience </a:t>
            </a:r>
            <a:r>
              <a:rPr lang="fr-FR" dirty="0" smtClean="0">
                <a:latin typeface="Trebuchet MS" pitchFamily="34" charset="0"/>
                <a:cs typeface="Times New Roman" pitchFamily="18" charset="0"/>
              </a:rPr>
              <a:t>avec la </a:t>
            </a: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réforme du 3ème Cycle et du Doctorat en 1997</a:t>
            </a:r>
            <a:r>
              <a:rPr lang="fr-FR" dirty="0" smtClean="0">
                <a:latin typeface="Trebuchet MS" pitchFamily="34" charset="0"/>
                <a:cs typeface="Times New Roman" pitchFamily="18" charset="0"/>
              </a:rPr>
              <a:t>.</a:t>
            </a:r>
          </a:p>
          <a:p>
            <a:pPr marL="727075" indent="-457200" algn="just">
              <a:spcAft>
                <a:spcPts val="1200"/>
              </a:spcAft>
              <a:buSzPct val="100000"/>
              <a:buFont typeface="Wingdings" pitchFamily="2" charset="2"/>
              <a:buChar char="§"/>
            </a:pPr>
            <a:r>
              <a:rPr lang="fr-FR" b="1" dirty="0" smtClean="0">
                <a:latin typeface="Trebuchet MS" pitchFamily="34" charset="0"/>
              </a:rPr>
              <a:t>Mise en place depuis </a:t>
            </a: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2003</a:t>
            </a:r>
            <a:r>
              <a:rPr lang="fr-FR" b="1" dirty="0" smtClean="0">
                <a:latin typeface="Trebuchet MS" pitchFamily="34" charset="0"/>
              </a:rPr>
              <a:t> d’un mécanisme </a:t>
            </a: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d’évaluation-accréditation des filières</a:t>
            </a:r>
            <a:r>
              <a:rPr lang="fr-FR" dirty="0" smtClean="0">
                <a:latin typeface="Trebuchet MS" pitchFamily="34" charset="0"/>
                <a:cs typeface="Times New Roman" pitchFamily="18" charset="0"/>
              </a:rPr>
              <a:t> pour la délivrance d’un diplôme national (</a:t>
            </a:r>
            <a:r>
              <a:rPr lang="fr-FR" dirty="0" err="1" smtClean="0">
                <a:latin typeface="Trebuchet MS" pitchFamily="34" charset="0"/>
                <a:cs typeface="Times New Roman" pitchFamily="18" charset="0"/>
              </a:rPr>
              <a:t>ens</a:t>
            </a:r>
            <a:r>
              <a:rPr lang="fr-FR" dirty="0" smtClean="0">
                <a:latin typeface="Trebuchet MS" pitchFamily="34" charset="0"/>
                <a:cs typeface="Times New Roman" pitchFamily="18" charset="0"/>
              </a:rPr>
              <a:t>. Sup. public) dans le cadre de la nouvelle réforme pédagogique.</a:t>
            </a:r>
          </a:p>
          <a:p>
            <a:pPr marL="727075" indent="-457200" algn="just">
              <a:spcAft>
                <a:spcPts val="1200"/>
              </a:spcAft>
              <a:buSzPct val="100000"/>
              <a:buFont typeface="Wingdings" pitchFamily="2" charset="2"/>
              <a:buChar char="§"/>
            </a:pP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Révision</a:t>
            </a:r>
            <a:r>
              <a:rPr lang="fr-FR" b="1" dirty="0" smtClean="0">
                <a:latin typeface="Trebuchet MS" pitchFamily="34" charset="0"/>
                <a:cs typeface="Times New Roman" pitchFamily="18" charset="0"/>
              </a:rPr>
              <a:t>, après évaluation,  des </a:t>
            </a: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formations LEF </a:t>
            </a:r>
            <a:r>
              <a:rPr lang="fr-FR" dirty="0" smtClean="0">
                <a:latin typeface="Trebuchet MS" pitchFamily="34" charset="0"/>
                <a:cs typeface="Times New Roman" pitchFamily="18" charset="0"/>
              </a:rPr>
              <a:t>dans le cadre de la première opération de renouvellement d’accréditation de ces filières </a:t>
            </a: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2009</a:t>
            </a:r>
            <a:r>
              <a:rPr lang="fr-FR" dirty="0" smtClean="0">
                <a:latin typeface="Trebuchet MS" pitchFamily="34" charset="0"/>
                <a:cs typeface="Times New Roman" pitchFamily="18" charset="0"/>
              </a:rPr>
              <a:t>.  </a:t>
            </a:r>
          </a:p>
          <a:p>
            <a:pPr marL="727075" indent="-457200" algn="just">
              <a:spcAft>
                <a:spcPts val="1200"/>
              </a:spcAft>
              <a:buSzPct val="100000"/>
              <a:buFont typeface="Wingdings" pitchFamily="2" charset="2"/>
              <a:buChar char="§"/>
            </a:pP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Renouvellement de l’accréditation des filières </a:t>
            </a:r>
            <a:r>
              <a:rPr lang="fr-FR" dirty="0" smtClean="0">
                <a:latin typeface="Trebuchet MS" pitchFamily="34" charset="0"/>
                <a:cs typeface="Times New Roman" pitchFamily="18" charset="0"/>
              </a:rPr>
              <a:t>dont l’accréditation est arrivée à terme (filières LP, M, MS et MST) </a:t>
            </a: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à partir de la session 2010</a:t>
            </a:r>
            <a:r>
              <a:rPr lang="fr-FR" dirty="0" smtClean="0">
                <a:latin typeface="Trebuchet MS" pitchFamily="34" charset="0"/>
                <a:cs typeface="Times New Roman" pitchFamily="18" charset="0"/>
              </a:rPr>
              <a:t>.</a:t>
            </a:r>
          </a:p>
          <a:p>
            <a:pPr marL="727075" indent="-457200" algn="just">
              <a:spcAft>
                <a:spcPts val="1200"/>
              </a:spcAft>
              <a:buSzPct val="100000"/>
              <a:buFont typeface="Wingdings" pitchFamily="2" charset="2"/>
              <a:buChar char="§"/>
            </a:pP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Accréditation</a:t>
            </a:r>
            <a:r>
              <a:rPr lang="fr-FR" b="1" dirty="0" smtClean="0">
                <a:latin typeface="Trebuchet MS" pitchFamily="34" charset="0"/>
                <a:cs typeface="Times New Roman" pitchFamily="18" charset="0"/>
              </a:rPr>
              <a:t> des formations de l’enseignement supérieur </a:t>
            </a: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privé</a:t>
            </a:r>
            <a:r>
              <a:rPr lang="fr-FR" b="1" dirty="0" smtClean="0">
                <a:latin typeface="Trebuchet MS" pitchFamily="34" charset="0"/>
                <a:cs typeface="Times New Roman" pitchFamily="18" charset="0"/>
              </a:rPr>
              <a:t> </a:t>
            </a:r>
            <a:r>
              <a:rPr lang="fr-FR" dirty="0" smtClean="0">
                <a:latin typeface="Trebuchet MS" pitchFamily="34" charset="0"/>
                <a:cs typeface="Times New Roman" pitchFamily="18" charset="0"/>
              </a:rPr>
              <a:t>à partir de la session </a:t>
            </a: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2011</a:t>
            </a:r>
            <a:r>
              <a:rPr lang="fr-FR" dirty="0" smtClean="0">
                <a:latin typeface="Trebuchet MS" pitchFamily="34" charset="0"/>
                <a:cs typeface="Times New Roman" pitchFamily="18" charset="0"/>
              </a:rPr>
              <a:t>.</a:t>
            </a:r>
          </a:p>
          <a:p>
            <a:pPr marL="727075" lvl="1" indent="-457200" algn="just">
              <a:spcAft>
                <a:spcPts val="1200"/>
              </a:spcAft>
              <a:buClr>
                <a:schemeClr val="accent3"/>
              </a:buClr>
              <a:buSzPct val="100000"/>
              <a:buFont typeface="Wingdings" pitchFamily="2" charset="2"/>
              <a:buChar char="§"/>
            </a:pP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Révision des Normes Pédagogiques Nationales  </a:t>
            </a:r>
            <a:r>
              <a:rPr lang="fr-FR" b="1" dirty="0" smtClean="0">
                <a:latin typeface="Trebuchet MS" pitchFamily="34" charset="0"/>
                <a:cs typeface="Times New Roman" pitchFamily="18" charset="0"/>
              </a:rPr>
              <a:t>des principaux diplômes </a:t>
            </a:r>
            <a:r>
              <a:rPr lang="fr-FR" dirty="0" smtClean="0">
                <a:latin typeface="Trebuchet MS" pitchFamily="34" charset="0"/>
                <a:cs typeface="Times New Roman" pitchFamily="18" charset="0"/>
              </a:rPr>
              <a:t>(LEF/LP, LST, DI, DENCG, DUT, M/MS, MST) : opération effectuée sur la base d’une auto-évaluation des filières en cours et en concertation avec les différents acteurs concernés (</a:t>
            </a:r>
            <a:r>
              <a:rPr lang="fr-FR" b="1" dirty="0" smtClean="0">
                <a:solidFill>
                  <a:srgbClr val="0070C0"/>
                </a:solidFill>
                <a:latin typeface="Gill Sans MT" pitchFamily="34" charset="0"/>
              </a:rPr>
              <a:t>2013-2014</a:t>
            </a:r>
            <a:r>
              <a:rPr lang="fr-FR" dirty="0" smtClean="0">
                <a:latin typeface="Trebuchet MS" pitchFamily="34" charset="0"/>
                <a:cs typeface="Times New Roman" pitchFamily="18" charset="0"/>
              </a:rPr>
              <a:t>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e 3"/>
          <p:cNvGraphicFramePr/>
          <p:nvPr/>
        </p:nvGraphicFramePr>
        <p:xfrm>
          <a:off x="928659" y="1160060"/>
          <a:ext cx="8280855" cy="5445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re 4"/>
          <p:cNvSpPr>
            <a:spLocks noGrp="1"/>
          </p:cNvSpPr>
          <p:nvPr>
            <p:ph type="title"/>
          </p:nvPr>
        </p:nvSpPr>
        <p:spPr>
          <a:xfrm>
            <a:off x="2056508" y="229426"/>
            <a:ext cx="6113868" cy="725919"/>
          </a:xfrm>
          <a:noFill/>
          <a:ln>
            <a:noFill/>
          </a:ln>
        </p:spPr>
        <p:txBody>
          <a:bodyPr vert="horz" lIns="0" rIns="0" bIns="0" anchor="ctr" anchorCtr="0">
            <a:normAutofit/>
          </a:bodyPr>
          <a:lstStyle/>
          <a:p>
            <a:r>
              <a:rPr lang="fr-FR" sz="2000" b="1" dirty="0" smtClean="0">
                <a:solidFill>
                  <a:srgbClr val="003399"/>
                </a:solidFill>
                <a:latin typeface="Trebuchet MS" pitchFamily="34" charset="0"/>
              </a:rPr>
              <a:t>Evaluation des Formations</a:t>
            </a:r>
          </a:p>
        </p:txBody>
      </p:sp>
      <p:cxnSp>
        <p:nvCxnSpPr>
          <p:cNvPr id="8" name="Connecteur droit 7"/>
          <p:cNvCxnSpPr>
            <a:cxnSpLocks noChangeShapeType="1"/>
          </p:cNvCxnSpPr>
          <p:nvPr/>
        </p:nvCxnSpPr>
        <p:spPr bwMode="auto">
          <a:xfrm>
            <a:off x="0" y="1053742"/>
            <a:ext cx="9906000" cy="1588"/>
          </a:xfrm>
          <a:prstGeom prst="line">
            <a:avLst/>
          </a:prstGeom>
          <a:noFill/>
          <a:ln w="38100">
            <a:solidFill>
              <a:srgbClr val="457AA5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ACFE1-165A-424A-A0A3-3707EB12920B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91928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1" y="1520413"/>
            <a:ext cx="9703558" cy="4683109"/>
          </a:xfrm>
        </p:spPr>
        <p:txBody>
          <a:bodyPr anchor="ctr" anchorCtr="0">
            <a:noAutofit/>
          </a:bodyPr>
          <a:lstStyle/>
          <a:p>
            <a:pPr marL="738696" lvl="1" indent="-258763" algn="just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fr-FR" sz="1700" dirty="0" smtClean="0">
                <a:latin typeface="Trebuchet MS" pitchFamily="34" charset="0"/>
              </a:rPr>
              <a:t>Promulgation de </a:t>
            </a:r>
            <a:r>
              <a:rPr lang="fr-FR" sz="1700" b="1" dirty="0" smtClean="0">
                <a:solidFill>
                  <a:srgbClr val="0070C0"/>
                </a:solidFill>
                <a:latin typeface="Trebuchet MS" pitchFamily="34" charset="0"/>
              </a:rPr>
              <a:t>la loi de création</a:t>
            </a:r>
            <a:r>
              <a:rPr lang="fr-FR" sz="1700" dirty="0" smtClean="0">
                <a:latin typeface="Trebuchet MS" pitchFamily="34" charset="0"/>
              </a:rPr>
              <a:t> de cette agence et publication au bulletin officiel le </a:t>
            </a:r>
            <a:r>
              <a:rPr lang="fr-FR" sz="1700" b="1" dirty="0" smtClean="0">
                <a:solidFill>
                  <a:srgbClr val="0070C0"/>
                </a:solidFill>
                <a:latin typeface="Trebuchet MS" pitchFamily="34" charset="0"/>
              </a:rPr>
              <a:t>31 juillet 2014</a:t>
            </a:r>
            <a:r>
              <a:rPr lang="fr-FR" sz="1700" dirty="0" smtClean="0">
                <a:latin typeface="Trebuchet MS" pitchFamily="34" charset="0"/>
              </a:rPr>
              <a:t>.</a:t>
            </a:r>
          </a:p>
          <a:p>
            <a:pPr marL="738696" lvl="1" indent="-258763" algn="just">
              <a:spcBef>
                <a:spcPts val="6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</a:pPr>
            <a:r>
              <a:rPr lang="fr-FR" sz="1700" b="1" dirty="0" smtClean="0">
                <a:latin typeface="Trebuchet MS" pitchFamily="34" charset="0"/>
                <a:cs typeface="Times New Roman" pitchFamily="18" charset="0"/>
              </a:rPr>
              <a:t>Statut de l’Agence : </a:t>
            </a:r>
            <a:r>
              <a:rPr lang="fr-FR" sz="1700" dirty="0" smtClean="0">
                <a:latin typeface="Trebuchet MS" pitchFamily="34" charset="0"/>
              </a:rPr>
              <a:t>Établissement public doté de la personnalité morale et de l'autonomie financière qui sera en charge de :</a:t>
            </a:r>
          </a:p>
          <a:p>
            <a:pPr marL="1252538" lvl="0" indent="-261938" algn="just">
              <a:buClr>
                <a:srgbClr val="003399"/>
              </a:buClr>
              <a:buSzPct val="100000"/>
              <a:buFont typeface="Wingdings" pitchFamily="2" charset="2"/>
              <a:buChar char="Ø"/>
            </a:pPr>
            <a:r>
              <a:rPr lang="fr-FR" sz="1600" dirty="0" smtClean="0">
                <a:latin typeface="Trebuchet MS" pitchFamily="34" charset="0"/>
              </a:rPr>
              <a:t>L'évaluation </a:t>
            </a:r>
            <a:r>
              <a:rPr lang="fr-FR" sz="1700" b="1" dirty="0" smtClean="0">
                <a:solidFill>
                  <a:srgbClr val="0070C0"/>
                </a:solidFill>
                <a:latin typeface="Trebuchet MS" pitchFamily="34" charset="0"/>
              </a:rPr>
              <a:t>institutionnelle</a:t>
            </a:r>
            <a:r>
              <a:rPr lang="fr-FR" sz="1600" dirty="0" smtClean="0">
                <a:latin typeface="Trebuchet MS" pitchFamily="34" charset="0"/>
              </a:rPr>
              <a:t>.</a:t>
            </a:r>
          </a:p>
          <a:p>
            <a:pPr marL="1252538" lvl="0" indent="-261938" algn="just">
              <a:buClr>
                <a:srgbClr val="003399"/>
              </a:buClr>
              <a:buSzPct val="100000"/>
              <a:buFont typeface="Wingdings" pitchFamily="2" charset="2"/>
              <a:buChar char="Ø"/>
            </a:pPr>
            <a:r>
              <a:rPr lang="fr-FR" sz="1600" dirty="0" smtClean="0">
                <a:latin typeface="Trebuchet MS" pitchFamily="34" charset="0"/>
              </a:rPr>
              <a:t>L’évaluation des </a:t>
            </a:r>
            <a:r>
              <a:rPr lang="fr-FR" sz="1700" b="1" dirty="0" smtClean="0">
                <a:solidFill>
                  <a:srgbClr val="0070C0"/>
                </a:solidFill>
                <a:latin typeface="Trebuchet MS" pitchFamily="34" charset="0"/>
              </a:rPr>
              <a:t>programmes de formation</a:t>
            </a:r>
          </a:p>
          <a:p>
            <a:pPr marL="1252538" lvl="0" indent="-261938" algn="just">
              <a:buClr>
                <a:srgbClr val="003399"/>
              </a:buClr>
              <a:buSzPct val="100000"/>
              <a:buFont typeface="Wingdings" pitchFamily="2" charset="2"/>
              <a:buChar char="Ø"/>
            </a:pPr>
            <a:r>
              <a:rPr lang="fr-FR" sz="1600" dirty="0" smtClean="0">
                <a:latin typeface="Trebuchet MS" pitchFamily="34" charset="0"/>
              </a:rPr>
              <a:t>L’évaluation de la </a:t>
            </a:r>
            <a:r>
              <a:rPr lang="fr-FR" sz="1700" b="1" dirty="0" smtClean="0">
                <a:solidFill>
                  <a:srgbClr val="0070C0"/>
                </a:solidFill>
                <a:latin typeface="Trebuchet MS" pitchFamily="34" charset="0"/>
              </a:rPr>
              <a:t>recherche scientifique</a:t>
            </a:r>
          </a:p>
          <a:p>
            <a:pPr marL="738696" lvl="1" indent="-258763" algn="just">
              <a:spcBef>
                <a:spcPts val="600"/>
              </a:spcBef>
            </a:pPr>
            <a:endParaRPr lang="fr-FR" sz="400" dirty="0" smtClean="0">
              <a:latin typeface="Trebuchet MS" pitchFamily="34" charset="0"/>
            </a:endParaRPr>
          </a:p>
          <a:p>
            <a:pPr marL="738696" lvl="1" indent="-258763" algn="just">
              <a:spcBef>
                <a:spcPts val="6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</a:pPr>
            <a:r>
              <a:rPr lang="fr-FR" sz="1700" b="1" dirty="0" smtClean="0">
                <a:latin typeface="Trebuchet MS" pitchFamily="34" charset="0"/>
              </a:rPr>
              <a:t>Missions de l’agence :</a:t>
            </a:r>
          </a:p>
          <a:p>
            <a:pPr marL="1252538" indent="-261938" algn="just">
              <a:buClr>
                <a:srgbClr val="003399"/>
              </a:buClr>
              <a:buSzPct val="100000"/>
              <a:buFont typeface="Wingdings" pitchFamily="2" charset="2"/>
              <a:buChar char="Ø"/>
            </a:pPr>
            <a:r>
              <a:rPr lang="fr-FR" sz="1600" dirty="0" smtClean="0">
                <a:latin typeface="Trebuchet MS" pitchFamily="34" charset="0"/>
              </a:rPr>
              <a:t>Evaluation </a:t>
            </a:r>
            <a:r>
              <a:rPr lang="fr-FR" sz="1700" b="1" dirty="0" smtClean="0">
                <a:solidFill>
                  <a:srgbClr val="0070C0"/>
                </a:solidFill>
                <a:latin typeface="Trebuchet MS" pitchFamily="34" charset="0"/>
              </a:rPr>
              <a:t>institutionnelle</a:t>
            </a:r>
            <a:r>
              <a:rPr lang="fr-FR" sz="1600" dirty="0" smtClean="0">
                <a:latin typeface="Trebuchet MS" pitchFamily="34" charset="0"/>
              </a:rPr>
              <a:t> des établissements d’enseignement supérieur publics et privés et de ceux de la recherche scientifique. </a:t>
            </a:r>
          </a:p>
          <a:p>
            <a:pPr marL="1252538" indent="-261938" algn="just">
              <a:buClr>
                <a:srgbClr val="003399"/>
              </a:buClr>
              <a:buSzPct val="100000"/>
              <a:buFont typeface="Wingdings" pitchFamily="2" charset="2"/>
              <a:buChar char="Ø"/>
            </a:pPr>
            <a:r>
              <a:rPr lang="fr-FR" sz="1600" dirty="0" smtClean="0">
                <a:latin typeface="Trebuchet MS" pitchFamily="34" charset="0"/>
              </a:rPr>
              <a:t>Evaluation des </a:t>
            </a:r>
            <a:r>
              <a:rPr lang="fr-FR" sz="1700" b="1" dirty="0" smtClean="0">
                <a:solidFill>
                  <a:srgbClr val="0070C0"/>
                </a:solidFill>
                <a:latin typeface="Trebuchet MS" pitchFamily="34" charset="0"/>
              </a:rPr>
              <a:t>filières en vue de leur accréditation</a:t>
            </a:r>
            <a:r>
              <a:rPr lang="fr-FR" sz="1600" dirty="0" smtClean="0">
                <a:latin typeface="Trebuchet MS" pitchFamily="34" charset="0"/>
              </a:rPr>
              <a:t>.</a:t>
            </a:r>
          </a:p>
          <a:p>
            <a:pPr marL="1252538" indent="-261938" algn="just">
              <a:buClr>
                <a:srgbClr val="003399"/>
              </a:buClr>
              <a:buSzPct val="100000"/>
              <a:buFont typeface="Wingdings" pitchFamily="2" charset="2"/>
              <a:buChar char="Ø"/>
            </a:pPr>
            <a:r>
              <a:rPr lang="fr-FR" sz="1600" dirty="0" smtClean="0">
                <a:latin typeface="Trebuchet MS" pitchFamily="34" charset="0"/>
              </a:rPr>
              <a:t>Evaluation des activités des </a:t>
            </a:r>
            <a:r>
              <a:rPr lang="fr-FR" sz="1700" b="1" dirty="0" err="1" smtClean="0">
                <a:solidFill>
                  <a:srgbClr val="0070C0"/>
                </a:solidFill>
                <a:latin typeface="Trebuchet MS" pitchFamily="34" charset="0"/>
              </a:rPr>
              <a:t>CEDoc</a:t>
            </a:r>
            <a:r>
              <a:rPr lang="fr-FR" sz="1600" dirty="0" smtClean="0">
                <a:latin typeface="Trebuchet MS" pitchFamily="34" charset="0"/>
              </a:rPr>
              <a:t> (bilan des formations et des travaux de recherche).</a:t>
            </a:r>
          </a:p>
          <a:p>
            <a:pPr marL="1252538" indent="-261938" algn="just">
              <a:buClr>
                <a:srgbClr val="003399"/>
              </a:buClr>
              <a:buSzPct val="100000"/>
              <a:buFont typeface="Wingdings" pitchFamily="2" charset="2"/>
              <a:buChar char="Ø"/>
            </a:pPr>
            <a:r>
              <a:rPr lang="fr-FR" sz="1600" dirty="0" smtClean="0">
                <a:latin typeface="Trebuchet MS" pitchFamily="34" charset="0"/>
              </a:rPr>
              <a:t>Evaluation de la </a:t>
            </a:r>
            <a:r>
              <a:rPr lang="fr-FR" sz="1700" b="1" dirty="0" smtClean="0">
                <a:solidFill>
                  <a:srgbClr val="0070C0"/>
                </a:solidFill>
                <a:latin typeface="Trebuchet MS" pitchFamily="34" charset="0"/>
              </a:rPr>
              <a:t>recherche scientifique </a:t>
            </a:r>
            <a:r>
              <a:rPr lang="fr-FR" sz="1600" dirty="0" smtClean="0">
                <a:latin typeface="Trebuchet MS" pitchFamily="34" charset="0"/>
              </a:rPr>
              <a:t>et de l’efficacité de ses structures.</a:t>
            </a:r>
          </a:p>
          <a:p>
            <a:pPr marL="1252538" indent="-261938" algn="just">
              <a:buClr>
                <a:srgbClr val="003399"/>
              </a:buClr>
              <a:buSzPct val="100000"/>
              <a:buFont typeface="Wingdings" pitchFamily="2" charset="2"/>
              <a:buChar char="Ø"/>
            </a:pPr>
            <a:r>
              <a:rPr lang="fr-FR" sz="1600" dirty="0" smtClean="0">
                <a:latin typeface="Trebuchet MS" pitchFamily="34" charset="0"/>
              </a:rPr>
              <a:t>Evaluation des </a:t>
            </a:r>
            <a:r>
              <a:rPr lang="fr-FR" sz="1700" b="1" dirty="0" smtClean="0">
                <a:solidFill>
                  <a:srgbClr val="0070C0"/>
                </a:solidFill>
                <a:latin typeface="Trebuchet MS" pitchFamily="34" charset="0"/>
              </a:rPr>
              <a:t>programmes de coopération universitaire </a:t>
            </a:r>
            <a:r>
              <a:rPr lang="fr-FR" sz="1600" dirty="0" smtClean="0">
                <a:latin typeface="Trebuchet MS" pitchFamily="34" charset="0"/>
              </a:rPr>
              <a:t>dans le domaine de la formation et de la recherche scientifique.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404169"/>
            <a:ext cx="9906000" cy="79714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lvl="1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SzPct val="95000"/>
              <a:defRPr/>
            </a:pPr>
            <a:r>
              <a:rPr lang="fr-FR" sz="1700" b="1" dirty="0" smtClean="0">
                <a:solidFill>
                  <a:schemeClr val="bg1"/>
                </a:solidFill>
                <a:latin typeface="Trebuchet MS" pitchFamily="34" charset="0"/>
              </a:rPr>
              <a:t>Agence Nationale d’Evaluation et d’Assurance Qualité de l’Enseignement Supérieur </a:t>
            </a:r>
          </a:p>
          <a:p>
            <a:pPr marL="0" lvl="1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SzPct val="95000"/>
              <a:defRPr/>
            </a:pPr>
            <a:r>
              <a:rPr lang="fr-FR" sz="1700" b="1" dirty="0" smtClean="0">
                <a:solidFill>
                  <a:schemeClr val="bg1"/>
                </a:solidFill>
                <a:latin typeface="Trebuchet MS" pitchFamily="34" charset="0"/>
              </a:rPr>
              <a:t>et de la Recherche Scientifique </a:t>
            </a:r>
            <a:r>
              <a:rPr lang="fr-FR" sz="1700" b="1" dirty="0" smtClean="0">
                <a:solidFill>
                  <a:schemeClr val="bg1"/>
                </a:solidFill>
              </a:rPr>
              <a:t>  </a:t>
            </a:r>
          </a:p>
        </p:txBody>
      </p:sp>
      <p:cxnSp>
        <p:nvCxnSpPr>
          <p:cNvPr id="8" name="Connecteur droit 7"/>
          <p:cNvCxnSpPr>
            <a:cxnSpLocks noChangeShapeType="1"/>
          </p:cNvCxnSpPr>
          <p:nvPr/>
        </p:nvCxnSpPr>
        <p:spPr bwMode="auto">
          <a:xfrm>
            <a:off x="0" y="371660"/>
            <a:ext cx="9906000" cy="1588"/>
          </a:xfrm>
          <a:prstGeom prst="line">
            <a:avLst/>
          </a:prstGeom>
          <a:noFill/>
          <a:ln w="38100">
            <a:solidFill>
              <a:srgbClr val="457AA5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161065" y="900311"/>
            <a:ext cx="8387883" cy="432000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fr-BE" b="1" dirty="0">
                <a:solidFill>
                  <a:schemeClr val="bg1"/>
                </a:solidFill>
                <a:latin typeface="Gill Sans MT" pitchFamily="34" charset="0"/>
              </a:rPr>
              <a:t>Enseignement Supérieur Marocain </a:t>
            </a:r>
            <a:r>
              <a:rPr lang="fr-FR" b="1" dirty="0" smtClean="0">
                <a:solidFill>
                  <a:schemeClr val="bg1"/>
                </a:solidFill>
                <a:latin typeface="Gill Sans MT" pitchFamily="34" charset="0"/>
              </a:rPr>
              <a:t>:  </a:t>
            </a:r>
            <a:r>
              <a:rPr lang="fr-FR" b="1" dirty="0">
                <a:solidFill>
                  <a:schemeClr val="bg1"/>
                </a:solidFill>
                <a:latin typeface="Gill Sans MT" pitchFamily="34" charset="0"/>
              </a:rPr>
              <a:t>Organisation et gouvernance</a:t>
            </a:r>
            <a:endParaRPr lang="fr-BE" b="1" dirty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417040" y="900311"/>
            <a:ext cx="546000" cy="432000"/>
          </a:xfrm>
          <a:prstGeom prst="rect">
            <a:avLst/>
          </a:prstGeom>
          <a:solidFill>
            <a:srgbClr val="5788C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Gill Sans MT" pitchFamily="34" charset="0"/>
                <a:cs typeface="Arial" charset="0"/>
              </a:rPr>
              <a:t>1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53811" y="1609353"/>
            <a:ext cx="8387883" cy="432000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fr-BE" b="1" dirty="0" smtClean="0">
                <a:solidFill>
                  <a:schemeClr val="bg1"/>
                </a:solidFill>
                <a:latin typeface="Gill Sans MT" pitchFamily="34" charset="0"/>
              </a:rPr>
              <a:t>Enseignement Supérieur Marocain :  Chiffres clefs</a:t>
            </a:r>
            <a:endParaRPr lang="fr-BE" b="1" dirty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09786" y="1609353"/>
            <a:ext cx="546000" cy="432000"/>
          </a:xfrm>
          <a:prstGeom prst="rect">
            <a:avLst/>
          </a:prstGeom>
          <a:solidFill>
            <a:srgbClr val="5788C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Gill Sans MT" pitchFamily="34" charset="0"/>
                <a:cs typeface="Arial" charset="0"/>
              </a:rPr>
              <a:t>2</a:t>
            </a: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1" y="98178"/>
            <a:ext cx="9906000" cy="57150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261938" algn="l" eaLnBrk="1" hangingPunct="1"/>
            <a:r>
              <a:rPr lang="fr-BE" sz="32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</a:rPr>
              <a:t>Plan</a:t>
            </a:r>
            <a:endParaRPr lang="fr-BE" sz="28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ill Sans MT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157762" y="3728704"/>
            <a:ext cx="8335759" cy="432000"/>
          </a:xfrm>
          <a:prstGeom prst="rect">
            <a:avLst/>
          </a:prstGeom>
          <a:solidFill>
            <a:srgbClr val="5788C5"/>
          </a:solidFill>
          <a:ln w="12700" cap="sq" algn="ctr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fr-FR" b="1" dirty="0" smtClean="0">
                <a:solidFill>
                  <a:schemeClr val="bg1"/>
                </a:solidFill>
                <a:latin typeface="Gill Sans MT" pitchFamily="34" charset="0"/>
              </a:rPr>
              <a:t>Société marocaine : Dynamique de changement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13738" y="2318395"/>
            <a:ext cx="546000" cy="432000"/>
          </a:xfrm>
          <a:prstGeom prst="rect">
            <a:avLst/>
          </a:prstGeom>
          <a:solidFill>
            <a:srgbClr val="5788C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Gill Sans MT" pitchFamily="34" charset="0"/>
                <a:cs typeface="Arial" charset="0"/>
              </a:rPr>
              <a:t>3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147415" y="2331401"/>
            <a:ext cx="8335759" cy="432000"/>
          </a:xfrm>
          <a:prstGeom prst="rect">
            <a:avLst/>
          </a:prstGeom>
          <a:solidFill>
            <a:srgbClr val="5788C5"/>
          </a:solidFill>
          <a:ln w="12700" cap="sq" algn="ctr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fr-BE" b="1" dirty="0" smtClean="0">
                <a:solidFill>
                  <a:schemeClr val="bg1"/>
                </a:solidFill>
                <a:latin typeface="Gill Sans MT" pitchFamily="34" charset="0"/>
              </a:rPr>
              <a:t>Enseignement </a:t>
            </a:r>
            <a:r>
              <a:rPr lang="fr-BE" b="1" dirty="0">
                <a:solidFill>
                  <a:schemeClr val="bg1"/>
                </a:solidFill>
                <a:latin typeface="Gill Sans MT" pitchFamily="34" charset="0"/>
              </a:rPr>
              <a:t>Supérieur </a:t>
            </a:r>
            <a:r>
              <a:rPr lang="fr-BE" b="1" dirty="0" smtClean="0">
                <a:solidFill>
                  <a:schemeClr val="bg1"/>
                </a:solidFill>
                <a:latin typeface="Gill Sans MT" pitchFamily="34" charset="0"/>
              </a:rPr>
              <a:t>Marocain :  G</a:t>
            </a:r>
            <a:r>
              <a:rPr lang="fr-FR" b="1" dirty="0" smtClean="0">
                <a:solidFill>
                  <a:schemeClr val="bg1"/>
                </a:solidFill>
                <a:latin typeface="Gill Sans MT" pitchFamily="34" charset="0"/>
              </a:rPr>
              <a:t>rands chantiers de Réformes </a:t>
            </a:r>
            <a:endParaRPr lang="fr-BE" b="1" dirty="0" smtClean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17040" y="3027437"/>
            <a:ext cx="546000" cy="432000"/>
          </a:xfrm>
          <a:prstGeom prst="rect">
            <a:avLst/>
          </a:prstGeom>
          <a:solidFill>
            <a:srgbClr val="5788C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Gill Sans MT" pitchFamily="34" charset="0"/>
                <a:cs typeface="Arial" charset="0"/>
              </a:rPr>
              <a:t>4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173684" y="4413368"/>
            <a:ext cx="8335759" cy="432000"/>
          </a:xfrm>
          <a:prstGeom prst="rect">
            <a:avLst/>
          </a:prstGeom>
          <a:solidFill>
            <a:srgbClr val="5788C5"/>
          </a:solidFill>
          <a:ln w="12700" cap="sq" algn="ctr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514350" indent="-514350"/>
            <a:r>
              <a:rPr lang="fr-FR" b="1" dirty="0" smtClean="0">
                <a:solidFill>
                  <a:schemeClr val="bg1"/>
                </a:solidFill>
                <a:latin typeface="Gill Sans MT" pitchFamily="34" charset="0"/>
              </a:rPr>
              <a:t>Adéquation formation-emploi :  Mesures </a:t>
            </a:r>
            <a:r>
              <a:rPr lang="fr-FR" b="1" dirty="0">
                <a:solidFill>
                  <a:schemeClr val="bg1"/>
                </a:solidFill>
                <a:latin typeface="Gill Sans MT" pitchFamily="34" charset="0"/>
              </a:rPr>
              <a:t>entreprises </a:t>
            </a:r>
            <a:endParaRPr lang="fr-FR" b="1" dirty="0" smtClean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189606" y="5084385"/>
            <a:ext cx="8335759" cy="432000"/>
          </a:xfrm>
          <a:prstGeom prst="rect">
            <a:avLst/>
          </a:prstGeom>
          <a:solidFill>
            <a:srgbClr val="5788C5"/>
          </a:solidFill>
          <a:ln w="12700" cap="sq" algn="ctr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457200" indent="-457200"/>
            <a:r>
              <a:rPr lang="fr-BE" b="1" dirty="0" smtClean="0">
                <a:solidFill>
                  <a:schemeClr val="bg1"/>
                </a:solidFill>
                <a:latin typeface="Gill Sans MT" pitchFamily="34" charset="0"/>
              </a:rPr>
              <a:t>Mesures facilitant l’employabilité des Lauréats</a:t>
            </a:r>
            <a:endParaRPr lang="fr-BE" b="1" dirty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189606" y="5780423"/>
            <a:ext cx="8335759" cy="432000"/>
          </a:xfrm>
          <a:prstGeom prst="rect">
            <a:avLst/>
          </a:prstGeom>
          <a:solidFill>
            <a:srgbClr val="5788C5"/>
          </a:solidFill>
          <a:ln w="12700" cap="sq" algn="ctr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514350" indent="-514350"/>
            <a:r>
              <a:rPr lang="fr-BE" b="1" dirty="0" smtClean="0">
                <a:solidFill>
                  <a:schemeClr val="bg1"/>
                </a:solidFill>
                <a:latin typeface="Gill Sans MT" pitchFamily="34" charset="0"/>
              </a:rPr>
              <a:t>Défis et Perspectives</a:t>
            </a:r>
            <a:endParaRPr lang="fr-BE" b="1" dirty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32962" y="3725748"/>
            <a:ext cx="546000" cy="432000"/>
          </a:xfrm>
          <a:prstGeom prst="rect">
            <a:avLst/>
          </a:prstGeom>
          <a:solidFill>
            <a:srgbClr val="5788C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2000" b="1" dirty="0" smtClean="0">
                <a:solidFill>
                  <a:schemeClr val="bg1"/>
                </a:solidFill>
                <a:latin typeface="Gill Sans MT" pitchFamily="34" charset="0"/>
                <a:cs typeface="Arial" charset="0"/>
              </a:rPr>
              <a:t>5</a:t>
            </a:r>
            <a:endParaRPr kumimoji="0" lang="fr-FR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latin typeface="Gill Sans MT" pitchFamily="34" charset="0"/>
              <a:cs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435237" y="4396762"/>
            <a:ext cx="546000" cy="432000"/>
          </a:xfrm>
          <a:prstGeom prst="rect">
            <a:avLst/>
          </a:prstGeom>
          <a:solidFill>
            <a:srgbClr val="5788C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Gill Sans MT" pitchFamily="34" charset="0"/>
                <a:cs typeface="Arial" charset="0"/>
              </a:rPr>
              <a:t>6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437512" y="5095073"/>
            <a:ext cx="546000" cy="432000"/>
          </a:xfrm>
          <a:prstGeom prst="rect">
            <a:avLst/>
          </a:prstGeom>
          <a:solidFill>
            <a:srgbClr val="5788C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Gill Sans MT" pitchFamily="34" charset="0"/>
                <a:cs typeface="Arial" charset="0"/>
              </a:rPr>
              <a:t>7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167659" y="3037975"/>
            <a:ext cx="8335759" cy="432000"/>
          </a:xfrm>
          <a:prstGeom prst="rect">
            <a:avLst/>
          </a:prstGeom>
          <a:solidFill>
            <a:srgbClr val="5788C5"/>
          </a:solidFill>
          <a:ln w="12700" cap="sq" algn="ctr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457200" lvl="8" indent="-457200" fontAlgn="base">
              <a:spcBef>
                <a:spcPct val="0"/>
              </a:spcBef>
              <a:spcAft>
                <a:spcPct val="0"/>
              </a:spcAft>
            </a:pPr>
            <a:r>
              <a:rPr lang="fr-BE" b="1" dirty="0" smtClean="0">
                <a:solidFill>
                  <a:schemeClr val="bg1"/>
                </a:solidFill>
                <a:latin typeface="Gill Sans MT" pitchFamily="34" charset="0"/>
              </a:rPr>
              <a:t>Enseignement Supérieur </a:t>
            </a:r>
            <a:r>
              <a:rPr lang="fr-BE" b="1" dirty="0">
                <a:solidFill>
                  <a:schemeClr val="bg1"/>
                </a:solidFill>
                <a:latin typeface="Gill Sans MT" pitchFamily="34" charset="0"/>
              </a:rPr>
              <a:t>M</a:t>
            </a:r>
            <a:r>
              <a:rPr lang="fr-BE" b="1" dirty="0" smtClean="0">
                <a:solidFill>
                  <a:schemeClr val="bg1"/>
                </a:solidFill>
                <a:latin typeface="Gill Sans MT" pitchFamily="34" charset="0"/>
              </a:rPr>
              <a:t>arocain :  Ouverture à </a:t>
            </a:r>
            <a:r>
              <a:rPr lang="fr-FR" b="1" dirty="0" smtClean="0">
                <a:solidFill>
                  <a:schemeClr val="bg1"/>
                </a:solidFill>
                <a:latin typeface="Gill Sans MT" pitchFamily="34" charset="0"/>
              </a:rPr>
              <a:t>l’international</a:t>
            </a:r>
            <a:endParaRPr lang="fr-BE" b="1" dirty="0" smtClean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59284" y="5769987"/>
            <a:ext cx="546000" cy="432000"/>
          </a:xfrm>
          <a:prstGeom prst="rect">
            <a:avLst/>
          </a:prstGeom>
          <a:solidFill>
            <a:srgbClr val="5788C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Gill Sans MT" pitchFamily="34" charset="0"/>
                <a:cs typeface="Arial" charset="0"/>
              </a:rPr>
              <a:t>8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" y="2414380"/>
            <a:ext cx="9905999" cy="1456976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Gill Sans MT" pitchFamily="34" charset="0"/>
              </a:rPr>
              <a:t>Grands chantiers de réformes </a:t>
            </a:r>
          </a:p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Gill Sans MT" pitchFamily="34" charset="0"/>
              </a:rPr>
              <a:t>de l’Enseignement supérieur marocain</a:t>
            </a:r>
            <a:endParaRPr lang="fr-BE" sz="2800" b="1" dirty="0" smtClean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4257741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rgbClr val="E9EFF7"/>
                </a:solidFill>
                <a:latin typeface="Gill Sans MT" pitchFamily="34" charset="0"/>
              </a:rPr>
              <a:t>2000-2009:  Réforme de l’Enseignement Supérieur</a:t>
            </a:r>
            <a:endParaRPr lang="fr-BE" b="1" dirty="0" smtClean="0">
              <a:solidFill>
                <a:srgbClr val="E9EFF7"/>
              </a:solidFill>
              <a:latin typeface="Gill Sans MT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2140" y="4754516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chemeClr val="tx2"/>
                </a:solidFill>
                <a:latin typeface="Gill Sans MT" pitchFamily="34" charset="0"/>
              </a:rPr>
              <a:t>2009-2012: Programme d’Urgence et Contractualisation Etat-Universités</a:t>
            </a:r>
            <a:endParaRPr lang="fr-BE" b="1" dirty="0" smtClean="0">
              <a:solidFill>
                <a:schemeClr val="tx2"/>
              </a:solidFill>
              <a:latin typeface="Gill Sans MT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5248116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rgbClr val="E9EFF7"/>
                </a:solidFill>
                <a:latin typeface="Gill Sans MT" pitchFamily="34" charset="0"/>
              </a:rPr>
              <a:t>20013-2016: Plan d’action du MESRSFC</a:t>
            </a:r>
            <a:endParaRPr lang="fr-BE" b="1" dirty="0" smtClean="0">
              <a:solidFill>
                <a:srgbClr val="E9EFF7"/>
              </a:solidFill>
              <a:latin typeface="Gill Sans MT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ZoneTexte 2"/>
          <p:cNvSpPr txBox="1">
            <a:spLocks noChangeArrowheads="1"/>
          </p:cNvSpPr>
          <p:nvPr/>
        </p:nvSpPr>
        <p:spPr bwMode="auto">
          <a:xfrm>
            <a:off x="2" y="6477000"/>
            <a:ext cx="54173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>
              <a:latin typeface="Arial" pitchFamily="34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7710" y="-206375"/>
            <a:ext cx="9906000" cy="1143000"/>
          </a:xfrm>
        </p:spPr>
        <p:txBody>
          <a:bodyPr rtlCol="0">
            <a:normAutofit/>
          </a:bodyPr>
          <a:lstStyle/>
          <a:p>
            <a:pPr algn="l" fontAlgn="auto">
              <a:spcBef>
                <a:spcPct val="50000"/>
              </a:spcBef>
              <a:spcAft>
                <a:spcPts val="0"/>
              </a:spcAft>
              <a:tabLst>
                <a:tab pos="177800" algn="l"/>
                <a:tab pos="355600" algn="l"/>
                <a:tab pos="533400" algn="l"/>
                <a:tab pos="723900" algn="l"/>
              </a:tabLst>
              <a:defRPr/>
            </a:pPr>
            <a:r>
              <a:rPr lang="fr-FR" sz="2400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Programme d’Urgence:  12 projets pour donner un nouveau souffle à la </a:t>
            </a: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réforme (2009-2012)</a:t>
            </a:r>
            <a:endParaRPr lang="ar-MA" sz="2400" b="1" kern="0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2" name="Rectangle 2"/>
          <p:cNvSpPr>
            <a:spLocks noChangeArrowheads="1"/>
          </p:cNvSpPr>
          <p:nvPr/>
        </p:nvSpPr>
        <p:spPr bwMode="auto">
          <a:xfrm>
            <a:off x="345679" y="1087438"/>
            <a:ext cx="9214644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fr-FR" b="1" u="sng" dirty="0">
                <a:solidFill>
                  <a:srgbClr val="6699CC"/>
                </a:solidFill>
                <a:latin typeface="Trebuchet MS" pitchFamily="34" charset="0"/>
                <a:ea typeface="Calibri" pitchFamily="34" charset="0"/>
              </a:rPr>
              <a:t>Espace2 : Stimuler </a:t>
            </a:r>
            <a:r>
              <a:rPr lang="fr-FR" b="1" u="sng" dirty="0">
                <a:solidFill>
                  <a:srgbClr val="0070C0"/>
                </a:solidFill>
                <a:latin typeface="Trebuchet MS" pitchFamily="34" charset="0"/>
                <a:ea typeface="Calibri" pitchFamily="34" charset="0"/>
              </a:rPr>
              <a:t>l’initiative</a:t>
            </a:r>
            <a:r>
              <a:rPr lang="fr-FR" b="1" u="sng" dirty="0">
                <a:solidFill>
                  <a:srgbClr val="6699CC"/>
                </a:solidFill>
                <a:latin typeface="Trebuchet MS" pitchFamily="34" charset="0"/>
                <a:ea typeface="Calibri" pitchFamily="34" charset="0"/>
              </a:rPr>
              <a:t> et </a:t>
            </a:r>
            <a:r>
              <a:rPr lang="fr-FR" b="1" u="sng" dirty="0">
                <a:solidFill>
                  <a:srgbClr val="0070C0"/>
                </a:solidFill>
                <a:latin typeface="Trebuchet MS" pitchFamily="34" charset="0"/>
                <a:ea typeface="Calibri" pitchFamily="34" charset="0"/>
              </a:rPr>
              <a:t>l’excellence</a:t>
            </a:r>
            <a:r>
              <a:rPr lang="fr-FR" b="1" u="sng" dirty="0">
                <a:solidFill>
                  <a:srgbClr val="6699CC"/>
                </a:solidFill>
                <a:latin typeface="Trebuchet MS" pitchFamily="34" charset="0"/>
                <a:ea typeface="Calibri" pitchFamily="34" charset="0"/>
              </a:rPr>
              <a:t> :</a:t>
            </a:r>
          </a:p>
          <a:p>
            <a:pPr algn="just" eaLnBrk="0" hangingPunct="0"/>
            <a:endParaRPr lang="fr-FR" sz="1200" dirty="0">
              <a:solidFill>
                <a:srgbClr val="6699CC"/>
              </a:solidFill>
              <a:latin typeface="Trebuchet MS" pitchFamily="34" charset="0"/>
              <a:ea typeface="Calibri" pitchFamily="34" charset="0"/>
            </a:endParaRPr>
          </a:p>
          <a:p>
            <a:pPr algn="just" eaLnBrk="0" hangingPunct="0"/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ea typeface="Calibri" pitchFamily="34" charset="0"/>
              </a:rPr>
              <a:t>Projet 12 : </a:t>
            </a:r>
            <a:r>
              <a:rPr lang="fr-FR" sz="1600" dirty="0">
                <a:solidFill>
                  <a:srgbClr val="003399"/>
                </a:solidFill>
                <a:latin typeface="Trebuchet MS" pitchFamily="34" charset="0"/>
                <a:ea typeface="Calibri" pitchFamily="34" charset="0"/>
              </a:rPr>
              <a:t>Promotion de l’excellence</a:t>
            </a:r>
          </a:p>
          <a:p>
            <a:pPr algn="just" eaLnBrk="0" hangingPunct="0"/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ea typeface="Calibri" pitchFamily="34" charset="0"/>
              </a:rPr>
              <a:t>Projet 13 : </a:t>
            </a:r>
            <a:r>
              <a:rPr lang="fr-FR" sz="1600" dirty="0">
                <a:solidFill>
                  <a:srgbClr val="003399"/>
                </a:solidFill>
                <a:latin typeface="Trebuchet MS" pitchFamily="34" charset="0"/>
                <a:ea typeface="Calibri" pitchFamily="34" charset="0"/>
              </a:rPr>
              <a:t>Amélioration de l’offre d’enseignement supérieur</a:t>
            </a:r>
            <a:endParaRPr lang="fr-FR" sz="1600" dirty="0">
              <a:solidFill>
                <a:srgbClr val="003399"/>
              </a:solidFill>
              <a:latin typeface="Trebuchet MS" pitchFamily="34" charset="0"/>
            </a:endParaRPr>
          </a:p>
          <a:p>
            <a:pPr algn="just" eaLnBrk="0" hangingPunct="0"/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Projet 14 : </a:t>
            </a:r>
            <a:r>
              <a:rPr lang="fr-FR" sz="1600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Promotion de la recherche scientifique</a:t>
            </a:r>
          </a:p>
          <a:p>
            <a:pPr algn="just" eaLnBrk="0" hangingPunct="0"/>
            <a:endParaRPr lang="fr-FR" sz="1600" dirty="0">
              <a:solidFill>
                <a:srgbClr val="003399"/>
              </a:solidFill>
              <a:latin typeface="Trebuchet MS" pitchFamily="34" charset="0"/>
            </a:endParaRPr>
          </a:p>
          <a:p>
            <a:pPr algn="just" eaLnBrk="0" hangingPunct="0"/>
            <a:r>
              <a:rPr lang="fr-FR" b="1" u="sng" dirty="0">
                <a:solidFill>
                  <a:srgbClr val="6699CC"/>
                </a:solidFill>
                <a:latin typeface="Trebuchet MS" pitchFamily="34" charset="0"/>
                <a:cs typeface="Calibri" pitchFamily="34" charset="0"/>
              </a:rPr>
              <a:t>Espace 3 : Affronter les </a:t>
            </a:r>
            <a:r>
              <a:rPr lang="fr-FR" b="1" u="sng" dirty="0">
                <a:solidFill>
                  <a:srgbClr val="0070C0"/>
                </a:solidFill>
                <a:latin typeface="Trebuchet MS" pitchFamily="34" charset="0"/>
                <a:cs typeface="Calibri" pitchFamily="34" charset="0"/>
              </a:rPr>
              <a:t>problématiques transversales</a:t>
            </a:r>
            <a:r>
              <a:rPr lang="fr-FR" b="1" u="sng" dirty="0">
                <a:solidFill>
                  <a:srgbClr val="6699CC"/>
                </a:solidFill>
                <a:latin typeface="Trebuchet MS" pitchFamily="34" charset="0"/>
                <a:cs typeface="Calibri" pitchFamily="34" charset="0"/>
              </a:rPr>
              <a:t> du système</a:t>
            </a:r>
          </a:p>
          <a:p>
            <a:pPr algn="just" eaLnBrk="0" hangingPunct="0"/>
            <a:endParaRPr lang="fr-FR" sz="1200" dirty="0">
              <a:solidFill>
                <a:srgbClr val="6699CC"/>
              </a:solidFill>
              <a:latin typeface="Trebuchet MS" pitchFamily="34" charset="0"/>
            </a:endParaRPr>
          </a:p>
          <a:p>
            <a:pPr algn="just" eaLnBrk="0" hangingPunct="0"/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Projet 15 :</a:t>
            </a:r>
            <a:r>
              <a:rPr lang="fr-FR" sz="1600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 Renforcement des compétences des personnels de l’enseignement</a:t>
            </a:r>
            <a:endParaRPr lang="fr-FR" sz="1600" dirty="0">
              <a:solidFill>
                <a:srgbClr val="003399"/>
              </a:solidFill>
              <a:latin typeface="Trebuchet MS" pitchFamily="34" charset="0"/>
            </a:endParaRPr>
          </a:p>
          <a:p>
            <a:pPr algn="just" eaLnBrk="0" hangingPunct="0"/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Projet 16 : </a:t>
            </a:r>
            <a:r>
              <a:rPr lang="fr-FR" sz="1600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Renforcement des mécanismes d’encadrement, de suivi et d'évaluation du</a:t>
            </a:r>
          </a:p>
          <a:p>
            <a:pPr algn="just" eaLnBrk="0" hangingPunct="0"/>
            <a:r>
              <a:rPr lang="fr-FR" sz="1600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                  personnel de l’enseignement</a:t>
            </a:r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 </a:t>
            </a:r>
            <a:endParaRPr lang="fr-FR" sz="1600" dirty="0">
              <a:solidFill>
                <a:srgbClr val="003399"/>
              </a:solidFill>
              <a:latin typeface="Trebuchet MS" pitchFamily="34" charset="0"/>
            </a:endParaRPr>
          </a:p>
          <a:p>
            <a:pPr algn="just" eaLnBrk="0" hangingPunct="0"/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Projet 17 :</a:t>
            </a:r>
            <a:r>
              <a:rPr lang="fr-FR" sz="1600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 Optimisation de la gestion des ressources humaines</a:t>
            </a:r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 </a:t>
            </a:r>
            <a:endParaRPr lang="fr-FR" sz="1600" dirty="0">
              <a:solidFill>
                <a:srgbClr val="003399"/>
              </a:solidFill>
              <a:latin typeface="Trebuchet MS" pitchFamily="34" charset="0"/>
            </a:endParaRPr>
          </a:p>
          <a:p>
            <a:pPr algn="just" eaLnBrk="0" hangingPunct="0"/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Projet 18 :</a:t>
            </a:r>
            <a:r>
              <a:rPr lang="fr-FR" sz="1600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 Parachèvement de la mise en œuvre de la déconcentration / décentralisation et</a:t>
            </a:r>
            <a:endParaRPr lang="fr-FR" sz="1600" dirty="0">
              <a:solidFill>
                <a:srgbClr val="003399"/>
              </a:solidFill>
              <a:latin typeface="Trebuchet MS" pitchFamily="34" charset="0"/>
            </a:endParaRPr>
          </a:p>
          <a:p>
            <a:pPr algn="just" eaLnBrk="0" hangingPunct="0"/>
            <a:r>
              <a:rPr lang="fr-FR" sz="1600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                  optimisation de l’organisation du Ministère</a:t>
            </a:r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 </a:t>
            </a:r>
            <a:endParaRPr lang="fr-FR" sz="1600" dirty="0">
              <a:solidFill>
                <a:srgbClr val="003399"/>
              </a:solidFill>
              <a:latin typeface="Trebuchet MS" pitchFamily="34" charset="0"/>
            </a:endParaRPr>
          </a:p>
          <a:p>
            <a:pPr algn="just" eaLnBrk="0" hangingPunct="0"/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Projet 19 : </a:t>
            </a:r>
            <a:r>
              <a:rPr lang="fr-FR" sz="1600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Planification et gestion du Système d’Education et de Formation</a:t>
            </a:r>
            <a:endParaRPr lang="fr-FR" sz="1600" dirty="0">
              <a:solidFill>
                <a:srgbClr val="003399"/>
              </a:solidFill>
              <a:latin typeface="Trebuchet MS" pitchFamily="34" charset="0"/>
            </a:endParaRPr>
          </a:p>
          <a:p>
            <a:pPr algn="just" eaLnBrk="0" hangingPunct="0"/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Projet 20 : </a:t>
            </a:r>
            <a:r>
              <a:rPr lang="fr-FR" sz="1600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Maîtrise des langues</a:t>
            </a:r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 </a:t>
            </a:r>
            <a:endParaRPr lang="fr-FR" sz="1600" dirty="0">
              <a:solidFill>
                <a:srgbClr val="003399"/>
              </a:solidFill>
              <a:latin typeface="Trebuchet MS" pitchFamily="34" charset="0"/>
            </a:endParaRPr>
          </a:p>
          <a:p>
            <a:pPr algn="just" eaLnBrk="0" hangingPunct="0"/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Projet 21 : </a:t>
            </a:r>
            <a:r>
              <a:rPr lang="fr-FR" sz="1600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Mise en place d’un système d’information et d’orientation efficient</a:t>
            </a:r>
          </a:p>
          <a:p>
            <a:pPr algn="just" eaLnBrk="0" hangingPunct="0"/>
            <a:endParaRPr lang="fr-FR" sz="1600" dirty="0">
              <a:solidFill>
                <a:srgbClr val="003399"/>
              </a:solidFill>
              <a:latin typeface="Trebuchet MS" pitchFamily="34" charset="0"/>
            </a:endParaRPr>
          </a:p>
          <a:p>
            <a:pPr algn="just" eaLnBrk="0" hangingPunct="0"/>
            <a:r>
              <a:rPr lang="fr-FR" b="1" u="sng" dirty="0">
                <a:solidFill>
                  <a:srgbClr val="6699CC"/>
                </a:solidFill>
                <a:latin typeface="Trebuchet MS" pitchFamily="34" charset="0"/>
                <a:ea typeface="Batang" pitchFamily="18" charset="-127"/>
              </a:rPr>
              <a:t>Espace 4 : </a:t>
            </a:r>
            <a:r>
              <a:rPr lang="fr-FR" b="1" u="sng" dirty="0">
                <a:solidFill>
                  <a:srgbClr val="0070C0"/>
                </a:solidFill>
                <a:latin typeface="Trebuchet MS" pitchFamily="34" charset="0"/>
                <a:ea typeface="Batang" pitchFamily="18" charset="-127"/>
              </a:rPr>
              <a:t>Se donner les moyens </a:t>
            </a:r>
            <a:r>
              <a:rPr lang="fr-FR" b="1" u="sng" dirty="0">
                <a:solidFill>
                  <a:srgbClr val="6699CC"/>
                </a:solidFill>
                <a:latin typeface="Trebuchet MS" pitchFamily="34" charset="0"/>
                <a:ea typeface="Batang" pitchFamily="18" charset="-127"/>
              </a:rPr>
              <a:t>de réussir</a:t>
            </a:r>
          </a:p>
          <a:p>
            <a:pPr algn="just" eaLnBrk="0" hangingPunct="0"/>
            <a:endParaRPr lang="fr-FR" sz="1200" dirty="0">
              <a:solidFill>
                <a:srgbClr val="6699CC"/>
              </a:solidFill>
              <a:latin typeface="Trebuchet MS" pitchFamily="34" charset="0"/>
            </a:endParaRPr>
          </a:p>
          <a:p>
            <a:pPr algn="just" eaLnBrk="0" hangingPunct="0"/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Projet 22 : </a:t>
            </a:r>
            <a:r>
              <a:rPr lang="fr-FR" sz="1600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Optimisation et pérennisation des ressources financières</a:t>
            </a:r>
            <a:endParaRPr lang="fr-FR" sz="1600" dirty="0">
              <a:solidFill>
                <a:srgbClr val="003399"/>
              </a:solidFill>
              <a:latin typeface="Trebuchet MS" pitchFamily="34" charset="0"/>
            </a:endParaRPr>
          </a:p>
          <a:p>
            <a:pPr algn="just" eaLnBrk="0" hangingPunct="0"/>
            <a:r>
              <a:rPr lang="fr-FR" sz="1600" b="1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Projet 23 : </a:t>
            </a:r>
            <a:r>
              <a:rPr lang="fr-FR" sz="1600" dirty="0">
                <a:solidFill>
                  <a:srgbClr val="003399"/>
                </a:solidFill>
                <a:latin typeface="Trebuchet MS" pitchFamily="34" charset="0"/>
                <a:cs typeface="Calibri" pitchFamily="34" charset="0"/>
              </a:rPr>
              <a:t>Mobilisation et communication</a:t>
            </a:r>
            <a:endParaRPr lang="fr-FR" sz="1600" dirty="0">
              <a:solidFill>
                <a:srgbClr val="003399"/>
              </a:solidFill>
              <a:latin typeface="Trebuchet MS" pitchFamily="34" charset="0"/>
            </a:endParaRPr>
          </a:p>
        </p:txBody>
      </p:sp>
      <p:sp>
        <p:nvSpPr>
          <p:cNvPr id="17413" name="ZoneTexte 2"/>
          <p:cNvSpPr txBox="1">
            <a:spLocks noChangeArrowheads="1"/>
          </p:cNvSpPr>
          <p:nvPr/>
        </p:nvSpPr>
        <p:spPr bwMode="auto">
          <a:xfrm>
            <a:off x="4560889" y="6530978"/>
            <a:ext cx="541735" cy="231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 sz="900">
              <a:latin typeface="Arial" pitchFamily="34" charset="0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235614" y="733425"/>
            <a:ext cx="9476052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oneTexte 2"/>
          <p:cNvSpPr txBox="1">
            <a:spLocks noChangeArrowheads="1"/>
          </p:cNvSpPr>
          <p:nvPr/>
        </p:nvSpPr>
        <p:spPr bwMode="auto">
          <a:xfrm>
            <a:off x="2" y="6477000"/>
            <a:ext cx="54173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0" y="1224932"/>
            <a:ext cx="9416956" cy="513014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342900" indent="19050" algn="just" eaLnBrk="0" hangingPunct="0">
              <a:spcAft>
                <a:spcPts val="600"/>
              </a:spcAft>
              <a:buClr>
                <a:srgbClr val="6699CC"/>
              </a:buClr>
              <a:buSzPct val="70000"/>
              <a:defRPr/>
            </a:pPr>
            <a:endParaRPr lang="fr-FR" sz="100" dirty="0" smtClean="0">
              <a:latin typeface="Trebuchet MS" pitchFamily="34" charset="0"/>
            </a:endParaRPr>
          </a:p>
          <a:p>
            <a:pPr marL="1081088" lvl="8" indent="-452438" algn="just">
              <a:spcAft>
                <a:spcPts val="600"/>
              </a:spcAft>
              <a:buClr>
                <a:schemeClr val="folHlink"/>
              </a:buClr>
              <a:buSzPct val="70000"/>
              <a:buFont typeface="Monotype Sorts" pitchFamily="2" charset="2"/>
              <a:buChar char="n"/>
              <a:defRPr/>
            </a:pPr>
            <a:r>
              <a:rPr lang="fr-FR" sz="2000" b="1" dirty="0" smtClean="0">
                <a:solidFill>
                  <a:srgbClr val="003399"/>
                </a:solidFill>
                <a:latin typeface="Trebuchet MS" pitchFamily="34" charset="0"/>
              </a:rPr>
              <a:t>Contractualisation</a:t>
            </a:r>
          </a:p>
          <a:p>
            <a:pPr marL="1362075" lvl="8" indent="-285750" algn="just">
              <a:spcAft>
                <a:spcPts val="600"/>
              </a:spcAft>
              <a:buClr>
                <a:schemeClr val="folHlink"/>
              </a:buClr>
              <a:buSzPct val="70000"/>
              <a:buFont typeface="Arial"/>
              <a:buChar char="•"/>
              <a:defRPr/>
            </a:pPr>
            <a:r>
              <a:rPr lang="fr-FR" dirty="0" smtClean="0">
                <a:latin typeface="Trebuchet MS" pitchFamily="34" charset="0"/>
              </a:rPr>
              <a:t>Signature devant Sa Majesté le Roi de 17 contrats de développement entre   l’Etat et les 15 universités, le CNRST et l’ONOUSC. (Agadir, 6 octobre 2009).</a:t>
            </a:r>
          </a:p>
          <a:p>
            <a:pPr marL="1076325" lvl="8" indent="-85725" algn="just">
              <a:spcAft>
                <a:spcPts val="600"/>
              </a:spcAft>
              <a:buClr>
                <a:schemeClr val="folHlink"/>
              </a:buClr>
              <a:buSzPct val="70000"/>
              <a:defRPr/>
            </a:pPr>
            <a:endParaRPr lang="fr-FR" dirty="0" smtClean="0">
              <a:latin typeface="Trebuchet MS" pitchFamily="34" charset="0"/>
            </a:endParaRPr>
          </a:p>
          <a:p>
            <a:pPr marL="1081088" indent="-452438" algn="just">
              <a:spcAft>
                <a:spcPts val="600"/>
              </a:spcAft>
              <a:buClr>
                <a:schemeClr val="folHlink"/>
              </a:buClr>
              <a:buSzPct val="70000"/>
              <a:buFont typeface="Monotype Sorts" pitchFamily="2" charset="2"/>
              <a:buChar char="n"/>
              <a:defRPr/>
            </a:pPr>
            <a:r>
              <a:rPr lang="fr-FR" b="1" dirty="0" smtClean="0">
                <a:solidFill>
                  <a:srgbClr val="003399"/>
                </a:solidFill>
                <a:latin typeface="Trebuchet MS" pitchFamily="34" charset="0"/>
              </a:rPr>
              <a:t>Principes fondamentaux</a:t>
            </a:r>
          </a:p>
          <a:p>
            <a:pPr marL="1362075" lvl="8" indent="-285750" algn="just" fontAlgn="auto">
              <a:spcAft>
                <a:spcPts val="600"/>
              </a:spcAft>
              <a:buClr>
                <a:schemeClr val="folHlink"/>
              </a:buClr>
              <a:buSzPct val="70000"/>
              <a:buFont typeface="Arial"/>
              <a:buChar char="•"/>
              <a:defRPr/>
            </a:pPr>
            <a:r>
              <a:rPr lang="fr-FR" dirty="0" smtClean="0">
                <a:latin typeface="Trebuchet MS" pitchFamily="34" charset="0"/>
              </a:rPr>
              <a:t>Autonomie</a:t>
            </a:r>
            <a:r>
              <a:rPr lang="fr-FR" dirty="0">
                <a:latin typeface="Trebuchet MS" pitchFamily="34" charset="0"/>
              </a:rPr>
              <a:t>;</a:t>
            </a:r>
          </a:p>
          <a:p>
            <a:pPr marL="1362075" lvl="8" indent="-285750" algn="just" fontAlgn="auto">
              <a:spcAft>
                <a:spcPts val="600"/>
              </a:spcAft>
              <a:buClr>
                <a:schemeClr val="folHlink"/>
              </a:buClr>
              <a:buSzPct val="70000"/>
              <a:buFont typeface="Arial"/>
              <a:buChar char="•"/>
              <a:defRPr/>
            </a:pPr>
            <a:r>
              <a:rPr lang="fr-FR" dirty="0" smtClean="0">
                <a:latin typeface="Trebuchet MS" pitchFamily="34" charset="0"/>
              </a:rPr>
              <a:t>Responsabilisation</a:t>
            </a:r>
            <a:r>
              <a:rPr lang="fr-FR" dirty="0">
                <a:latin typeface="Trebuchet MS" pitchFamily="34" charset="0"/>
              </a:rPr>
              <a:t>;</a:t>
            </a:r>
          </a:p>
          <a:p>
            <a:pPr marL="1362075" lvl="8" indent="-285750" algn="just" fontAlgn="auto">
              <a:spcAft>
                <a:spcPts val="600"/>
              </a:spcAft>
              <a:buClr>
                <a:schemeClr val="folHlink"/>
              </a:buClr>
              <a:buSzPct val="70000"/>
              <a:buFont typeface="Arial"/>
              <a:buChar char="•"/>
              <a:defRPr/>
            </a:pPr>
            <a:r>
              <a:rPr lang="fr-FR" dirty="0" smtClean="0">
                <a:latin typeface="Trebuchet MS" pitchFamily="34" charset="0"/>
              </a:rPr>
              <a:t>Suivi</a:t>
            </a:r>
            <a:r>
              <a:rPr lang="fr-FR" dirty="0">
                <a:latin typeface="Trebuchet MS" pitchFamily="34" charset="0"/>
              </a:rPr>
              <a:t>-évaluation.</a:t>
            </a:r>
          </a:p>
          <a:p>
            <a:pPr marL="1520825" lvl="8" indent="-534988" algn="just" fontAlgn="auto">
              <a:spcAft>
                <a:spcPts val="600"/>
              </a:spcAft>
              <a:buClr>
                <a:schemeClr val="folHlink"/>
              </a:buClr>
              <a:buSzPct val="70000"/>
              <a:defRPr/>
            </a:pPr>
            <a:endParaRPr lang="fr-FR" dirty="0" smtClean="0">
              <a:latin typeface="Trebuchet MS" pitchFamily="34" charset="0"/>
            </a:endParaRPr>
          </a:p>
          <a:p>
            <a:pPr marL="1081088" lvl="8" indent="-452438" algn="just">
              <a:spcAft>
                <a:spcPts val="600"/>
              </a:spcAft>
              <a:buClr>
                <a:schemeClr val="folHlink"/>
              </a:buClr>
              <a:buSzPct val="70000"/>
              <a:buFont typeface="Monotype Sorts" pitchFamily="2" charset="2"/>
              <a:buChar char="n"/>
              <a:defRPr/>
            </a:pPr>
            <a:r>
              <a:rPr lang="fr-FR" b="1" dirty="0" smtClean="0">
                <a:solidFill>
                  <a:srgbClr val="003399"/>
                </a:solidFill>
                <a:latin typeface="Trebuchet MS" pitchFamily="34" charset="0"/>
              </a:rPr>
              <a:t>Clarification de la relation Etat-Université</a:t>
            </a:r>
          </a:p>
          <a:p>
            <a:pPr marL="1362075" lvl="8" indent="-285750" algn="just">
              <a:spcAft>
                <a:spcPts val="600"/>
              </a:spcAft>
              <a:buClr>
                <a:schemeClr val="folHlink"/>
              </a:buClr>
              <a:buSzPct val="70000"/>
              <a:buFont typeface="Arial"/>
              <a:buChar char="•"/>
              <a:defRPr/>
            </a:pPr>
            <a:r>
              <a:rPr lang="fr-FR" dirty="0" smtClean="0">
                <a:latin typeface="Trebuchet MS" pitchFamily="34" charset="0"/>
              </a:rPr>
              <a:t>Etat </a:t>
            </a:r>
            <a:r>
              <a:rPr lang="fr-FR" dirty="0">
                <a:latin typeface="Trebuchet MS" pitchFamily="34" charset="0"/>
              </a:rPr>
              <a:t>régulateur, incitateur, animateur et garant des priorités nationales;</a:t>
            </a:r>
          </a:p>
          <a:p>
            <a:pPr marL="1362075" lvl="8" indent="-285750" algn="just">
              <a:spcAft>
                <a:spcPts val="600"/>
              </a:spcAft>
              <a:buClr>
                <a:schemeClr val="folHlink"/>
              </a:buClr>
              <a:buSzPct val="70000"/>
              <a:buFont typeface="Arial"/>
              <a:buChar char="•"/>
              <a:defRPr/>
            </a:pPr>
            <a:r>
              <a:rPr lang="fr-FR" b="1" dirty="0" smtClean="0">
                <a:solidFill>
                  <a:srgbClr val="0070C0"/>
                </a:solidFill>
                <a:latin typeface="Trebuchet MS" pitchFamily="34" charset="0"/>
              </a:rPr>
              <a:t>Universités</a:t>
            </a:r>
            <a:r>
              <a:rPr lang="fr-FR" dirty="0" smtClean="0">
                <a:latin typeface="Trebuchet MS" pitchFamily="34" charset="0"/>
              </a:rPr>
              <a:t> </a:t>
            </a:r>
            <a:r>
              <a:rPr lang="fr-FR" dirty="0">
                <a:latin typeface="Trebuchet MS" pitchFamily="34" charset="0"/>
              </a:rPr>
              <a:t>autonomes disposant de plus en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</a:rPr>
              <a:t>plus de marges de manœuvre pour exercer </a:t>
            </a:r>
            <a:r>
              <a:rPr lang="fr-FR" b="1" dirty="0" smtClean="0">
                <a:solidFill>
                  <a:srgbClr val="0070C0"/>
                </a:solidFill>
                <a:latin typeface="Trebuchet MS" pitchFamily="34" charset="0"/>
              </a:rPr>
              <a:t>de manière effective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</a:rPr>
              <a:t>leur autonomie</a:t>
            </a:r>
            <a:r>
              <a:rPr lang="fr-FR" dirty="0">
                <a:latin typeface="Trebuchet MS" pitchFamily="34" charset="0"/>
              </a:rPr>
              <a:t>.</a:t>
            </a:r>
          </a:p>
          <a:p>
            <a:pPr marL="342900" lvl="0" indent="-342900" algn="just" eaLnBrk="0" hangingPunct="0">
              <a:spcAft>
                <a:spcPts val="600"/>
              </a:spcAft>
              <a:buClr>
                <a:srgbClr val="6699CC"/>
              </a:buClr>
              <a:buSzPct val="70000"/>
              <a:defRPr/>
            </a:pPr>
            <a:endParaRPr lang="fr-FR" sz="2000" b="1" dirty="0" smtClean="0">
              <a:solidFill>
                <a:srgbClr val="003399"/>
              </a:solidFill>
              <a:latin typeface="Trebuchet MS" pitchFamily="34" charset="0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309530" y="214290"/>
            <a:ext cx="928694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fr-FR" sz="25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/>
                <a:ea typeface="+mj-ea"/>
                <a:cs typeface="Trebuchet MS"/>
              </a:rPr>
              <a:t>Nouveau cadre de gouvernance du système</a:t>
            </a:r>
            <a:endParaRPr lang="fr-BE" sz="25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/>
              <a:ea typeface="+mj-ea"/>
              <a:cs typeface="Trebuchet MS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235252" y="733406"/>
            <a:ext cx="9477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" y="2414380"/>
            <a:ext cx="9905999" cy="1456976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Gill Sans MT" pitchFamily="34" charset="0"/>
              </a:rPr>
              <a:t>Grands chantiers de réformes </a:t>
            </a:r>
          </a:p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Gill Sans MT" pitchFamily="34" charset="0"/>
              </a:rPr>
              <a:t>de l’Enseignement supérieur marocain</a:t>
            </a:r>
            <a:endParaRPr lang="fr-BE" sz="2800" b="1" dirty="0" smtClean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4257741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rgbClr val="E9EFF7"/>
                </a:solidFill>
                <a:latin typeface="Gill Sans MT" pitchFamily="34" charset="0"/>
              </a:rPr>
              <a:t>2000-2009:  Réforme de l’Enseignement Supérieur</a:t>
            </a:r>
            <a:endParaRPr lang="fr-BE" b="1" dirty="0" smtClean="0">
              <a:solidFill>
                <a:srgbClr val="E9EFF7"/>
              </a:solidFill>
              <a:latin typeface="Gill Sans MT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2140" y="4754516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rgbClr val="E9EFF7"/>
                </a:solidFill>
                <a:latin typeface="Gill Sans MT" pitchFamily="34" charset="0"/>
              </a:rPr>
              <a:t>2009-2012: Programme d’Urgence et Contractualisation Etat-Universités</a:t>
            </a:r>
            <a:endParaRPr lang="fr-BE" b="1" dirty="0" smtClean="0">
              <a:solidFill>
                <a:srgbClr val="E9EFF7"/>
              </a:solidFill>
              <a:latin typeface="Gill Sans MT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5248116"/>
            <a:ext cx="990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chemeClr val="tx2"/>
                </a:solidFill>
                <a:latin typeface="Gill Sans MT" pitchFamily="34" charset="0"/>
              </a:rPr>
              <a:t>2013-2016: Plan d’action du MESRSFC</a:t>
            </a:r>
            <a:endParaRPr lang="fr-BE" b="1" dirty="0" smtClean="0">
              <a:solidFill>
                <a:schemeClr val="tx2"/>
              </a:solidFill>
              <a:latin typeface="Gill Sans MT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212725"/>
            <a:ext cx="990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/>
                <a:ea typeface="+mj-ea"/>
                <a:cs typeface="Trebuchet MS"/>
              </a:rPr>
              <a:t>Stratégie de développement du secteur 2013 - 2016</a:t>
            </a:r>
          </a:p>
        </p:txBody>
      </p:sp>
      <p:sp>
        <p:nvSpPr>
          <p:cNvPr id="19" name="Forme libre 18"/>
          <p:cNvSpPr/>
          <p:nvPr/>
        </p:nvSpPr>
        <p:spPr>
          <a:xfrm rot="21600000">
            <a:off x="1563646" y="1249295"/>
            <a:ext cx="3302000" cy="2400300"/>
          </a:xfrm>
          <a:custGeom>
            <a:avLst/>
            <a:gdLst>
              <a:gd name="connsiteX0" fmla="*/ 0 w 2400300"/>
              <a:gd name="connsiteY0" fmla="*/ 0 h 3600450"/>
              <a:gd name="connsiteX1" fmla="*/ 2000242 w 2400300"/>
              <a:gd name="connsiteY1" fmla="*/ 0 h 3600450"/>
              <a:gd name="connsiteX2" fmla="*/ 2283126 w 2400300"/>
              <a:gd name="connsiteY2" fmla="*/ 117175 h 3600450"/>
              <a:gd name="connsiteX3" fmla="*/ 2400300 w 2400300"/>
              <a:gd name="connsiteY3" fmla="*/ 400059 h 3600450"/>
              <a:gd name="connsiteX4" fmla="*/ 2400300 w 2400300"/>
              <a:gd name="connsiteY4" fmla="*/ 3600450 h 3600450"/>
              <a:gd name="connsiteX5" fmla="*/ 0 w 2400300"/>
              <a:gd name="connsiteY5" fmla="*/ 3600450 h 3600450"/>
              <a:gd name="connsiteX6" fmla="*/ 0 w 2400300"/>
              <a:gd name="connsiteY6" fmla="*/ 0 h 360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0300" h="3600450">
                <a:moveTo>
                  <a:pt x="0" y="3600450"/>
                </a:moveTo>
                <a:lnTo>
                  <a:pt x="0" y="600087"/>
                </a:lnTo>
                <a:cubicBezTo>
                  <a:pt x="0" y="440934"/>
                  <a:pt x="28099" y="288300"/>
                  <a:pt x="78117" y="175761"/>
                </a:cubicBezTo>
                <a:cubicBezTo>
                  <a:pt x="128134" y="63224"/>
                  <a:pt x="195971" y="0"/>
                  <a:pt x="266706" y="0"/>
                </a:cubicBezTo>
                <a:lnTo>
                  <a:pt x="2400300" y="0"/>
                </a:lnTo>
                <a:lnTo>
                  <a:pt x="2400300" y="3600450"/>
                </a:lnTo>
                <a:lnTo>
                  <a:pt x="0" y="360045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99135" tIns="199135" rIns="199136" bIns="799211" spcCol="1270" anchor="ctr"/>
          <a:lstStyle/>
          <a:p>
            <a:pPr algn="ctr" defTabSz="1244600">
              <a:lnSpc>
                <a:spcPct val="90000"/>
              </a:lnSpc>
              <a:spcAft>
                <a:spcPct val="35000"/>
              </a:spcAft>
              <a:defRPr/>
            </a:pPr>
            <a:r>
              <a:rPr lang="fr-FR" sz="1600" b="1" dirty="0">
                <a:solidFill>
                  <a:schemeClr val="bg1"/>
                </a:solidFill>
                <a:latin typeface="Trebuchet MS" pitchFamily="34" charset="0"/>
                <a:cs typeface="AL-Mohanad Bold" pitchFamily="2" charset="-78"/>
              </a:rPr>
              <a:t>Développer  l’enseignement supérieur et la recherche scientifique </a:t>
            </a:r>
          </a:p>
        </p:txBody>
      </p:sp>
      <p:sp>
        <p:nvSpPr>
          <p:cNvPr id="20" name="Forme libre 19"/>
          <p:cNvSpPr/>
          <p:nvPr/>
        </p:nvSpPr>
        <p:spPr>
          <a:xfrm>
            <a:off x="5040354" y="1249295"/>
            <a:ext cx="3302000" cy="2400300"/>
          </a:xfrm>
          <a:custGeom>
            <a:avLst/>
            <a:gdLst>
              <a:gd name="connsiteX0" fmla="*/ 0 w 3600450"/>
              <a:gd name="connsiteY0" fmla="*/ 0 h 2400300"/>
              <a:gd name="connsiteX1" fmla="*/ 3200392 w 3600450"/>
              <a:gd name="connsiteY1" fmla="*/ 0 h 2400300"/>
              <a:gd name="connsiteX2" fmla="*/ 3483276 w 3600450"/>
              <a:gd name="connsiteY2" fmla="*/ 117175 h 2400300"/>
              <a:gd name="connsiteX3" fmla="*/ 3600450 w 3600450"/>
              <a:gd name="connsiteY3" fmla="*/ 400059 h 2400300"/>
              <a:gd name="connsiteX4" fmla="*/ 3600450 w 3600450"/>
              <a:gd name="connsiteY4" fmla="*/ 2400300 h 2400300"/>
              <a:gd name="connsiteX5" fmla="*/ 0 w 3600450"/>
              <a:gd name="connsiteY5" fmla="*/ 2400300 h 2400300"/>
              <a:gd name="connsiteX6" fmla="*/ 0 w 3600450"/>
              <a:gd name="connsiteY6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0450" h="2400300">
                <a:moveTo>
                  <a:pt x="0" y="0"/>
                </a:moveTo>
                <a:lnTo>
                  <a:pt x="3200392" y="0"/>
                </a:lnTo>
                <a:cubicBezTo>
                  <a:pt x="3306494" y="0"/>
                  <a:pt x="3408250" y="42149"/>
                  <a:pt x="3483276" y="117175"/>
                </a:cubicBezTo>
                <a:cubicBezTo>
                  <a:pt x="3558301" y="192201"/>
                  <a:pt x="3600450" y="293957"/>
                  <a:pt x="3600450" y="400059"/>
                </a:cubicBezTo>
                <a:lnTo>
                  <a:pt x="3600450" y="2400300"/>
                </a:lnTo>
                <a:lnTo>
                  <a:pt x="0" y="24003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99136" tIns="199136" rIns="199136" bIns="799211" spcCol="1270" anchor="ctr"/>
          <a:lstStyle/>
          <a:p>
            <a:pPr algn="ctr" defTabSz="1244600">
              <a:lnSpc>
                <a:spcPct val="90000"/>
              </a:lnSpc>
              <a:spcAft>
                <a:spcPct val="35000"/>
              </a:spcAft>
              <a:defRPr/>
            </a:pPr>
            <a:r>
              <a:rPr lang="fr-FR" sz="1600" b="1" dirty="0">
                <a:solidFill>
                  <a:srgbClr val="FFFF00"/>
                </a:solidFill>
                <a:latin typeface="Trebuchet MS" pitchFamily="34" charset="0"/>
                <a:cs typeface="AL-Mohanad Bold" pitchFamily="2" charset="-78"/>
              </a:rPr>
              <a:t>Promouvoir</a:t>
            </a:r>
            <a:r>
              <a:rPr lang="fr-FR" sz="1600" b="1" dirty="0">
                <a:solidFill>
                  <a:schemeClr val="bg1"/>
                </a:solidFill>
                <a:latin typeface="Trebuchet MS" pitchFamily="34" charset="0"/>
                <a:cs typeface="AL-Mohanad Bold" pitchFamily="2" charset="-78"/>
              </a:rPr>
              <a:t>  les </a:t>
            </a:r>
            <a:r>
              <a:rPr lang="fr-FR" sz="1600" b="1" dirty="0">
                <a:solidFill>
                  <a:srgbClr val="FFFF00"/>
                </a:solidFill>
                <a:latin typeface="Trebuchet MS" pitchFamily="34" charset="0"/>
                <a:cs typeface="AL-Mohanad Bold" pitchFamily="2" charset="-78"/>
              </a:rPr>
              <a:t>formations dans les domaines porteurs en liaison avec le marché de l’emploi </a:t>
            </a:r>
          </a:p>
        </p:txBody>
      </p:sp>
      <p:sp>
        <p:nvSpPr>
          <p:cNvPr id="21" name="Forme libre 20"/>
          <p:cNvSpPr/>
          <p:nvPr/>
        </p:nvSpPr>
        <p:spPr>
          <a:xfrm rot="21600000">
            <a:off x="1563646" y="3838508"/>
            <a:ext cx="3302000" cy="2400300"/>
          </a:xfrm>
          <a:custGeom>
            <a:avLst/>
            <a:gdLst>
              <a:gd name="connsiteX0" fmla="*/ 0 w 3600450"/>
              <a:gd name="connsiteY0" fmla="*/ 0 h 2400300"/>
              <a:gd name="connsiteX1" fmla="*/ 3200392 w 3600450"/>
              <a:gd name="connsiteY1" fmla="*/ 0 h 2400300"/>
              <a:gd name="connsiteX2" fmla="*/ 3483276 w 3600450"/>
              <a:gd name="connsiteY2" fmla="*/ 117175 h 2400300"/>
              <a:gd name="connsiteX3" fmla="*/ 3600450 w 3600450"/>
              <a:gd name="connsiteY3" fmla="*/ 400059 h 2400300"/>
              <a:gd name="connsiteX4" fmla="*/ 3600450 w 3600450"/>
              <a:gd name="connsiteY4" fmla="*/ 2400300 h 2400300"/>
              <a:gd name="connsiteX5" fmla="*/ 0 w 3600450"/>
              <a:gd name="connsiteY5" fmla="*/ 2400300 h 2400300"/>
              <a:gd name="connsiteX6" fmla="*/ 0 w 3600450"/>
              <a:gd name="connsiteY6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0450" h="2400300">
                <a:moveTo>
                  <a:pt x="3600450" y="2400300"/>
                </a:moveTo>
                <a:lnTo>
                  <a:pt x="400058" y="2400300"/>
                </a:lnTo>
                <a:cubicBezTo>
                  <a:pt x="293956" y="2400300"/>
                  <a:pt x="192200" y="2358151"/>
                  <a:pt x="117174" y="2283125"/>
                </a:cubicBezTo>
                <a:cubicBezTo>
                  <a:pt x="42149" y="2208099"/>
                  <a:pt x="0" y="2106343"/>
                  <a:pt x="0" y="2000241"/>
                </a:cubicBezTo>
                <a:lnTo>
                  <a:pt x="0" y="0"/>
                </a:lnTo>
                <a:lnTo>
                  <a:pt x="3600450" y="0"/>
                </a:lnTo>
                <a:lnTo>
                  <a:pt x="3600450" y="240030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99136" tIns="799210" rIns="199136" bIns="199137" spcCol="1270" anchor="ctr"/>
          <a:lstStyle/>
          <a:p>
            <a:pPr algn="ctr" defTabSz="1244600">
              <a:lnSpc>
                <a:spcPct val="90000"/>
              </a:lnSpc>
              <a:spcAft>
                <a:spcPct val="35000"/>
              </a:spcAft>
              <a:defRPr/>
            </a:pPr>
            <a:r>
              <a:rPr lang="fr-FR" sz="1600" b="1" dirty="0">
                <a:solidFill>
                  <a:schemeClr val="bg1"/>
                </a:solidFill>
                <a:latin typeface="Trebuchet MS" pitchFamily="34" charset="0"/>
                <a:cs typeface="AL-Mohanad Bold" pitchFamily="2" charset="-78"/>
              </a:rPr>
              <a:t>Revaloriser  le statut de l’enseignant chercheur</a:t>
            </a:r>
          </a:p>
          <a:p>
            <a:pPr algn="ctr" defTabSz="1244600" rtl="1">
              <a:lnSpc>
                <a:spcPct val="90000"/>
              </a:lnSpc>
              <a:spcAft>
                <a:spcPct val="35000"/>
              </a:spcAft>
              <a:defRPr/>
            </a:pPr>
            <a:r>
              <a:rPr lang="fr-FR" sz="1600" b="1" dirty="0">
                <a:solidFill>
                  <a:schemeClr val="bg1"/>
                </a:solidFill>
                <a:latin typeface="Trebuchet MS" pitchFamily="34" charset="0"/>
                <a:cs typeface="AL-Mohanad Bold" pitchFamily="2" charset="-78"/>
              </a:rPr>
              <a:t>Garantir  la dignité de l’étudiant</a:t>
            </a:r>
          </a:p>
        </p:txBody>
      </p:sp>
      <p:sp>
        <p:nvSpPr>
          <p:cNvPr id="22" name="Forme libre 21"/>
          <p:cNvSpPr/>
          <p:nvPr/>
        </p:nvSpPr>
        <p:spPr>
          <a:xfrm>
            <a:off x="5040354" y="3838508"/>
            <a:ext cx="3302000" cy="2400300"/>
          </a:xfrm>
          <a:custGeom>
            <a:avLst/>
            <a:gdLst>
              <a:gd name="connsiteX0" fmla="*/ 0 w 2400300"/>
              <a:gd name="connsiteY0" fmla="*/ 0 h 3600450"/>
              <a:gd name="connsiteX1" fmla="*/ 2000242 w 2400300"/>
              <a:gd name="connsiteY1" fmla="*/ 0 h 3600450"/>
              <a:gd name="connsiteX2" fmla="*/ 2283126 w 2400300"/>
              <a:gd name="connsiteY2" fmla="*/ 117175 h 3600450"/>
              <a:gd name="connsiteX3" fmla="*/ 2400300 w 2400300"/>
              <a:gd name="connsiteY3" fmla="*/ 400059 h 3600450"/>
              <a:gd name="connsiteX4" fmla="*/ 2400300 w 2400300"/>
              <a:gd name="connsiteY4" fmla="*/ 3600450 h 3600450"/>
              <a:gd name="connsiteX5" fmla="*/ 0 w 2400300"/>
              <a:gd name="connsiteY5" fmla="*/ 3600450 h 3600450"/>
              <a:gd name="connsiteX6" fmla="*/ 0 w 2400300"/>
              <a:gd name="connsiteY6" fmla="*/ 0 h 360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0300" h="3600450">
                <a:moveTo>
                  <a:pt x="2400300" y="0"/>
                </a:moveTo>
                <a:lnTo>
                  <a:pt x="2400300" y="3000363"/>
                </a:lnTo>
                <a:cubicBezTo>
                  <a:pt x="2400300" y="3159516"/>
                  <a:pt x="2372201" y="3312150"/>
                  <a:pt x="2322183" y="3424689"/>
                </a:cubicBezTo>
                <a:cubicBezTo>
                  <a:pt x="2272166" y="3537227"/>
                  <a:pt x="2204329" y="3600450"/>
                  <a:pt x="2133594" y="3600450"/>
                </a:cubicBezTo>
                <a:lnTo>
                  <a:pt x="0" y="3600450"/>
                </a:lnTo>
                <a:lnTo>
                  <a:pt x="0" y="0"/>
                </a:lnTo>
                <a:lnTo>
                  <a:pt x="2400300" y="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99136" tIns="799211" rIns="199136" bIns="199136" spcCol="1270" anchor="ctr"/>
          <a:lstStyle/>
          <a:p>
            <a:pPr algn="ctr" defTabSz="1244600">
              <a:lnSpc>
                <a:spcPct val="90000"/>
              </a:lnSpc>
              <a:spcAft>
                <a:spcPct val="35000"/>
              </a:spcAft>
              <a:defRPr/>
            </a:pPr>
            <a:r>
              <a:rPr lang="fr-FR" sz="1600" b="1" dirty="0">
                <a:solidFill>
                  <a:schemeClr val="bg1"/>
                </a:solidFill>
                <a:latin typeface="Trebuchet MS" pitchFamily="34" charset="0"/>
                <a:cs typeface="AL-Mohanad Bold" pitchFamily="2" charset="-78"/>
              </a:rPr>
              <a:t>Réunir les conditions nécessaires en vue d’améliorer la qualité de la formation et de la recherche </a:t>
            </a:r>
          </a:p>
        </p:txBody>
      </p:sp>
      <p:sp>
        <p:nvSpPr>
          <p:cNvPr id="23" name="Forme libre 22"/>
          <p:cNvSpPr/>
          <p:nvPr/>
        </p:nvSpPr>
        <p:spPr>
          <a:xfrm>
            <a:off x="3275794" y="2830445"/>
            <a:ext cx="3354413" cy="1828800"/>
          </a:xfrm>
          <a:custGeom>
            <a:avLst/>
            <a:gdLst>
              <a:gd name="connsiteX0" fmla="*/ 0 w 3072314"/>
              <a:gd name="connsiteY0" fmla="*/ 228605 h 1371603"/>
              <a:gd name="connsiteX1" fmla="*/ 66957 w 3072314"/>
              <a:gd name="connsiteY1" fmla="*/ 66957 h 1371603"/>
              <a:gd name="connsiteX2" fmla="*/ 228605 w 3072314"/>
              <a:gd name="connsiteY2" fmla="*/ 0 h 1371603"/>
              <a:gd name="connsiteX3" fmla="*/ 2843709 w 3072314"/>
              <a:gd name="connsiteY3" fmla="*/ 0 h 1371603"/>
              <a:gd name="connsiteX4" fmla="*/ 3005357 w 3072314"/>
              <a:gd name="connsiteY4" fmla="*/ 66957 h 1371603"/>
              <a:gd name="connsiteX5" fmla="*/ 3072314 w 3072314"/>
              <a:gd name="connsiteY5" fmla="*/ 228605 h 1371603"/>
              <a:gd name="connsiteX6" fmla="*/ 3072314 w 3072314"/>
              <a:gd name="connsiteY6" fmla="*/ 1142998 h 1371603"/>
              <a:gd name="connsiteX7" fmla="*/ 3005357 w 3072314"/>
              <a:gd name="connsiteY7" fmla="*/ 1304646 h 1371603"/>
              <a:gd name="connsiteX8" fmla="*/ 2843709 w 3072314"/>
              <a:gd name="connsiteY8" fmla="*/ 1371603 h 1371603"/>
              <a:gd name="connsiteX9" fmla="*/ 228605 w 3072314"/>
              <a:gd name="connsiteY9" fmla="*/ 1371603 h 1371603"/>
              <a:gd name="connsiteX10" fmla="*/ 66957 w 3072314"/>
              <a:gd name="connsiteY10" fmla="*/ 1304646 h 1371603"/>
              <a:gd name="connsiteX11" fmla="*/ 0 w 3072314"/>
              <a:gd name="connsiteY11" fmla="*/ 1142998 h 1371603"/>
              <a:gd name="connsiteX12" fmla="*/ 0 w 3072314"/>
              <a:gd name="connsiteY12" fmla="*/ 228605 h 137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72314" h="1371603">
                <a:moveTo>
                  <a:pt x="0" y="228605"/>
                </a:moveTo>
                <a:cubicBezTo>
                  <a:pt x="0" y="167975"/>
                  <a:pt x="24085" y="109829"/>
                  <a:pt x="66957" y="66957"/>
                </a:cubicBezTo>
                <a:cubicBezTo>
                  <a:pt x="109829" y="24085"/>
                  <a:pt x="167975" y="0"/>
                  <a:pt x="228605" y="0"/>
                </a:cubicBezTo>
                <a:lnTo>
                  <a:pt x="2843709" y="0"/>
                </a:lnTo>
                <a:cubicBezTo>
                  <a:pt x="2904339" y="0"/>
                  <a:pt x="2962485" y="24085"/>
                  <a:pt x="3005357" y="66957"/>
                </a:cubicBezTo>
                <a:cubicBezTo>
                  <a:pt x="3048229" y="109829"/>
                  <a:pt x="3072314" y="167975"/>
                  <a:pt x="3072314" y="228605"/>
                </a:cubicBezTo>
                <a:lnTo>
                  <a:pt x="3072314" y="1142998"/>
                </a:lnTo>
                <a:cubicBezTo>
                  <a:pt x="3072314" y="1203628"/>
                  <a:pt x="3048229" y="1261774"/>
                  <a:pt x="3005357" y="1304646"/>
                </a:cubicBezTo>
                <a:cubicBezTo>
                  <a:pt x="2962485" y="1347518"/>
                  <a:pt x="2904339" y="1371603"/>
                  <a:pt x="2843709" y="1371603"/>
                </a:cubicBezTo>
                <a:lnTo>
                  <a:pt x="228605" y="1371603"/>
                </a:lnTo>
                <a:cubicBezTo>
                  <a:pt x="167975" y="1371603"/>
                  <a:pt x="109829" y="1347518"/>
                  <a:pt x="66957" y="1304646"/>
                </a:cubicBezTo>
                <a:cubicBezTo>
                  <a:pt x="24085" y="1261774"/>
                  <a:pt x="0" y="1203628"/>
                  <a:pt x="0" y="1142998"/>
                </a:cubicBezTo>
                <a:lnTo>
                  <a:pt x="0" y="228605"/>
                </a:lnTo>
                <a:close/>
              </a:path>
            </a:pathLst>
          </a:custGeom>
          <a:ln w="215900" cmpd="thickThin"/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73636" tIns="173636" rIns="173636" bIns="173636" spcCol="1270" anchor="ctr"/>
          <a:lstStyle/>
          <a:p>
            <a:pPr algn="ctr" defTabSz="1244600">
              <a:lnSpc>
                <a:spcPct val="90000"/>
              </a:lnSpc>
              <a:spcAft>
                <a:spcPct val="35000"/>
              </a:spcAft>
              <a:defRPr/>
            </a:pPr>
            <a:r>
              <a:rPr lang="fr-FR" sz="1400" b="1" dirty="0" smtClean="0">
                <a:solidFill>
                  <a:srgbClr val="002060"/>
                </a:solidFill>
                <a:latin typeface="Trebuchet MS" pitchFamily="34" charset="0"/>
                <a:cs typeface="AL-Mohanad Bold" pitchFamily="2" charset="-78"/>
              </a:rPr>
              <a:t>Conférer </a:t>
            </a:r>
            <a:r>
              <a:rPr lang="fr-FR" sz="1400" b="1" dirty="0">
                <a:solidFill>
                  <a:srgbClr val="002060"/>
                </a:solidFill>
                <a:latin typeface="Trebuchet MS" pitchFamily="34" charset="0"/>
                <a:cs typeface="AL-Mohanad Bold" pitchFamily="2" charset="-78"/>
              </a:rPr>
              <a:t>à l’université marocaine une place de choix dans les domaines de la formation et de la recherche </a:t>
            </a:r>
            <a:r>
              <a:rPr lang="fr-FR" sz="1400" b="1" dirty="0" smtClean="0">
                <a:solidFill>
                  <a:srgbClr val="002060"/>
                </a:solidFill>
                <a:latin typeface="Trebuchet MS" pitchFamily="34" charset="0"/>
                <a:cs typeface="AL-Mohanad Bold" pitchFamily="2" charset="-78"/>
              </a:rPr>
              <a:t>scientifique</a:t>
            </a:r>
          </a:p>
          <a:p>
            <a:pPr algn="ctr" defTabSz="1244600">
              <a:lnSpc>
                <a:spcPct val="90000"/>
              </a:lnSpc>
              <a:spcAft>
                <a:spcPct val="35000"/>
              </a:spcAft>
              <a:defRPr/>
            </a:pPr>
            <a:endParaRPr lang="fr-FR" sz="1100" b="1" dirty="0">
              <a:solidFill>
                <a:srgbClr val="002060"/>
              </a:solidFill>
              <a:latin typeface="Trebuchet MS" pitchFamily="34" charset="0"/>
              <a:cs typeface="AL-Mohanad Bold" pitchFamily="2" charset="-78"/>
            </a:endParaRPr>
          </a:p>
          <a:p>
            <a:pPr algn="ctr" defTabSz="1244600">
              <a:lnSpc>
                <a:spcPct val="90000"/>
              </a:lnSpc>
              <a:spcAft>
                <a:spcPct val="35000"/>
              </a:spcAft>
              <a:defRPr/>
            </a:pPr>
            <a:r>
              <a:rPr lang="fr-FR" sz="1400" b="1" dirty="0" smtClean="0">
                <a:solidFill>
                  <a:srgbClr val="002060"/>
                </a:solidFill>
                <a:latin typeface="Trebuchet MS" pitchFamily="34" charset="0"/>
                <a:cs typeface="AL-Mohanad Bold" pitchFamily="2" charset="-78"/>
              </a:rPr>
              <a:t>Construire </a:t>
            </a:r>
            <a:r>
              <a:rPr lang="fr-FR" sz="1400" b="1" dirty="0">
                <a:solidFill>
                  <a:srgbClr val="002060"/>
                </a:solidFill>
                <a:latin typeface="Trebuchet MS" pitchFamily="34" charset="0"/>
                <a:cs typeface="AL-Mohanad Bold" pitchFamily="2" charset="-78"/>
              </a:rPr>
              <a:t>la société et l’économie du savoir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746794"/>
            <a:ext cx="990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002060"/>
                </a:solidFill>
                <a:latin typeface="Trebuchet MS"/>
                <a:cs typeface="Trebuchet MS"/>
              </a:rPr>
              <a:t>Objectifs et résultats attendus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ZoneTexte 26"/>
          <p:cNvSpPr txBox="1">
            <a:spLocks noChangeArrowheads="1"/>
          </p:cNvSpPr>
          <p:nvPr/>
        </p:nvSpPr>
        <p:spPr bwMode="auto">
          <a:xfrm>
            <a:off x="0" y="136503"/>
            <a:ext cx="9906000" cy="41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2500"/>
              </a:lnSpc>
            </a:pPr>
            <a:r>
              <a:rPr lang="fr-FR" sz="2400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Plan d’action </a:t>
            </a: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du</a:t>
            </a:r>
            <a:r>
              <a:rPr lang="fr-FR" sz="2400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secteur 2013-2016 </a:t>
            </a:r>
            <a:r>
              <a:rPr lang="fr-FR" sz="2400" b="1" dirty="0" smtClean="0">
                <a:solidFill>
                  <a:srgbClr val="002060"/>
                </a:solidFill>
                <a:latin typeface="Arial Narrow" pitchFamily="34" charset="0"/>
                <a:cs typeface="Microsoft Sans Serif" pitchFamily="34" charset="0"/>
              </a:rPr>
              <a:t>: </a:t>
            </a:r>
            <a:r>
              <a:rPr lang="fr-FR" sz="2400" b="1" dirty="0" smtClean="0">
                <a:solidFill>
                  <a:schemeClr val="accent1"/>
                </a:solidFill>
                <a:latin typeface="Arial Narrow" pitchFamily="34" charset="0"/>
                <a:cs typeface="Microsoft Sans Serif" pitchFamily="34" charset="0"/>
              </a:rPr>
              <a:t>6 </a:t>
            </a:r>
            <a:r>
              <a:rPr lang="fr-FR" sz="2400" b="1" dirty="0">
                <a:solidFill>
                  <a:schemeClr val="accent1"/>
                </a:solidFill>
                <a:latin typeface="Arial Narrow" pitchFamily="34" charset="0"/>
                <a:cs typeface="Microsoft Sans Serif" pitchFamily="34" charset="0"/>
              </a:rPr>
              <a:t>axes </a:t>
            </a:r>
            <a:r>
              <a:rPr lang="fr-FR" sz="2400" b="1" dirty="0" smtClean="0">
                <a:solidFill>
                  <a:schemeClr val="accent1"/>
                </a:solidFill>
                <a:latin typeface="Arial Narrow" pitchFamily="34" charset="0"/>
                <a:cs typeface="Microsoft Sans Serif" pitchFamily="34" charset="0"/>
              </a:rPr>
              <a:t>majeurs</a:t>
            </a:r>
            <a:r>
              <a:rPr lang="fr-FR" sz="2400" b="1" dirty="0">
                <a:solidFill>
                  <a:schemeClr val="accent1"/>
                </a:solidFill>
                <a:latin typeface="Arial Narrow" pitchFamily="34" charset="0"/>
                <a:cs typeface="Microsoft Sans Serif" pitchFamily="34" charset="0"/>
              </a:rPr>
              <a:t> et 39 projets</a:t>
            </a:r>
          </a:p>
        </p:txBody>
      </p:sp>
      <p:grpSp>
        <p:nvGrpSpPr>
          <p:cNvPr id="2" name="Groupe 160"/>
          <p:cNvGrpSpPr>
            <a:grpSpLocks/>
          </p:cNvGrpSpPr>
          <p:nvPr/>
        </p:nvGrpSpPr>
        <p:grpSpPr bwMode="auto">
          <a:xfrm>
            <a:off x="6251907" y="808986"/>
            <a:ext cx="2311111" cy="1266825"/>
            <a:chOff x="8670187" y="1845295"/>
            <a:chExt cx="1152293" cy="3326637"/>
          </a:xfrm>
          <a:solidFill>
            <a:srgbClr val="FF0000"/>
          </a:solidFill>
        </p:grpSpPr>
        <p:sp>
          <p:nvSpPr>
            <p:cNvPr id="61" name="Rectangle 60"/>
            <p:cNvSpPr/>
            <p:nvPr/>
          </p:nvSpPr>
          <p:spPr>
            <a:xfrm>
              <a:off x="8670187" y="1845295"/>
              <a:ext cx="1152293" cy="3326637"/>
            </a:xfrm>
            <a:prstGeom prst="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8670187" y="1845295"/>
              <a:ext cx="1138935" cy="332663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fr-FR" sz="1400" b="1" dirty="0">
                  <a:solidFill>
                    <a:srgbClr val="FFFF00"/>
                  </a:solidFill>
                  <a:cs typeface="AL-Mohanad Bold" pitchFamily="2" charset="-78"/>
                </a:rPr>
                <a:t>Axe 1 : </a:t>
              </a:r>
            </a:p>
            <a:p>
              <a:pPr algn="ctr" defTabSz="7112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fr-FR" sz="1400" b="1" dirty="0">
                  <a:solidFill>
                    <a:srgbClr val="FFFF00"/>
                  </a:solidFill>
                  <a:cs typeface="AL-Mohanad Bold" pitchFamily="2" charset="-78"/>
                </a:rPr>
                <a:t>Amélioration de l’employabilité des diplômés</a:t>
              </a: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1600" b="1" dirty="0">
                  <a:solidFill>
                    <a:srgbClr val="FFFF00"/>
                  </a:solidFill>
                  <a:cs typeface="AL-Mohanad Bold" pitchFamily="2" charset="-78"/>
                </a:rPr>
                <a:t>8 projets</a:t>
              </a:r>
              <a:endParaRPr lang="ar-MA" sz="1600" b="1" dirty="0">
                <a:solidFill>
                  <a:srgbClr val="FFFF00"/>
                </a:solidFill>
                <a:cs typeface="AL-Mohanad Bold" pitchFamily="2" charset="-78"/>
              </a:endParaRPr>
            </a:p>
          </p:txBody>
        </p:sp>
      </p:grpSp>
      <p:grpSp>
        <p:nvGrpSpPr>
          <p:cNvPr id="3" name="Groupe 163"/>
          <p:cNvGrpSpPr>
            <a:grpSpLocks/>
          </p:cNvGrpSpPr>
          <p:nvPr/>
        </p:nvGrpSpPr>
        <p:grpSpPr bwMode="auto">
          <a:xfrm>
            <a:off x="6815369" y="3000376"/>
            <a:ext cx="2311111" cy="1281113"/>
            <a:chOff x="8670187" y="1845295"/>
            <a:chExt cx="1138921" cy="3326637"/>
          </a:xfrm>
        </p:grpSpPr>
        <p:sp>
          <p:nvSpPr>
            <p:cNvPr id="66" name="Rectangle 65"/>
            <p:cNvSpPr/>
            <p:nvPr/>
          </p:nvSpPr>
          <p:spPr>
            <a:xfrm>
              <a:off x="8670187" y="1845295"/>
              <a:ext cx="1138921" cy="3326637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shade val="30000"/>
                    <a:satMod val="115000"/>
                  </a:schemeClr>
                </a:gs>
                <a:gs pos="50000">
                  <a:schemeClr val="tx2">
                    <a:shade val="67500"/>
                    <a:satMod val="115000"/>
                  </a:schemeClr>
                </a:gs>
                <a:gs pos="100000">
                  <a:schemeClr val="tx2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Rectangle 66"/>
            <p:cNvSpPr/>
            <p:nvPr/>
          </p:nvSpPr>
          <p:spPr>
            <a:xfrm>
              <a:off x="8670187" y="1845295"/>
              <a:ext cx="1138921" cy="33266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fr-FR" sz="1400" b="1" dirty="0">
                  <a:solidFill>
                    <a:schemeClr val="bg1"/>
                  </a:solidFill>
                  <a:cs typeface="AL-Mohanad Bold" pitchFamily="2" charset="-78"/>
                </a:rPr>
                <a:t>Axe 2 :</a:t>
              </a: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1400" b="1" dirty="0">
                  <a:solidFill>
                    <a:schemeClr val="bg1"/>
                  </a:solidFill>
                  <a:cs typeface="AL-Mohanad Bold" pitchFamily="2" charset="-78"/>
                </a:rPr>
                <a:t>Amélioration de la gouvernance du secteur</a:t>
              </a: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1600" b="1" dirty="0">
                  <a:solidFill>
                    <a:srgbClr val="FFFF00"/>
                  </a:solidFill>
                  <a:cs typeface="AL-Mohanad Bold" pitchFamily="2" charset="-78"/>
                </a:rPr>
                <a:t>9 projets</a:t>
              </a:r>
            </a:p>
          </p:txBody>
        </p:sp>
      </p:grpSp>
      <p:grpSp>
        <p:nvGrpSpPr>
          <p:cNvPr id="4" name="Groupe 166"/>
          <p:cNvGrpSpPr>
            <a:grpSpLocks/>
          </p:cNvGrpSpPr>
          <p:nvPr/>
        </p:nvGrpSpPr>
        <p:grpSpPr bwMode="auto">
          <a:xfrm>
            <a:off x="984367" y="851209"/>
            <a:ext cx="2311111" cy="1265237"/>
            <a:chOff x="8670187" y="1845295"/>
            <a:chExt cx="1138921" cy="3326637"/>
          </a:xfrm>
        </p:grpSpPr>
        <p:sp>
          <p:nvSpPr>
            <p:cNvPr id="69" name="Rectangle 68"/>
            <p:cNvSpPr/>
            <p:nvPr/>
          </p:nvSpPr>
          <p:spPr>
            <a:xfrm>
              <a:off x="8670187" y="1845295"/>
              <a:ext cx="1138921" cy="3326637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shade val="30000"/>
                    <a:satMod val="115000"/>
                  </a:schemeClr>
                </a:gs>
                <a:gs pos="50000">
                  <a:schemeClr val="tx2">
                    <a:shade val="67500"/>
                    <a:satMod val="115000"/>
                  </a:schemeClr>
                </a:gs>
                <a:gs pos="100000">
                  <a:schemeClr val="tx2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0" name="Rectangle 69"/>
            <p:cNvSpPr/>
            <p:nvPr/>
          </p:nvSpPr>
          <p:spPr>
            <a:xfrm>
              <a:off x="8670187" y="1845295"/>
              <a:ext cx="1138921" cy="33266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fr-FR" sz="1400" b="1" dirty="0">
                  <a:solidFill>
                    <a:schemeClr val="bg1"/>
                  </a:solidFill>
                  <a:cs typeface="AL-Mohanad Bold" pitchFamily="2" charset="-78"/>
                </a:rPr>
                <a:t>Axe 6 :</a:t>
              </a: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1400" b="1" dirty="0">
                  <a:solidFill>
                    <a:schemeClr val="bg1"/>
                  </a:solidFill>
                  <a:cs typeface="AL-Mohanad Bold" pitchFamily="2" charset="-78"/>
                </a:rPr>
                <a:t>Développement d’une stratégie de la coopération internationale</a:t>
              </a: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1400" b="1" dirty="0">
                  <a:solidFill>
                    <a:srgbClr val="FFFF00"/>
                  </a:solidFill>
                  <a:cs typeface="AL-Mohanad Bold" pitchFamily="2" charset="-78"/>
                </a:rPr>
                <a:t>4 projets</a:t>
              </a:r>
            </a:p>
          </p:txBody>
        </p:sp>
      </p:grpSp>
      <p:grpSp>
        <p:nvGrpSpPr>
          <p:cNvPr id="5" name="Groupe 169"/>
          <p:cNvGrpSpPr>
            <a:grpSpLocks/>
          </p:cNvGrpSpPr>
          <p:nvPr/>
        </p:nvGrpSpPr>
        <p:grpSpPr bwMode="auto">
          <a:xfrm>
            <a:off x="475647" y="3027363"/>
            <a:ext cx="2311111" cy="1281112"/>
            <a:chOff x="8670187" y="1845295"/>
            <a:chExt cx="1138921" cy="3326637"/>
          </a:xfrm>
        </p:grpSpPr>
        <p:sp>
          <p:nvSpPr>
            <p:cNvPr id="72" name="Rectangle 71"/>
            <p:cNvSpPr/>
            <p:nvPr/>
          </p:nvSpPr>
          <p:spPr>
            <a:xfrm>
              <a:off x="8670187" y="1845295"/>
              <a:ext cx="1138921" cy="3326637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shade val="30000"/>
                    <a:satMod val="115000"/>
                  </a:schemeClr>
                </a:gs>
                <a:gs pos="50000">
                  <a:schemeClr val="tx2">
                    <a:shade val="67500"/>
                    <a:satMod val="115000"/>
                  </a:schemeClr>
                </a:gs>
                <a:gs pos="100000">
                  <a:schemeClr val="tx2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3" name="Rectangle 72"/>
            <p:cNvSpPr/>
            <p:nvPr/>
          </p:nvSpPr>
          <p:spPr>
            <a:xfrm>
              <a:off x="8670187" y="1845295"/>
              <a:ext cx="1138921" cy="33266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fr-FR" sz="1400" b="1" dirty="0">
                  <a:solidFill>
                    <a:schemeClr val="bg1"/>
                  </a:solidFill>
                  <a:cs typeface="AL-Mohanad Bold" pitchFamily="2" charset="-78"/>
                </a:rPr>
                <a:t>Axe 5 :</a:t>
              </a: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1400" b="1" dirty="0">
                  <a:solidFill>
                    <a:schemeClr val="bg1"/>
                  </a:solidFill>
                  <a:cs typeface="AL-Mohanad Bold" pitchFamily="2" charset="-78"/>
                </a:rPr>
                <a:t>Révision de l’arsenal juridique régissant le secteur</a:t>
              </a:r>
            </a:p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fr-FR" sz="1400" b="1" dirty="0">
                  <a:solidFill>
                    <a:srgbClr val="FFFF00"/>
                  </a:solidFill>
                  <a:cs typeface="AL-Mohanad Bold" pitchFamily="2" charset="-78"/>
                </a:rPr>
                <a:t>5 projets</a:t>
              </a:r>
            </a:p>
          </p:txBody>
        </p:sp>
      </p:grpSp>
      <p:sp>
        <p:nvSpPr>
          <p:cNvPr id="81" name="Rectangle 80"/>
          <p:cNvSpPr/>
          <p:nvPr/>
        </p:nvSpPr>
        <p:spPr bwMode="auto">
          <a:xfrm>
            <a:off x="886302" y="4914048"/>
            <a:ext cx="2286921" cy="1281113"/>
          </a:xfrm>
          <a:prstGeom prst="rec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4" name="Rectangle 83"/>
          <p:cNvSpPr/>
          <p:nvPr/>
        </p:nvSpPr>
        <p:spPr bwMode="auto">
          <a:xfrm>
            <a:off x="963768" y="4914048"/>
            <a:ext cx="2159388" cy="128111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tIns="10160" rIns="72000" bIns="10160" spcCol="1270" anchor="ctr"/>
          <a:lstStyle/>
          <a:p>
            <a:pPr algn="ctr" defTabSz="711200">
              <a:lnSpc>
                <a:spcPct val="90000"/>
              </a:lnSpc>
              <a:spcAft>
                <a:spcPts val="0"/>
              </a:spcAft>
              <a:defRPr/>
            </a:pPr>
            <a:r>
              <a:rPr lang="fr-FR" sz="1400" b="1" dirty="0">
                <a:solidFill>
                  <a:schemeClr val="bg1"/>
                </a:solidFill>
                <a:cs typeface="AL-Mohanad Bold" pitchFamily="2" charset="-78"/>
              </a:rPr>
              <a:t>Axe 4:</a:t>
            </a:r>
          </a:p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fr-FR" sz="1400" b="1" dirty="0">
                <a:solidFill>
                  <a:schemeClr val="bg1"/>
                </a:solidFill>
                <a:cs typeface="AL-Mohanad Bold" pitchFamily="2" charset="-78"/>
              </a:rPr>
              <a:t>Renforcement et développement des services sociaux au profit des étudiants</a:t>
            </a:r>
          </a:p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fr-FR" sz="1400" b="1" dirty="0">
                <a:solidFill>
                  <a:srgbClr val="FFFF00"/>
                </a:solidFill>
                <a:cs typeface="AL-Mohanad Bold" pitchFamily="2" charset="-78"/>
              </a:rPr>
              <a:t>6 projets</a:t>
            </a:r>
          </a:p>
        </p:txBody>
      </p:sp>
      <p:grpSp>
        <p:nvGrpSpPr>
          <p:cNvPr id="6" name="Groupe 175"/>
          <p:cNvGrpSpPr>
            <a:grpSpLocks/>
          </p:cNvGrpSpPr>
          <p:nvPr/>
        </p:nvGrpSpPr>
        <p:grpSpPr bwMode="auto">
          <a:xfrm>
            <a:off x="6265882" y="4954351"/>
            <a:ext cx="2311111" cy="1281112"/>
            <a:chOff x="8670186" y="1845295"/>
            <a:chExt cx="1230024" cy="3326637"/>
          </a:xfrm>
        </p:grpSpPr>
        <p:sp>
          <p:nvSpPr>
            <p:cNvPr id="88" name="Rectangle 87"/>
            <p:cNvSpPr/>
            <p:nvPr/>
          </p:nvSpPr>
          <p:spPr>
            <a:xfrm>
              <a:off x="8670186" y="1845295"/>
              <a:ext cx="1230024" cy="3326637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shade val="30000"/>
                    <a:satMod val="115000"/>
                  </a:schemeClr>
                </a:gs>
                <a:gs pos="50000">
                  <a:schemeClr val="tx2">
                    <a:shade val="67500"/>
                    <a:satMod val="115000"/>
                  </a:schemeClr>
                </a:gs>
                <a:gs pos="100000">
                  <a:schemeClr val="tx2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2000" tIns="0" rIns="72000" bIns="0"/>
            <a:lstStyle/>
            <a:p>
              <a:pPr algn="ctr">
                <a:defRPr/>
              </a:pPr>
              <a:r>
                <a:rPr lang="fr-FR" sz="1400" b="1" dirty="0"/>
                <a:t>Axe 3 :</a:t>
              </a:r>
            </a:p>
            <a:p>
              <a:pPr algn="ctr">
                <a:defRPr/>
              </a:pPr>
              <a:r>
                <a:rPr lang="fr-FR" sz="1200" b="1" dirty="0"/>
                <a:t>Développement du système de la recherche scientifique et technologique et de l’innovation</a:t>
              </a:r>
            </a:p>
            <a:p>
              <a:pPr algn="ctr">
                <a:defRPr/>
              </a:pPr>
              <a:r>
                <a:rPr lang="fr-FR" sz="1600" b="1" dirty="0">
                  <a:solidFill>
                    <a:srgbClr val="FFFF00"/>
                  </a:solidFill>
                  <a:cs typeface="AL-Mohanad Bold" pitchFamily="2" charset="-78"/>
                </a:rPr>
                <a:t>7 projets</a:t>
              </a: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8670186" y="1845295"/>
              <a:ext cx="1138773" cy="33266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fr-FR" b="1" dirty="0">
                <a:solidFill>
                  <a:srgbClr val="FFFF00"/>
                </a:solidFill>
                <a:cs typeface="AL-Mohanad Bold" pitchFamily="2" charset="-78"/>
              </a:endParaRPr>
            </a:p>
          </p:txBody>
        </p:sp>
      </p:grpSp>
      <p:sp>
        <p:nvSpPr>
          <p:cNvPr id="43019" name="Oval 10"/>
          <p:cNvSpPr>
            <a:spLocks noChangeArrowheads="1"/>
          </p:cNvSpPr>
          <p:nvPr/>
        </p:nvSpPr>
        <p:spPr bwMode="invGray">
          <a:xfrm>
            <a:off x="2964229" y="3380462"/>
            <a:ext cx="3500004" cy="519351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fr-FR"/>
          </a:p>
        </p:txBody>
      </p: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3779995" y="2888574"/>
            <a:ext cx="1790558" cy="1582293"/>
            <a:chOff x="1156" y="2220"/>
            <a:chExt cx="1170" cy="952"/>
          </a:xfrm>
        </p:grpSpPr>
        <p:sp>
          <p:nvSpPr>
            <p:cNvPr id="43046" name="Oval 128"/>
            <p:cNvSpPr>
              <a:spLocks noChangeArrowheads="1"/>
            </p:cNvSpPr>
            <p:nvPr/>
          </p:nvSpPr>
          <p:spPr bwMode="gray">
            <a:xfrm>
              <a:off x="1156" y="2541"/>
              <a:ext cx="170" cy="31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3067B8"/>
                </a:gs>
                <a:gs pos="100000">
                  <a:srgbClr val="FFFFF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43047" name="Oval 129"/>
            <p:cNvSpPr>
              <a:spLocks noChangeArrowheads="1"/>
            </p:cNvSpPr>
            <p:nvPr/>
          </p:nvSpPr>
          <p:spPr bwMode="gray">
            <a:xfrm>
              <a:off x="1156" y="2541"/>
              <a:ext cx="170" cy="312"/>
            </a:xfrm>
            <a:prstGeom prst="ellipse">
              <a:avLst/>
            </a:prstGeom>
            <a:gradFill rotWithShape="1">
              <a:gsLst>
                <a:gs pos="0">
                  <a:srgbClr val="3067B8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fr-FR"/>
            </a:p>
          </p:txBody>
        </p:sp>
        <p:sp>
          <p:nvSpPr>
            <p:cNvPr id="43048" name="Oval 130"/>
            <p:cNvSpPr>
              <a:spLocks noChangeArrowheads="1"/>
            </p:cNvSpPr>
            <p:nvPr/>
          </p:nvSpPr>
          <p:spPr bwMode="gray">
            <a:xfrm>
              <a:off x="1238" y="2541"/>
              <a:ext cx="1087" cy="312"/>
            </a:xfrm>
            <a:prstGeom prst="ellipse">
              <a:avLst/>
            </a:prstGeom>
            <a:gradFill rotWithShape="1">
              <a:gsLst>
                <a:gs pos="0">
                  <a:srgbClr val="1A3864"/>
                </a:gs>
                <a:gs pos="50000">
                  <a:srgbClr val="3067B8"/>
                </a:gs>
                <a:gs pos="100000">
                  <a:srgbClr val="1A3864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43049" name="Oval 131"/>
            <p:cNvSpPr>
              <a:spLocks noChangeArrowheads="1"/>
            </p:cNvSpPr>
            <p:nvPr/>
          </p:nvSpPr>
          <p:spPr bwMode="gray">
            <a:xfrm>
              <a:off x="1239" y="2543"/>
              <a:ext cx="1087" cy="312"/>
            </a:xfrm>
            <a:prstGeom prst="ellipse">
              <a:avLst/>
            </a:prstGeom>
            <a:gradFill rotWithShape="1">
              <a:gsLst>
                <a:gs pos="0">
                  <a:srgbClr val="1F4175"/>
                </a:gs>
                <a:gs pos="100000">
                  <a:srgbClr val="3067B8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43050" name="Oval 132"/>
            <p:cNvSpPr>
              <a:spLocks noChangeArrowheads="1"/>
            </p:cNvSpPr>
            <p:nvPr/>
          </p:nvSpPr>
          <p:spPr bwMode="gray">
            <a:xfrm>
              <a:off x="1292" y="2541"/>
              <a:ext cx="979" cy="312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grpSp>
          <p:nvGrpSpPr>
            <p:cNvPr id="8" name="Group 133"/>
            <p:cNvGrpSpPr>
              <a:grpSpLocks/>
            </p:cNvGrpSpPr>
            <p:nvPr/>
          </p:nvGrpSpPr>
          <p:grpSpPr bwMode="auto">
            <a:xfrm>
              <a:off x="1308" y="2220"/>
              <a:ext cx="947" cy="952"/>
              <a:chOff x="4166" y="1706"/>
              <a:chExt cx="1252" cy="1252"/>
            </a:xfrm>
          </p:grpSpPr>
          <p:sp>
            <p:nvSpPr>
              <p:cNvPr id="43052" name="Oval 13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fr-FR"/>
              </a:p>
            </p:txBody>
          </p:sp>
          <p:sp>
            <p:nvSpPr>
              <p:cNvPr id="43053" name="Oval 13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fr-FR"/>
              </a:p>
            </p:txBody>
          </p:sp>
          <p:sp>
            <p:nvSpPr>
              <p:cNvPr id="43054" name="Oval 13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9" cy="1168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fr-FR"/>
              </a:p>
            </p:txBody>
          </p:sp>
          <p:sp>
            <p:nvSpPr>
              <p:cNvPr id="43055" name="Oval 137"/>
              <p:cNvSpPr>
                <a:spLocks noChangeArrowheads="1"/>
              </p:cNvSpPr>
              <p:nvPr/>
            </p:nvSpPr>
            <p:spPr bwMode="gray">
              <a:xfrm>
                <a:off x="4255" y="1769"/>
                <a:ext cx="1112" cy="111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fr-FR"/>
              </a:p>
            </p:txBody>
          </p:sp>
        </p:grpSp>
      </p:grpSp>
      <p:sp>
        <p:nvSpPr>
          <p:cNvPr id="106" name="AutoShape 9"/>
          <p:cNvSpPr>
            <a:spLocks noChangeArrowheads="1"/>
          </p:cNvSpPr>
          <p:nvPr/>
        </p:nvSpPr>
        <p:spPr bwMode="gray">
          <a:xfrm rot="10800000">
            <a:off x="3160777" y="3530601"/>
            <a:ext cx="792014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107" name="AutoShape 9"/>
          <p:cNvSpPr>
            <a:spLocks noChangeArrowheads="1"/>
          </p:cNvSpPr>
          <p:nvPr/>
        </p:nvSpPr>
        <p:spPr bwMode="gray">
          <a:xfrm>
            <a:off x="5538275" y="3516314"/>
            <a:ext cx="792014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108" name="AutoShape 9"/>
          <p:cNvSpPr>
            <a:spLocks noChangeArrowheads="1"/>
          </p:cNvSpPr>
          <p:nvPr/>
        </p:nvSpPr>
        <p:spPr bwMode="gray">
          <a:xfrm rot="18578926">
            <a:off x="5055519" y="2515463"/>
            <a:ext cx="863600" cy="26497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109" name="AutoShape 9"/>
          <p:cNvSpPr>
            <a:spLocks noChangeArrowheads="1"/>
          </p:cNvSpPr>
          <p:nvPr/>
        </p:nvSpPr>
        <p:spPr bwMode="gray">
          <a:xfrm rot="13529003">
            <a:off x="3486050" y="2544038"/>
            <a:ext cx="863600" cy="26497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110" name="AutoShape 9"/>
          <p:cNvSpPr>
            <a:spLocks noChangeArrowheads="1"/>
          </p:cNvSpPr>
          <p:nvPr/>
        </p:nvSpPr>
        <p:spPr bwMode="gray">
          <a:xfrm rot="2942658">
            <a:off x="5064254" y="4488726"/>
            <a:ext cx="863600" cy="26497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111" name="AutoShape 9"/>
          <p:cNvSpPr>
            <a:spLocks noChangeArrowheads="1"/>
          </p:cNvSpPr>
          <p:nvPr/>
        </p:nvSpPr>
        <p:spPr bwMode="gray">
          <a:xfrm rot="8144868">
            <a:off x="3639771" y="4465639"/>
            <a:ext cx="792014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112" name="Rectangle 111"/>
          <p:cNvSpPr/>
          <p:nvPr/>
        </p:nvSpPr>
        <p:spPr>
          <a:xfrm>
            <a:off x="2626458" y="3228975"/>
            <a:ext cx="4193016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2400" b="1" dirty="0">
                <a:solidFill>
                  <a:srgbClr val="1F497D"/>
                </a:solidFill>
                <a:latin typeface="+mn-lt"/>
                <a:cs typeface="Times New Roman"/>
              </a:rPr>
              <a:t>Stratégie</a:t>
            </a:r>
          </a:p>
          <a:p>
            <a:pPr algn="ctr">
              <a:defRPr/>
            </a:pPr>
            <a:r>
              <a:rPr lang="fr-FR" sz="2400" b="1" dirty="0">
                <a:solidFill>
                  <a:srgbClr val="1F497D"/>
                </a:solidFill>
                <a:latin typeface="+mn-lt"/>
                <a:cs typeface="Times New Roman"/>
              </a:rPr>
              <a:t>du secteur</a:t>
            </a:r>
            <a:endParaRPr lang="en-US" sz="2400" b="1" dirty="0">
              <a:solidFill>
                <a:srgbClr val="1F497D"/>
              </a:solidFill>
              <a:latin typeface="+mn-lt"/>
              <a:cs typeface="AL-Mohanad Bold" pitchFamily="2" charset="-78"/>
            </a:endParaRPr>
          </a:p>
        </p:txBody>
      </p:sp>
      <p:grpSp>
        <p:nvGrpSpPr>
          <p:cNvPr id="9" name="Groupe 60"/>
          <p:cNvGrpSpPr>
            <a:grpSpLocks/>
          </p:cNvGrpSpPr>
          <p:nvPr/>
        </p:nvGrpSpPr>
        <p:grpSpPr bwMode="auto">
          <a:xfrm>
            <a:off x="5769765" y="1978026"/>
            <a:ext cx="330491" cy="360363"/>
            <a:chOff x="5550293" y="1757745"/>
            <a:chExt cx="360363" cy="360363"/>
          </a:xfrm>
        </p:grpSpPr>
        <p:sp>
          <p:nvSpPr>
            <p:cNvPr id="114" name="Oval 12"/>
            <p:cNvSpPr>
              <a:spLocks noChangeArrowheads="1"/>
            </p:cNvSpPr>
            <p:nvPr/>
          </p:nvSpPr>
          <p:spPr bwMode="gray">
            <a:xfrm>
              <a:off x="5550293" y="1757745"/>
              <a:ext cx="360363" cy="360363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shade val="30000"/>
                    <a:satMod val="115000"/>
                  </a:schemeClr>
                </a:gs>
                <a:gs pos="50000">
                  <a:schemeClr val="tx2">
                    <a:shade val="67500"/>
                    <a:satMod val="115000"/>
                  </a:schemeClr>
                </a:gs>
                <a:gs pos="100000">
                  <a:schemeClr val="tx2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15" name="Oval 13"/>
            <p:cNvSpPr>
              <a:spLocks noChangeArrowheads="1"/>
            </p:cNvSpPr>
            <p:nvPr/>
          </p:nvSpPr>
          <p:spPr bwMode="gray">
            <a:xfrm>
              <a:off x="5672530" y="1773620"/>
              <a:ext cx="223839" cy="225425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</p:grpSp>
      <p:grpSp>
        <p:nvGrpSpPr>
          <p:cNvPr id="10" name="Groupe 80"/>
          <p:cNvGrpSpPr>
            <a:grpSpLocks/>
          </p:cNvGrpSpPr>
          <p:nvPr/>
        </p:nvGrpSpPr>
        <p:grpSpPr bwMode="auto">
          <a:xfrm>
            <a:off x="3322383" y="1992313"/>
            <a:ext cx="330492" cy="360362"/>
            <a:chOff x="3059832" y="1772493"/>
            <a:chExt cx="360363" cy="360363"/>
          </a:xfrm>
        </p:grpSpPr>
        <p:sp>
          <p:nvSpPr>
            <p:cNvPr id="117" name="Oval 70"/>
            <p:cNvSpPr>
              <a:spLocks noChangeArrowheads="1"/>
            </p:cNvSpPr>
            <p:nvPr/>
          </p:nvSpPr>
          <p:spPr bwMode="gray">
            <a:xfrm>
              <a:off x="3059832" y="1772493"/>
              <a:ext cx="360363" cy="360363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shade val="30000"/>
                    <a:satMod val="115000"/>
                  </a:schemeClr>
                </a:gs>
                <a:gs pos="50000">
                  <a:schemeClr val="tx2">
                    <a:shade val="67500"/>
                    <a:satMod val="115000"/>
                  </a:schemeClr>
                </a:gs>
                <a:gs pos="100000">
                  <a:schemeClr val="tx2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18" name="Oval 13"/>
            <p:cNvSpPr>
              <a:spLocks noChangeArrowheads="1"/>
            </p:cNvSpPr>
            <p:nvPr/>
          </p:nvSpPr>
          <p:spPr bwMode="gray">
            <a:xfrm>
              <a:off x="3059832" y="1772493"/>
              <a:ext cx="223838" cy="225426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</p:grpSp>
      <p:grpSp>
        <p:nvGrpSpPr>
          <p:cNvPr id="11" name="Groupe 83"/>
          <p:cNvGrpSpPr>
            <a:grpSpLocks/>
          </p:cNvGrpSpPr>
          <p:nvPr/>
        </p:nvGrpSpPr>
        <p:grpSpPr bwMode="auto">
          <a:xfrm>
            <a:off x="2820095" y="3527425"/>
            <a:ext cx="330491" cy="360363"/>
            <a:chOff x="2456004" y="3227401"/>
            <a:chExt cx="360363" cy="360363"/>
          </a:xfrm>
        </p:grpSpPr>
        <p:sp>
          <p:nvSpPr>
            <p:cNvPr id="120" name="Oval 73"/>
            <p:cNvSpPr>
              <a:spLocks noChangeArrowheads="1"/>
            </p:cNvSpPr>
            <p:nvPr/>
          </p:nvSpPr>
          <p:spPr bwMode="gray">
            <a:xfrm>
              <a:off x="2456004" y="3227401"/>
              <a:ext cx="360363" cy="360363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shade val="30000"/>
                    <a:satMod val="115000"/>
                  </a:schemeClr>
                </a:gs>
                <a:gs pos="50000">
                  <a:schemeClr val="tx2">
                    <a:shade val="67500"/>
                    <a:satMod val="115000"/>
                  </a:schemeClr>
                </a:gs>
                <a:gs pos="100000">
                  <a:schemeClr val="tx2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121" name="Oval 13"/>
            <p:cNvSpPr>
              <a:spLocks noChangeArrowheads="1"/>
            </p:cNvSpPr>
            <p:nvPr/>
          </p:nvSpPr>
          <p:spPr bwMode="gray">
            <a:xfrm>
              <a:off x="2460766" y="3246451"/>
              <a:ext cx="223839" cy="225425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</p:grpSp>
      <p:grpSp>
        <p:nvGrpSpPr>
          <p:cNvPr id="12" name="Groupe 86"/>
          <p:cNvGrpSpPr>
            <a:grpSpLocks/>
          </p:cNvGrpSpPr>
          <p:nvPr/>
        </p:nvGrpSpPr>
        <p:grpSpPr bwMode="auto">
          <a:xfrm>
            <a:off x="6424924" y="3459163"/>
            <a:ext cx="336314" cy="360362"/>
            <a:chOff x="6264275" y="3212653"/>
            <a:chExt cx="366461" cy="360363"/>
          </a:xfrm>
        </p:grpSpPr>
        <p:sp>
          <p:nvSpPr>
            <p:cNvPr id="43038" name="Oval 67"/>
            <p:cNvSpPr>
              <a:spLocks noChangeArrowheads="1"/>
            </p:cNvSpPr>
            <p:nvPr/>
          </p:nvSpPr>
          <p:spPr bwMode="gray">
            <a:xfrm>
              <a:off x="6264275" y="3212653"/>
              <a:ext cx="360363" cy="360363"/>
            </a:xfrm>
            <a:prstGeom prst="ellipse">
              <a:avLst/>
            </a:prstGeom>
            <a:solidFill>
              <a:schemeClr val="tx2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4" name="Oval 13"/>
            <p:cNvSpPr>
              <a:spLocks noChangeArrowheads="1"/>
            </p:cNvSpPr>
            <p:nvPr/>
          </p:nvSpPr>
          <p:spPr bwMode="gray">
            <a:xfrm>
              <a:off x="6407052" y="3290440"/>
              <a:ext cx="223684" cy="225426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</p:grpSp>
      <p:grpSp>
        <p:nvGrpSpPr>
          <p:cNvPr id="13" name="Groupe 89"/>
          <p:cNvGrpSpPr>
            <a:grpSpLocks/>
          </p:cNvGrpSpPr>
          <p:nvPr/>
        </p:nvGrpSpPr>
        <p:grpSpPr bwMode="auto">
          <a:xfrm>
            <a:off x="5797427" y="4816476"/>
            <a:ext cx="330492" cy="360363"/>
            <a:chOff x="5622301" y="4623640"/>
            <a:chExt cx="360363" cy="360363"/>
          </a:xfrm>
        </p:grpSpPr>
        <p:sp>
          <p:nvSpPr>
            <p:cNvPr id="43036" name="Oval 64"/>
            <p:cNvSpPr>
              <a:spLocks noChangeArrowheads="1"/>
            </p:cNvSpPr>
            <p:nvPr/>
          </p:nvSpPr>
          <p:spPr bwMode="gray">
            <a:xfrm>
              <a:off x="5622301" y="4623640"/>
              <a:ext cx="360363" cy="360363"/>
            </a:xfrm>
            <a:prstGeom prst="ellipse">
              <a:avLst/>
            </a:prstGeom>
            <a:solidFill>
              <a:schemeClr val="tx2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7" name="Oval 13"/>
            <p:cNvSpPr>
              <a:spLocks noChangeArrowheads="1"/>
            </p:cNvSpPr>
            <p:nvPr/>
          </p:nvSpPr>
          <p:spPr bwMode="gray">
            <a:xfrm>
              <a:off x="5728664" y="4703015"/>
              <a:ext cx="223837" cy="225425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</p:grpSp>
      <p:grpSp>
        <p:nvGrpSpPr>
          <p:cNvPr id="14" name="Groupe 92"/>
          <p:cNvGrpSpPr>
            <a:grpSpLocks/>
          </p:cNvGrpSpPr>
          <p:nvPr/>
        </p:nvGrpSpPr>
        <p:grpSpPr bwMode="auto">
          <a:xfrm>
            <a:off x="3390811" y="4841876"/>
            <a:ext cx="330491" cy="360363"/>
            <a:chOff x="3275856" y="4724821"/>
            <a:chExt cx="360363" cy="360363"/>
          </a:xfrm>
        </p:grpSpPr>
        <p:sp>
          <p:nvSpPr>
            <p:cNvPr id="43034" name="Oval 58"/>
            <p:cNvSpPr>
              <a:spLocks noChangeArrowheads="1"/>
            </p:cNvSpPr>
            <p:nvPr/>
          </p:nvSpPr>
          <p:spPr bwMode="gray">
            <a:xfrm>
              <a:off x="3275856" y="4724821"/>
              <a:ext cx="360363" cy="360363"/>
            </a:xfrm>
            <a:prstGeom prst="ellipse">
              <a:avLst/>
            </a:prstGeom>
            <a:solidFill>
              <a:schemeClr val="tx2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30" name="Oval 13"/>
            <p:cNvSpPr>
              <a:spLocks noChangeArrowheads="1"/>
            </p:cNvSpPr>
            <p:nvPr/>
          </p:nvSpPr>
          <p:spPr bwMode="gray">
            <a:xfrm>
              <a:off x="3339356" y="4815309"/>
              <a:ext cx="223838" cy="225425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20"/>
          <p:cNvSpPr txBox="1">
            <a:spLocks noChangeArrowheads="1"/>
          </p:cNvSpPr>
          <p:nvPr/>
        </p:nvSpPr>
        <p:spPr bwMode="gray">
          <a:xfrm>
            <a:off x="3322383" y="2751138"/>
            <a:ext cx="3511651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</a:pPr>
            <a:r>
              <a:rPr lang="fr-FR" sz="3200" b="1" dirty="0">
                <a:solidFill>
                  <a:srgbClr val="002060"/>
                </a:solidFill>
                <a:latin typeface="Calibri" pitchFamily="34" charset="0"/>
                <a:cs typeface="AL-Mohanad Bold" pitchFamily="2" charset="-78"/>
              </a:rPr>
              <a:t>Amélioration de l’employabilité des diplômés</a:t>
            </a:r>
          </a:p>
        </p:txBody>
      </p:sp>
      <p:sp>
        <p:nvSpPr>
          <p:cNvPr id="23" name="Freeform 4"/>
          <p:cNvSpPr>
            <a:spLocks noEditPoints="1"/>
          </p:cNvSpPr>
          <p:nvPr/>
        </p:nvSpPr>
        <p:spPr bwMode="gray">
          <a:xfrm rot="11714353">
            <a:off x="1147256" y="1322389"/>
            <a:ext cx="7992937" cy="4549775"/>
          </a:xfrm>
          <a:custGeom>
            <a:avLst/>
            <a:gdLst/>
            <a:ahLst/>
            <a:cxnLst>
              <a:cxn ang="0">
                <a:pos x="1692" y="12"/>
              </a:cxn>
              <a:cxn ang="0">
                <a:pos x="1234" y="74"/>
              </a:cxn>
              <a:cxn ang="0">
                <a:pos x="828" y="182"/>
              </a:cxn>
              <a:cxn ang="0">
                <a:pos x="486" y="330"/>
              </a:cxn>
              <a:cxn ang="0">
                <a:pos x="226" y="510"/>
              </a:cxn>
              <a:cxn ang="0">
                <a:pos x="58" y="718"/>
              </a:cxn>
              <a:cxn ang="0">
                <a:pos x="0" y="944"/>
              </a:cxn>
              <a:cxn ang="0">
                <a:pos x="58" y="1170"/>
              </a:cxn>
              <a:cxn ang="0">
                <a:pos x="226" y="1378"/>
              </a:cxn>
              <a:cxn ang="0">
                <a:pos x="486" y="1558"/>
              </a:cxn>
              <a:cxn ang="0">
                <a:pos x="828" y="1706"/>
              </a:cxn>
              <a:cxn ang="0">
                <a:pos x="1234" y="1814"/>
              </a:cxn>
              <a:cxn ang="0">
                <a:pos x="1692" y="1876"/>
              </a:cxn>
              <a:cxn ang="0">
                <a:pos x="2186" y="1884"/>
              </a:cxn>
              <a:cxn ang="0">
                <a:pos x="2658" y="1840"/>
              </a:cxn>
              <a:cxn ang="0">
                <a:pos x="3084" y="1746"/>
              </a:cxn>
              <a:cxn ang="0">
                <a:pos x="3448" y="1612"/>
              </a:cxn>
              <a:cxn ang="0">
                <a:pos x="3738" y="1442"/>
              </a:cxn>
              <a:cxn ang="0">
                <a:pos x="3938" y="1242"/>
              </a:cxn>
              <a:cxn ang="0">
                <a:pos x="4034" y="1022"/>
              </a:cxn>
              <a:cxn ang="0">
                <a:pos x="4014" y="790"/>
              </a:cxn>
              <a:cxn ang="0">
                <a:pos x="3882" y="576"/>
              </a:cxn>
              <a:cxn ang="0">
                <a:pos x="3650" y="386"/>
              </a:cxn>
              <a:cxn ang="0">
                <a:pos x="3334" y="228"/>
              </a:cxn>
              <a:cxn ang="0">
                <a:pos x="2948" y="106"/>
              </a:cxn>
              <a:cxn ang="0">
                <a:pos x="2506" y="28"/>
              </a:cxn>
              <a:cxn ang="0">
                <a:pos x="2020" y="0"/>
              </a:cxn>
              <a:cxn ang="0">
                <a:pos x="1606" y="1736"/>
              </a:cxn>
              <a:cxn ang="0">
                <a:pos x="1164" y="1678"/>
              </a:cxn>
              <a:cxn ang="0">
                <a:pos x="776" y="1576"/>
              </a:cxn>
              <a:cxn ang="0">
                <a:pos x="458" y="1436"/>
              </a:cxn>
              <a:cxn ang="0">
                <a:pos x="224" y="1266"/>
              </a:cxn>
              <a:cxn ang="0">
                <a:pos x="88" y="1074"/>
              </a:cxn>
              <a:cxn ang="0">
                <a:pos x="68" y="864"/>
              </a:cxn>
              <a:cxn ang="0">
                <a:pos x="166" y="664"/>
              </a:cxn>
              <a:cxn ang="0">
                <a:pos x="370" y="486"/>
              </a:cxn>
              <a:cxn ang="0">
                <a:pos x="662" y="336"/>
              </a:cxn>
              <a:cxn ang="0">
                <a:pos x="1028" y="222"/>
              </a:cxn>
              <a:cxn ang="0">
                <a:pos x="1454" y="148"/>
              </a:cxn>
              <a:cxn ang="0">
                <a:pos x="1922" y="120"/>
              </a:cxn>
              <a:cxn ang="0">
                <a:pos x="2392" y="148"/>
              </a:cxn>
              <a:cxn ang="0">
                <a:pos x="2818" y="222"/>
              </a:cxn>
              <a:cxn ang="0">
                <a:pos x="3184" y="336"/>
              </a:cxn>
              <a:cxn ang="0">
                <a:pos x="3476" y="486"/>
              </a:cxn>
              <a:cxn ang="0">
                <a:pos x="3680" y="664"/>
              </a:cxn>
              <a:cxn ang="0">
                <a:pos x="3778" y="864"/>
              </a:cxn>
              <a:cxn ang="0">
                <a:pos x="3758" y="1074"/>
              </a:cxn>
              <a:cxn ang="0">
                <a:pos x="3622" y="1266"/>
              </a:cxn>
              <a:cxn ang="0">
                <a:pos x="3388" y="1436"/>
              </a:cxn>
              <a:cxn ang="0">
                <a:pos x="3070" y="1576"/>
              </a:cxn>
              <a:cxn ang="0">
                <a:pos x="2682" y="1678"/>
              </a:cxn>
              <a:cxn ang="0">
                <a:pos x="2240" y="1736"/>
              </a:cxn>
            </a:cxnLst>
            <a:rect l="0" t="0" r="r" b="b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flip="none" rotWithShape="1">
            <a:gsLst>
              <a:gs pos="3000">
                <a:schemeClr val="accent5">
                  <a:shade val="30000"/>
                  <a:satMod val="115000"/>
                  <a:lumMod val="75000"/>
                  <a:lumOff val="25000"/>
                </a:schemeClr>
              </a:gs>
              <a:gs pos="50000">
                <a:schemeClr val="accent5">
                  <a:shade val="67500"/>
                  <a:satMod val="115000"/>
                </a:schemeClr>
              </a:gs>
              <a:gs pos="100000">
                <a:schemeClr val="accent5">
                  <a:shade val="100000"/>
                  <a:satMod val="115000"/>
                </a:schemeClr>
              </a:gs>
            </a:gsLst>
            <a:lin ang="8100000" scaled="1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4" name="ZoneTexte 13"/>
          <p:cNvSpPr txBox="1"/>
          <p:nvPr/>
        </p:nvSpPr>
        <p:spPr>
          <a:xfrm>
            <a:off x="0" y="98425"/>
            <a:ext cx="9906000" cy="41293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ts val="2500"/>
              </a:lnSpc>
              <a:defRPr/>
            </a:pP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Axe 1 de la stratégie </a:t>
            </a:r>
            <a:r>
              <a:rPr lang="fr-FR" sz="2400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du </a:t>
            </a: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secteur</a:t>
            </a:r>
            <a:endParaRPr lang="fr-FR" sz="2400" b="1" kern="0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15" name="Connecteur droit 14"/>
          <p:cNvCxnSpPr/>
          <p:nvPr/>
        </p:nvCxnSpPr>
        <p:spPr>
          <a:xfrm>
            <a:off x="-1456" y="539750"/>
            <a:ext cx="9906001" cy="1588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Oval 10"/>
          <p:cNvSpPr>
            <a:spLocks noChangeArrowheads="1"/>
          </p:cNvSpPr>
          <p:nvPr/>
        </p:nvSpPr>
        <p:spPr bwMode="gray">
          <a:xfrm>
            <a:off x="609836" y="959501"/>
            <a:ext cx="1950000" cy="1800000"/>
          </a:xfrm>
          <a:prstGeom prst="ellipse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  <a:lumMod val="75000"/>
                  <a:lumOff val="2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srgbClr val="FFFF00"/>
                </a:solidFill>
                <a:latin typeface="+mn-lt"/>
                <a:cs typeface="AL-Mohanad Bold" pitchFamily="2" charset="-78"/>
              </a:rPr>
              <a:t>Projet 1: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Révision de la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carte universitaire</a:t>
            </a: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gray">
          <a:xfrm>
            <a:off x="2914952" y="620579"/>
            <a:ext cx="1950000" cy="1800000"/>
          </a:xfrm>
          <a:prstGeom prst="ellipse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  <a:lumMod val="75000"/>
                  <a:lumOff val="2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srgbClr val="FFFF00"/>
                </a:solidFill>
                <a:latin typeface="+mn-lt"/>
                <a:cs typeface="AL-Mohanad Bold" pitchFamily="2" charset="-78"/>
              </a:rPr>
              <a:t>Projet 2: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Extension de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l’offre pédagogique</a:t>
            </a:r>
          </a:p>
        </p:txBody>
      </p:sp>
      <p:sp>
        <p:nvSpPr>
          <p:cNvPr id="18" name="Oval 10"/>
          <p:cNvSpPr>
            <a:spLocks noChangeArrowheads="1"/>
          </p:cNvSpPr>
          <p:nvPr/>
        </p:nvSpPr>
        <p:spPr bwMode="gray">
          <a:xfrm>
            <a:off x="5230500" y="838944"/>
            <a:ext cx="1950000" cy="1800000"/>
          </a:xfrm>
          <a:prstGeom prst="ellipse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  <a:lumMod val="75000"/>
                  <a:lumOff val="2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srgbClr val="FFFF00"/>
                </a:solidFill>
                <a:latin typeface="+mn-lt"/>
                <a:cs typeface="AL-Mohanad Bold" pitchFamily="2" charset="-78"/>
              </a:rPr>
              <a:t>Projet 3: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Structuration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du système 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d’information et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 d’orientation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des étudiants</a:t>
            </a:r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gray">
          <a:xfrm>
            <a:off x="7110054" y="2096812"/>
            <a:ext cx="1950000" cy="1800000"/>
          </a:xfrm>
          <a:prstGeom prst="ellipse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  <a:lumMod val="75000"/>
                  <a:lumOff val="2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srgbClr val="FFFF00"/>
                </a:solidFill>
                <a:latin typeface="+mn-lt"/>
                <a:cs typeface="AL-Mohanad Bold" pitchFamily="2" charset="-78"/>
              </a:rPr>
              <a:t>Projet 4: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 smtClean="0">
                <a:solidFill>
                  <a:prstClr val="white"/>
                </a:solidFill>
                <a:latin typeface="+mn-lt"/>
                <a:cs typeface="AL-Mohanad Bold" pitchFamily="2" charset="-78"/>
              </a:rPr>
              <a:t>Amélioration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 smtClean="0">
                <a:solidFill>
                  <a:prstClr val="white"/>
                </a:solidFill>
                <a:latin typeface="+mn-lt"/>
                <a:cs typeface="AL-Mohanad Bold" pitchFamily="2" charset="-78"/>
              </a:rPr>
              <a:t>de l’insertion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 smtClean="0">
                <a:solidFill>
                  <a:prstClr val="white"/>
                </a:solidFill>
                <a:latin typeface="+mn-lt"/>
                <a:cs typeface="AL-Mohanad Bold" pitchFamily="2" charset="-78"/>
              </a:rPr>
              <a:t>dans le monde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 smtClean="0">
                <a:solidFill>
                  <a:prstClr val="white"/>
                </a:solidFill>
                <a:latin typeface="+mn-lt"/>
                <a:cs typeface="AL-Mohanad Bold" pitchFamily="2" charset="-78"/>
              </a:rPr>
              <a:t>du travail</a:t>
            </a:r>
            <a:endParaRPr lang="fr-FR" sz="1600" b="1" dirty="0">
              <a:solidFill>
                <a:prstClr val="white"/>
              </a:solidFill>
              <a:latin typeface="+mn-lt"/>
              <a:cs typeface="AL-Mohanad Bold" pitchFamily="2" charset="-78"/>
            </a:endParaRPr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gray">
          <a:xfrm>
            <a:off x="7487634" y="4105308"/>
            <a:ext cx="1950000" cy="1800000"/>
          </a:xfrm>
          <a:prstGeom prst="ellipse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  <a:lumMod val="75000"/>
                  <a:lumOff val="2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srgbClr val="FFFF00"/>
                </a:solidFill>
                <a:latin typeface="+mn-lt"/>
                <a:cs typeface="AL-Mohanad Bold" pitchFamily="2" charset="-78"/>
              </a:rPr>
              <a:t>Projet 5: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Appui et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développement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des  formations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doctorales</a:t>
            </a:r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gray">
          <a:xfrm>
            <a:off x="5411987" y="4776323"/>
            <a:ext cx="1950000" cy="1800000"/>
          </a:xfrm>
          <a:prstGeom prst="ellipse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  <a:lumMod val="75000"/>
                  <a:lumOff val="2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srgbClr val="FFFF00"/>
                </a:solidFill>
                <a:latin typeface="+mn-lt"/>
                <a:cs typeface="AL-Mohanad Bold" pitchFamily="2" charset="-78"/>
              </a:rPr>
              <a:t>Projet 6: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Développement de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l’enseignement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numérique</a:t>
            </a:r>
          </a:p>
        </p:txBody>
      </p:sp>
      <p:sp>
        <p:nvSpPr>
          <p:cNvPr id="30" name="Oval 10"/>
          <p:cNvSpPr>
            <a:spLocks noChangeArrowheads="1"/>
          </p:cNvSpPr>
          <p:nvPr/>
        </p:nvSpPr>
        <p:spPr bwMode="gray">
          <a:xfrm>
            <a:off x="2897287" y="4528153"/>
            <a:ext cx="1950000" cy="1800000"/>
          </a:xfrm>
          <a:prstGeom prst="ellipse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  <a:lumMod val="75000"/>
                  <a:lumOff val="2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srgbClr val="FFFF00"/>
                </a:solidFill>
                <a:latin typeface="+mn-lt"/>
                <a:cs typeface="AL-Mohanad Bold" pitchFamily="2" charset="-78"/>
              </a:rPr>
              <a:t>Projet 7: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Mise en place d’un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système  de contrôle et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de développement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de la qualité</a:t>
            </a:r>
          </a:p>
        </p:txBody>
      </p:sp>
      <p:sp>
        <p:nvSpPr>
          <p:cNvPr id="31" name="Oval 10"/>
          <p:cNvSpPr>
            <a:spLocks noChangeArrowheads="1"/>
          </p:cNvSpPr>
          <p:nvPr/>
        </p:nvSpPr>
        <p:spPr bwMode="gray">
          <a:xfrm>
            <a:off x="939112" y="3246298"/>
            <a:ext cx="1950000" cy="1800000"/>
          </a:xfrm>
          <a:prstGeom prst="ellipse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  <a:lumMod val="75000"/>
                  <a:lumOff val="2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srgbClr val="FFFF00"/>
                </a:solidFill>
                <a:latin typeface="+mn-lt"/>
                <a:cs typeface="AL-Mohanad Bold" pitchFamily="2" charset="-78"/>
              </a:rPr>
              <a:t>Projet 8: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Amélioration de la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visibilité et de la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lisibilité du  système 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aux niveaux  régional,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national et</a:t>
            </a:r>
          </a:p>
          <a:p>
            <a:pPr algn="ctr" defTabSz="800100">
              <a:lnSpc>
                <a:spcPct val="90000"/>
              </a:lnSpc>
              <a:defRPr/>
            </a:pPr>
            <a:r>
              <a:rPr lang="fr-FR" sz="1600" b="1" dirty="0">
                <a:solidFill>
                  <a:prstClr val="white"/>
                </a:solidFill>
                <a:latin typeface="+mn-lt"/>
                <a:cs typeface="AL-Mohanad Bold" pitchFamily="2" charset="-78"/>
              </a:rPr>
              <a:t> international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08FEE-3050-4A0D-9F06-03E0AEBA04F8}" type="slidenum">
              <a:rPr lang="fr-FR" smtClean="0"/>
              <a:pPr>
                <a:defRPr/>
              </a:pPr>
              <a:t>27</a:t>
            </a:fld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900" dirty="0"/>
          </a:p>
        </p:txBody>
      </p:sp>
      <p:sp>
        <p:nvSpPr>
          <p:cNvPr id="10" name="Rectangle 9"/>
          <p:cNvSpPr/>
          <p:nvPr/>
        </p:nvSpPr>
        <p:spPr>
          <a:xfrm>
            <a:off x="313899" y="1344524"/>
            <a:ext cx="9307773" cy="53019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spcAft>
                <a:spcPts val="0"/>
              </a:spcAft>
              <a:defRPr/>
            </a:pPr>
            <a:r>
              <a:rPr lang="fr-FR" sz="2800" b="1" dirty="0" smtClean="0">
                <a:solidFill>
                  <a:schemeClr val="tx1"/>
                </a:solidFill>
                <a:cs typeface="AL-Mohanad Bold" pitchFamily="2" charset="-78"/>
              </a:rPr>
              <a:t>Résultats</a:t>
            </a:r>
            <a:endParaRPr lang="fr-FR" sz="3200" b="1" dirty="0" smtClean="0">
              <a:solidFill>
                <a:schemeClr val="tx1"/>
              </a:solidFill>
              <a:cs typeface="AL-Mohanad Bold" pitchFamily="2" charset="-78"/>
            </a:endParaRPr>
          </a:p>
          <a:p>
            <a:pPr marL="177800" indent="-177800" algn="just">
              <a:spcBef>
                <a:spcPts val="30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Multiplication de l’effectif des nouveaux étudiants  dans les filières scientifiques et techniques </a:t>
            </a:r>
            <a:r>
              <a:rPr lang="fr-FR" sz="2000" dirty="0" smtClean="0">
                <a:solidFill>
                  <a:schemeClr val="tx1"/>
                </a:solidFill>
                <a:latin typeface="Trebuchet MS" pitchFamily="34" charset="0"/>
              </a:rPr>
              <a:t>(sciences de l’ingénieur, médecine, DUT, commerce gestion, ST….)</a:t>
            </a:r>
          </a:p>
          <a:p>
            <a:pPr marL="177800" lvl="0" indent="-177800" algn="just">
              <a:spcBef>
                <a:spcPts val="30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Orientation de 35% des nouveaux étudiants vers les LP et 60% vers le MS </a:t>
            </a:r>
            <a:r>
              <a:rPr lang="fr-FR" sz="2000" dirty="0" smtClean="0">
                <a:solidFill>
                  <a:schemeClr val="tx1"/>
                </a:solidFill>
                <a:latin typeface="Trebuchet MS" pitchFamily="34" charset="0"/>
              </a:rPr>
              <a:t>(contre +17%  en LP et +36%  en MS en 2011).</a:t>
            </a:r>
          </a:p>
          <a:p>
            <a:pPr marL="177800" indent="-177800" algn="just">
              <a:spcBef>
                <a:spcPts val="30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Formation de 2000 doctorants par an</a:t>
            </a:r>
            <a:r>
              <a:rPr lang="fr-FR" sz="2000" dirty="0" smtClean="0">
                <a:solidFill>
                  <a:schemeClr val="tx1"/>
                </a:solidFill>
                <a:latin typeface="Trebuchet MS" pitchFamily="34" charset="0"/>
              </a:rPr>
              <a:t>.</a:t>
            </a:r>
          </a:p>
          <a:p>
            <a:pPr marL="177800" indent="-177800" algn="just">
              <a:spcBef>
                <a:spcPts val="30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Généralisation des centres de ressources en langues et TIC </a:t>
            </a:r>
            <a:r>
              <a:rPr lang="fr-FR" sz="2000" dirty="0" smtClean="0">
                <a:solidFill>
                  <a:schemeClr val="tx1"/>
                </a:solidFill>
                <a:latin typeface="Trebuchet MS" pitchFamily="34" charset="0"/>
              </a:rPr>
              <a:t>dans les universités.</a:t>
            </a:r>
          </a:p>
          <a:p>
            <a:pPr marL="177800" indent="-177800" algn="just">
              <a:spcBef>
                <a:spcPts val="30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Projet de création </a:t>
            </a:r>
            <a:r>
              <a:rPr lang="fr-FR" sz="2000" b="1" dirty="0">
                <a:solidFill>
                  <a:srgbClr val="0070C0"/>
                </a:solidFill>
                <a:latin typeface="Trebuchet MS" pitchFamily="34" charset="0"/>
              </a:rPr>
              <a:t>d’un observatoire </a:t>
            </a:r>
            <a:r>
              <a:rPr lang="fr-FR" sz="2000" dirty="0" smtClean="0">
                <a:solidFill>
                  <a:schemeClr val="tx1"/>
                </a:solidFill>
                <a:latin typeface="Trebuchet MS" pitchFamily="34" charset="0"/>
              </a:rPr>
              <a:t>pour l’adéquation des enseignements supérieurs à  l’environnement économique et professionnel</a:t>
            </a:r>
            <a:r>
              <a:rPr lang="fr-FR" sz="2000" dirty="0">
                <a:solidFill>
                  <a:schemeClr val="tx1"/>
                </a:solidFill>
                <a:latin typeface="Trebuchet MS" pitchFamily="34" charset="0"/>
              </a:rPr>
              <a:t>.</a:t>
            </a:r>
          </a:p>
          <a:p>
            <a:pPr marL="177800" indent="-177800" algn="just">
              <a:spcBef>
                <a:spcPts val="30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§"/>
              <a:defRPr/>
            </a:pP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Projet de </a:t>
            </a:r>
            <a:r>
              <a:rPr lang="fr-FR" sz="2000" dirty="0" smtClean="0">
                <a:solidFill>
                  <a:schemeClr val="tx1"/>
                </a:solidFill>
                <a:latin typeface="Trebuchet MS" pitchFamily="34" charset="0"/>
              </a:rPr>
              <a:t>Création d’une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Agence Nationale pour l’Information et l’Orientation</a:t>
            </a:r>
            <a:r>
              <a:rPr lang="fr-FR" sz="2000" dirty="0" smtClean="0">
                <a:solidFill>
                  <a:schemeClr val="tx1"/>
                </a:solidFill>
                <a:latin typeface="Trebuchet MS" pitchFamily="34" charset="0"/>
              </a:rPr>
              <a:t>.</a:t>
            </a:r>
          </a:p>
          <a:p>
            <a:pPr algn="ctr">
              <a:spcAft>
                <a:spcPts val="0"/>
              </a:spcAft>
              <a:defRPr/>
            </a:pPr>
            <a:endParaRPr lang="ar-MA" sz="3200" b="1" dirty="0">
              <a:solidFill>
                <a:schemeClr val="tx1"/>
              </a:solidFill>
              <a:cs typeface="AL-Mohanad Bold" pitchFamily="2" charset="-78"/>
            </a:endParaRPr>
          </a:p>
          <a:p>
            <a:pPr algn="r" rtl="1">
              <a:spcBef>
                <a:spcPts val="600"/>
              </a:spcBef>
              <a:defRPr/>
            </a:pPr>
            <a:endParaRPr lang="ar-MA" sz="200" b="1" dirty="0">
              <a:solidFill>
                <a:schemeClr val="tx1"/>
              </a:solidFill>
              <a:latin typeface="ae_AlMohanad" pitchFamily="18" charset="-78"/>
              <a:cs typeface="AL-Mohanad Bold" pitchFamily="2" charset="-78"/>
            </a:endParaRPr>
          </a:p>
        </p:txBody>
      </p:sp>
      <p:sp>
        <p:nvSpPr>
          <p:cNvPr id="11" name="Rectangle avec flèche vers le bas 10"/>
          <p:cNvSpPr/>
          <p:nvPr/>
        </p:nvSpPr>
        <p:spPr>
          <a:xfrm>
            <a:off x="534319" y="95537"/>
            <a:ext cx="8733993" cy="1285875"/>
          </a:xfrm>
          <a:prstGeom prst="downArrowCallout">
            <a:avLst/>
          </a:prstGeom>
          <a:solidFill>
            <a:schemeClr val="accent5">
              <a:lumMod val="20000"/>
              <a:lumOff val="80000"/>
            </a:schemeClr>
          </a:solidFill>
          <a:ln w="508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400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Axe1 : Amélioration de l’employabilité des diplômés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0" y="2414588"/>
            <a:ext cx="9906000" cy="1395412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457200" lvl="8" indent="-457200" algn="ctr" fontAlgn="base">
              <a:spcBef>
                <a:spcPct val="0"/>
              </a:spcBef>
              <a:spcAft>
                <a:spcPct val="0"/>
              </a:spcAft>
            </a:pPr>
            <a:r>
              <a:rPr lang="fr-BE" sz="2500" b="1" dirty="0" smtClean="0">
                <a:solidFill>
                  <a:schemeClr val="bg1"/>
                </a:solidFill>
                <a:latin typeface="Gill Sans MT" pitchFamily="34" charset="0"/>
              </a:rPr>
              <a:t>Enseignement supérieur marocain : </a:t>
            </a:r>
          </a:p>
          <a:p>
            <a:pPr marL="457200" lvl="8" indent="-457200" algn="ctr" fontAlgn="base">
              <a:spcBef>
                <a:spcPct val="0"/>
              </a:spcBef>
              <a:spcAft>
                <a:spcPct val="0"/>
              </a:spcAft>
            </a:pPr>
            <a:r>
              <a:rPr lang="fr-BE" sz="2500" b="1" dirty="0">
                <a:solidFill>
                  <a:schemeClr val="bg1"/>
                </a:solidFill>
                <a:latin typeface="Gill Sans MT" pitchFamily="34" charset="0"/>
              </a:rPr>
              <a:t>O</a:t>
            </a:r>
            <a:r>
              <a:rPr lang="fr-BE" sz="2500" b="1" dirty="0" smtClean="0">
                <a:solidFill>
                  <a:schemeClr val="bg1"/>
                </a:solidFill>
                <a:latin typeface="Gill Sans MT" pitchFamily="34" charset="0"/>
              </a:rPr>
              <a:t>uverture à </a:t>
            </a:r>
            <a:r>
              <a:rPr lang="fr-FR" sz="2500" b="1" dirty="0" smtClean="0">
                <a:solidFill>
                  <a:schemeClr val="bg1"/>
                </a:solidFill>
                <a:latin typeface="Gill Sans MT" pitchFamily="34" charset="0"/>
              </a:rPr>
              <a:t>l’international</a:t>
            </a:r>
            <a:endParaRPr lang="fr-BE" sz="2500" b="1" dirty="0">
              <a:solidFill>
                <a:schemeClr val="bg1"/>
              </a:solidFill>
              <a:latin typeface="Gill Sans MT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oneTexte 2"/>
          <p:cNvSpPr txBox="1">
            <a:spLocks noChangeArrowheads="1"/>
          </p:cNvSpPr>
          <p:nvPr/>
        </p:nvSpPr>
        <p:spPr bwMode="auto">
          <a:xfrm>
            <a:off x="1" y="6477000"/>
            <a:ext cx="54173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244433" y="142501"/>
            <a:ext cx="9661566" cy="53438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lIns="0" tIns="0" rIns="0" bIns="0" anchor="t" anchorCtr="0"/>
          <a:lstStyle/>
          <a:p>
            <a:pPr marL="342900" indent="19050" algn="just" eaLnBrk="0" hangingPunct="0">
              <a:spcAft>
                <a:spcPts val="600"/>
              </a:spcAft>
              <a:buClr>
                <a:srgbClr val="6699CC"/>
              </a:buClr>
              <a:buSzPct val="70000"/>
              <a:defRPr/>
            </a:pPr>
            <a:endParaRPr lang="fr-FR" sz="100" dirty="0" smtClean="0"/>
          </a:p>
          <a:p>
            <a:pPr marL="0" lvl="8">
              <a:spcBef>
                <a:spcPct val="0"/>
              </a:spcBef>
              <a:spcAft>
                <a:spcPts val="600"/>
              </a:spcAft>
              <a:buClr>
                <a:schemeClr val="folHlink"/>
              </a:buClr>
              <a:buSzPct val="70000"/>
              <a:defRPr/>
            </a:pPr>
            <a:r>
              <a:rPr lang="fr-FR" sz="26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ea typeface="+mj-ea"/>
                <a:cs typeface="+mj-cs"/>
              </a:rPr>
              <a:t>Ouverture à l’international</a:t>
            </a:r>
          </a:p>
          <a:p>
            <a:pPr marL="1081088" lvl="8" indent="-452438" algn="ctr">
              <a:spcAft>
                <a:spcPts val="600"/>
              </a:spcAft>
              <a:buClr>
                <a:schemeClr val="folHlink"/>
              </a:buClr>
              <a:buSzPct val="70000"/>
              <a:defRPr/>
            </a:pPr>
            <a:endParaRPr lang="fr-FR" b="1" dirty="0" smtClean="0">
              <a:solidFill>
                <a:srgbClr val="003399"/>
              </a:solidFill>
            </a:endParaRPr>
          </a:p>
          <a:p>
            <a:pPr marL="1520825" lvl="8" indent="-534988" algn="just">
              <a:spcAft>
                <a:spcPts val="600"/>
              </a:spcAft>
              <a:buClr>
                <a:schemeClr val="folHlink"/>
              </a:buClr>
              <a:buSzPct val="70000"/>
              <a:defRPr/>
            </a:pPr>
            <a:endParaRPr lang="fr-FR" dirty="0" smtClean="0"/>
          </a:p>
          <a:p>
            <a:pPr marL="342900" lvl="0" indent="-342900" algn="just" eaLnBrk="0" hangingPunct="0">
              <a:spcAft>
                <a:spcPts val="600"/>
              </a:spcAft>
              <a:buClr>
                <a:srgbClr val="6699CC"/>
              </a:buClr>
              <a:buSzPct val="70000"/>
              <a:defRPr/>
            </a:pPr>
            <a:endParaRPr lang="fr-FR" sz="2000" b="1" dirty="0" smtClean="0">
              <a:solidFill>
                <a:srgbClr val="003399"/>
              </a:solidFill>
              <a:cs typeface="Arial" pitchFamily="34" charset="0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54592" y="723331"/>
            <a:ext cx="9712252" cy="1166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945" y="1213765"/>
            <a:ext cx="5070194" cy="5099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5" name="ZoneTexte 14"/>
          <p:cNvSpPr txBox="1"/>
          <p:nvPr/>
        </p:nvSpPr>
        <p:spPr>
          <a:xfrm>
            <a:off x="5158839" y="2394193"/>
            <a:ext cx="4747161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lvl="8" indent="-355600">
              <a:spcAft>
                <a:spcPts val="600"/>
              </a:spcAft>
              <a:buClr>
                <a:schemeClr val="folHlink"/>
              </a:buClr>
              <a:buSzPct val="70000"/>
              <a:buFont typeface="Monotype Sorts" pitchFamily="2" charset="2"/>
              <a:buChar char="n"/>
              <a:defRPr/>
            </a:pPr>
            <a:r>
              <a:rPr lang="fr-FR" sz="2200" b="1" dirty="0" smtClean="0">
                <a:solidFill>
                  <a:srgbClr val="003399"/>
                </a:solidFill>
                <a:latin typeface="Trebuchet MS" pitchFamily="34" charset="0"/>
              </a:rPr>
              <a:t>UE et le Statut avancé :</a:t>
            </a:r>
          </a:p>
          <a:p>
            <a:pPr marL="712788" lvl="8" indent="-355600">
              <a:spcAft>
                <a:spcPts val="600"/>
              </a:spcAft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r>
              <a:rPr lang="fr-FR" dirty="0" smtClean="0">
                <a:solidFill>
                  <a:srgbClr val="5788C5"/>
                </a:solidFill>
                <a:latin typeface="Trebuchet MS" pitchFamily="34" charset="0"/>
              </a:rPr>
              <a:t>Processus de Bologne (Système LMD, professionnalisation des formations, mobilité, AQ…) </a:t>
            </a:r>
          </a:p>
          <a:p>
            <a:pPr marL="712788" lvl="8" indent="-355600">
              <a:spcAft>
                <a:spcPts val="600"/>
              </a:spcAft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r>
              <a:rPr lang="fr-FR" dirty="0" smtClean="0">
                <a:solidFill>
                  <a:srgbClr val="5788C5"/>
                </a:solidFill>
                <a:latin typeface="Trebuchet MS" pitchFamily="34" charset="0"/>
              </a:rPr>
              <a:t>Programme Erasmus+</a:t>
            </a:r>
          </a:p>
          <a:p>
            <a:pPr marL="712788" lvl="8" indent="-355600">
              <a:spcAft>
                <a:spcPts val="600"/>
              </a:spcAft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r>
              <a:rPr lang="fr-FR" dirty="0" smtClean="0">
                <a:solidFill>
                  <a:srgbClr val="5788C5"/>
                </a:solidFill>
                <a:latin typeface="Trebuchet MS" pitchFamily="34" charset="0"/>
              </a:rPr>
              <a:t>Développement du capital humain;</a:t>
            </a:r>
          </a:p>
          <a:p>
            <a:pPr marL="712788" lvl="8" indent="-355600">
              <a:spcAft>
                <a:spcPts val="600"/>
              </a:spcAft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r>
              <a:rPr lang="fr-FR" dirty="0" smtClean="0">
                <a:solidFill>
                  <a:srgbClr val="5788C5"/>
                </a:solidFill>
                <a:latin typeface="Trebuchet MS" pitchFamily="34" charset="0"/>
              </a:rPr>
              <a:t>Coopération en matière            Formation, Recherche et innovation.</a:t>
            </a:r>
          </a:p>
          <a:p>
            <a:pPr marL="712788" lvl="8" indent="-355600">
              <a:spcAft>
                <a:spcPts val="600"/>
              </a:spcAft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r>
              <a:rPr lang="fr-FR" dirty="0" smtClean="0">
                <a:solidFill>
                  <a:srgbClr val="5788C5"/>
                </a:solidFill>
                <a:latin typeface="Trebuchet MS" pitchFamily="34" charset="0"/>
              </a:rPr>
              <a:t>…</a:t>
            </a:r>
          </a:p>
        </p:txBody>
      </p:sp>
      <p:pic>
        <p:nvPicPr>
          <p:cNvPr id="8" name="Image 7" descr="http://www.afmm.fr/img/Actualites/Veille%20marche/Logo_Commission_europeenne-enquete-jeune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6082" y="780350"/>
            <a:ext cx="2434711" cy="136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0" y="2433711"/>
            <a:ext cx="9906000" cy="1395413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fr-BE" sz="2800" b="1" dirty="0">
                <a:solidFill>
                  <a:schemeClr val="bg1"/>
                </a:solidFill>
                <a:latin typeface="Gill Sans MT" pitchFamily="34" charset="0"/>
              </a:rPr>
              <a:t>Enseignement Supérieur Marocain </a:t>
            </a:r>
            <a:r>
              <a:rPr lang="fr-FR" sz="2800" b="1" dirty="0">
                <a:solidFill>
                  <a:schemeClr val="bg1"/>
                </a:solidFill>
                <a:latin typeface="Gill Sans MT" pitchFamily="34" charset="0"/>
              </a:rPr>
              <a:t>:  </a:t>
            </a:r>
            <a:endParaRPr lang="fr-FR" sz="2800" b="1" dirty="0" smtClean="0">
              <a:solidFill>
                <a:schemeClr val="bg1"/>
              </a:solidFill>
              <a:latin typeface="Gill Sans MT" pitchFamily="34" charset="0"/>
            </a:endParaRPr>
          </a:p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Gill Sans MT" pitchFamily="34" charset="0"/>
              </a:rPr>
              <a:t>Organisation </a:t>
            </a:r>
            <a:r>
              <a:rPr lang="fr-FR" sz="2800" b="1" dirty="0">
                <a:solidFill>
                  <a:schemeClr val="bg1"/>
                </a:solidFill>
                <a:latin typeface="Gill Sans MT" pitchFamily="34" charset="0"/>
              </a:rPr>
              <a:t>et </a:t>
            </a:r>
            <a:r>
              <a:rPr lang="fr-FR" sz="2800" b="1" dirty="0" smtClean="0">
                <a:solidFill>
                  <a:schemeClr val="bg1"/>
                </a:solidFill>
                <a:latin typeface="Gill Sans MT" pitchFamily="34" charset="0"/>
              </a:rPr>
              <a:t>Gouvernance</a:t>
            </a:r>
            <a:endParaRPr lang="fr-BE" sz="2800" b="1" dirty="0">
              <a:solidFill>
                <a:schemeClr val="bg1"/>
              </a:solidFill>
              <a:latin typeface="Gill Sans MT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oneTexte 2"/>
          <p:cNvSpPr txBox="1">
            <a:spLocks noChangeArrowheads="1"/>
          </p:cNvSpPr>
          <p:nvPr/>
        </p:nvSpPr>
        <p:spPr bwMode="auto">
          <a:xfrm>
            <a:off x="1" y="6477000"/>
            <a:ext cx="54173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244433" y="142501"/>
            <a:ext cx="9661566" cy="53438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lIns="0" tIns="0" rIns="0" bIns="0" anchor="t" anchorCtr="0"/>
          <a:lstStyle/>
          <a:p>
            <a:pPr marL="342900" indent="19050" algn="just" eaLnBrk="0" hangingPunct="0">
              <a:spcAft>
                <a:spcPts val="600"/>
              </a:spcAft>
              <a:buClr>
                <a:srgbClr val="6699CC"/>
              </a:buClr>
              <a:buSzPct val="70000"/>
              <a:defRPr/>
            </a:pPr>
            <a:endParaRPr lang="fr-FR" sz="100" dirty="0" smtClean="0"/>
          </a:p>
          <a:p>
            <a:pPr marL="0" lvl="8">
              <a:spcBef>
                <a:spcPct val="0"/>
              </a:spcBef>
              <a:spcAft>
                <a:spcPts val="600"/>
              </a:spcAft>
              <a:buClr>
                <a:schemeClr val="folHlink"/>
              </a:buClr>
              <a:buSzPct val="70000"/>
              <a:defRPr/>
            </a:pPr>
            <a:r>
              <a:rPr lang="fr-FR" sz="26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ea typeface="+mj-ea"/>
                <a:cs typeface="+mj-cs"/>
              </a:rPr>
              <a:t>Ouverture à l’international</a:t>
            </a:r>
          </a:p>
          <a:p>
            <a:pPr marL="1081088" lvl="8" indent="-452438" algn="ctr">
              <a:spcAft>
                <a:spcPts val="600"/>
              </a:spcAft>
              <a:buClr>
                <a:schemeClr val="folHlink"/>
              </a:buClr>
              <a:buSzPct val="70000"/>
              <a:defRPr/>
            </a:pPr>
            <a:endParaRPr lang="fr-FR" b="1" dirty="0" smtClean="0">
              <a:solidFill>
                <a:srgbClr val="003399"/>
              </a:solidFill>
            </a:endParaRPr>
          </a:p>
          <a:p>
            <a:pPr marL="1520825" lvl="8" indent="-534988" algn="just">
              <a:spcAft>
                <a:spcPts val="600"/>
              </a:spcAft>
              <a:buClr>
                <a:schemeClr val="folHlink"/>
              </a:buClr>
              <a:buSzPct val="70000"/>
              <a:defRPr/>
            </a:pPr>
            <a:endParaRPr lang="fr-FR" dirty="0" smtClean="0"/>
          </a:p>
          <a:p>
            <a:pPr marL="342900" lvl="0" indent="-342900" algn="just" eaLnBrk="0" hangingPunct="0">
              <a:spcAft>
                <a:spcPts val="600"/>
              </a:spcAft>
              <a:buClr>
                <a:srgbClr val="6699CC"/>
              </a:buClr>
              <a:buSzPct val="70000"/>
              <a:defRPr/>
            </a:pPr>
            <a:endParaRPr lang="fr-FR" sz="2000" b="1" dirty="0" smtClean="0">
              <a:solidFill>
                <a:srgbClr val="003399"/>
              </a:solidFill>
              <a:cs typeface="Arial" pitchFamily="34" charset="0"/>
            </a:endParaRPr>
          </a:p>
        </p:txBody>
      </p:sp>
      <p:cxnSp>
        <p:nvCxnSpPr>
          <p:cNvPr id="7" name="Connecteur droit 6"/>
          <p:cNvCxnSpPr/>
          <p:nvPr/>
        </p:nvCxnSpPr>
        <p:spPr>
          <a:xfrm flipV="1">
            <a:off x="54592" y="734994"/>
            <a:ext cx="9712252" cy="1563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" name="Groupe 26"/>
          <p:cNvGrpSpPr/>
          <p:nvPr/>
        </p:nvGrpSpPr>
        <p:grpSpPr>
          <a:xfrm>
            <a:off x="0" y="949136"/>
            <a:ext cx="5331452" cy="5071653"/>
            <a:chOff x="2906713" y="273450"/>
            <a:chExt cx="5977331" cy="6336900"/>
          </a:xfrm>
        </p:grpSpPr>
        <p:pic>
          <p:nvPicPr>
            <p:cNvPr id="28" name="Picture 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088044" y="273450"/>
              <a:ext cx="5796000" cy="6315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sp>
          <p:nvSpPr>
            <p:cNvPr id="29" name="Forme libre 28"/>
            <p:cNvSpPr/>
            <p:nvPr/>
          </p:nvSpPr>
          <p:spPr>
            <a:xfrm>
              <a:off x="2906713" y="541338"/>
              <a:ext cx="4930775" cy="6069012"/>
            </a:xfrm>
            <a:custGeom>
              <a:avLst/>
              <a:gdLst>
                <a:gd name="connsiteX0" fmla="*/ 562203 w 5686653"/>
                <a:gd name="connsiteY0" fmla="*/ 3517900 h 3657600"/>
                <a:gd name="connsiteX1" fmla="*/ 619353 w 5686653"/>
                <a:gd name="connsiteY1" fmla="*/ 3448050 h 3657600"/>
                <a:gd name="connsiteX2" fmla="*/ 714603 w 5686653"/>
                <a:gd name="connsiteY2" fmla="*/ 3448050 h 3657600"/>
                <a:gd name="connsiteX3" fmla="*/ 847953 w 5686653"/>
                <a:gd name="connsiteY3" fmla="*/ 3352800 h 3657600"/>
                <a:gd name="connsiteX4" fmla="*/ 968603 w 5686653"/>
                <a:gd name="connsiteY4" fmla="*/ 3314700 h 3657600"/>
                <a:gd name="connsiteX5" fmla="*/ 1006703 w 5686653"/>
                <a:gd name="connsiteY5" fmla="*/ 3130550 h 3657600"/>
                <a:gd name="connsiteX6" fmla="*/ 1260703 w 5686653"/>
                <a:gd name="connsiteY6" fmla="*/ 2959100 h 3657600"/>
                <a:gd name="connsiteX7" fmla="*/ 1260703 w 5686653"/>
                <a:gd name="connsiteY7" fmla="*/ 2825750 h 3657600"/>
                <a:gd name="connsiteX8" fmla="*/ 1368653 w 5686653"/>
                <a:gd name="connsiteY8" fmla="*/ 2749550 h 3657600"/>
                <a:gd name="connsiteX9" fmla="*/ 1527403 w 5686653"/>
                <a:gd name="connsiteY9" fmla="*/ 2794000 h 3657600"/>
                <a:gd name="connsiteX10" fmla="*/ 1667103 w 5686653"/>
                <a:gd name="connsiteY10" fmla="*/ 2654300 h 3657600"/>
                <a:gd name="connsiteX11" fmla="*/ 1819503 w 5686653"/>
                <a:gd name="connsiteY11" fmla="*/ 2813050 h 3657600"/>
                <a:gd name="connsiteX12" fmla="*/ 2194153 w 5686653"/>
                <a:gd name="connsiteY12" fmla="*/ 3251200 h 3657600"/>
                <a:gd name="connsiteX13" fmla="*/ 1902053 w 5686653"/>
                <a:gd name="connsiteY13" fmla="*/ 3321050 h 3657600"/>
                <a:gd name="connsiteX14" fmla="*/ 2048103 w 5686653"/>
                <a:gd name="connsiteY14" fmla="*/ 3556000 h 3657600"/>
                <a:gd name="connsiteX15" fmla="*/ 2416403 w 5686653"/>
                <a:gd name="connsiteY15" fmla="*/ 3181350 h 3657600"/>
                <a:gd name="connsiteX16" fmla="*/ 2651353 w 5686653"/>
                <a:gd name="connsiteY16" fmla="*/ 3467100 h 3657600"/>
                <a:gd name="connsiteX17" fmla="*/ 2981553 w 5686653"/>
                <a:gd name="connsiteY17" fmla="*/ 3657600 h 3657600"/>
                <a:gd name="connsiteX18" fmla="*/ 3121253 w 5686653"/>
                <a:gd name="connsiteY18" fmla="*/ 3517900 h 3657600"/>
                <a:gd name="connsiteX19" fmla="*/ 3470503 w 5686653"/>
                <a:gd name="connsiteY19" fmla="*/ 3549650 h 3657600"/>
                <a:gd name="connsiteX20" fmla="*/ 4397603 w 5686653"/>
                <a:gd name="connsiteY20" fmla="*/ 3435350 h 3657600"/>
                <a:gd name="connsiteX21" fmla="*/ 4473803 w 5686653"/>
                <a:gd name="connsiteY21" fmla="*/ 3219450 h 3657600"/>
                <a:gd name="connsiteX22" fmla="*/ 4708753 w 5686653"/>
                <a:gd name="connsiteY22" fmla="*/ 3187700 h 3657600"/>
                <a:gd name="connsiteX23" fmla="*/ 4835753 w 5686653"/>
                <a:gd name="connsiteY23" fmla="*/ 3346450 h 3657600"/>
                <a:gd name="connsiteX24" fmla="*/ 4892903 w 5686653"/>
                <a:gd name="connsiteY24" fmla="*/ 3105150 h 3657600"/>
                <a:gd name="connsiteX25" fmla="*/ 4911953 w 5686653"/>
                <a:gd name="connsiteY25" fmla="*/ 3009900 h 3657600"/>
                <a:gd name="connsiteX26" fmla="*/ 4753203 w 5686653"/>
                <a:gd name="connsiteY26" fmla="*/ 2857500 h 3657600"/>
                <a:gd name="connsiteX27" fmla="*/ 4664303 w 5686653"/>
                <a:gd name="connsiteY27" fmla="*/ 2641600 h 3657600"/>
                <a:gd name="connsiteX28" fmla="*/ 4708753 w 5686653"/>
                <a:gd name="connsiteY28" fmla="*/ 2508250 h 3657600"/>
                <a:gd name="connsiteX29" fmla="*/ 4842103 w 5686653"/>
                <a:gd name="connsiteY29" fmla="*/ 2419350 h 3657600"/>
                <a:gd name="connsiteX30" fmla="*/ 4594453 w 5686653"/>
                <a:gd name="connsiteY30" fmla="*/ 2127250 h 3657600"/>
                <a:gd name="connsiteX31" fmla="*/ 4683353 w 5686653"/>
                <a:gd name="connsiteY31" fmla="*/ 2038350 h 3657600"/>
                <a:gd name="connsiteX32" fmla="*/ 4791303 w 5686653"/>
                <a:gd name="connsiteY32" fmla="*/ 2114550 h 3657600"/>
                <a:gd name="connsiteX33" fmla="*/ 4835753 w 5686653"/>
                <a:gd name="connsiteY33" fmla="*/ 2057400 h 3657600"/>
                <a:gd name="connsiteX34" fmla="*/ 4772253 w 5686653"/>
                <a:gd name="connsiteY34" fmla="*/ 1968500 h 3657600"/>
                <a:gd name="connsiteX35" fmla="*/ 4975453 w 5686653"/>
                <a:gd name="connsiteY35" fmla="*/ 1847850 h 3657600"/>
                <a:gd name="connsiteX36" fmla="*/ 5108803 w 5686653"/>
                <a:gd name="connsiteY36" fmla="*/ 1822450 h 3657600"/>
                <a:gd name="connsiteX37" fmla="*/ 5216753 w 5686653"/>
                <a:gd name="connsiteY37" fmla="*/ 1930400 h 3657600"/>
                <a:gd name="connsiteX38" fmla="*/ 5331053 w 5686653"/>
                <a:gd name="connsiteY38" fmla="*/ 1917700 h 3657600"/>
                <a:gd name="connsiteX39" fmla="*/ 5400903 w 5686653"/>
                <a:gd name="connsiteY39" fmla="*/ 1993900 h 3657600"/>
                <a:gd name="connsiteX40" fmla="*/ 5470753 w 5686653"/>
                <a:gd name="connsiteY40" fmla="*/ 1917700 h 3657600"/>
                <a:gd name="connsiteX41" fmla="*/ 5591403 w 5686653"/>
                <a:gd name="connsiteY41" fmla="*/ 1981200 h 3657600"/>
                <a:gd name="connsiteX42" fmla="*/ 5667603 w 5686653"/>
                <a:gd name="connsiteY42" fmla="*/ 1809750 h 3657600"/>
                <a:gd name="connsiteX43" fmla="*/ 5686653 w 5686653"/>
                <a:gd name="connsiteY43" fmla="*/ 1701800 h 3657600"/>
                <a:gd name="connsiteX44" fmla="*/ 5673953 w 5686653"/>
                <a:gd name="connsiteY44" fmla="*/ 0 h 3657600"/>
                <a:gd name="connsiteX45" fmla="*/ 3889603 w 5686653"/>
                <a:gd name="connsiteY45" fmla="*/ 0 h 3657600"/>
                <a:gd name="connsiteX46" fmla="*/ 2486253 w 5686653"/>
                <a:gd name="connsiteY46" fmla="*/ 6350 h 3657600"/>
                <a:gd name="connsiteX47" fmla="*/ 2137003 w 5686653"/>
                <a:gd name="connsiteY47" fmla="*/ 6350 h 3657600"/>
                <a:gd name="connsiteX48" fmla="*/ 2010003 w 5686653"/>
                <a:gd name="connsiteY48" fmla="*/ 165100 h 3657600"/>
                <a:gd name="connsiteX49" fmla="*/ 1863953 w 5686653"/>
                <a:gd name="connsiteY49" fmla="*/ 203200 h 3657600"/>
                <a:gd name="connsiteX50" fmla="*/ 1933803 w 5686653"/>
                <a:gd name="connsiteY50" fmla="*/ 565150 h 3657600"/>
                <a:gd name="connsiteX51" fmla="*/ 1908403 w 5686653"/>
                <a:gd name="connsiteY51" fmla="*/ 641350 h 3657600"/>
                <a:gd name="connsiteX52" fmla="*/ 1933803 w 5686653"/>
                <a:gd name="connsiteY52" fmla="*/ 742950 h 3657600"/>
                <a:gd name="connsiteX53" fmla="*/ 1838553 w 5686653"/>
                <a:gd name="connsiteY53" fmla="*/ 838200 h 3657600"/>
                <a:gd name="connsiteX54" fmla="*/ 1787753 w 5686653"/>
                <a:gd name="connsiteY54" fmla="*/ 1041400 h 3657600"/>
                <a:gd name="connsiteX55" fmla="*/ 1559153 w 5686653"/>
                <a:gd name="connsiteY55" fmla="*/ 1149350 h 3657600"/>
                <a:gd name="connsiteX56" fmla="*/ 1540103 w 5686653"/>
                <a:gd name="connsiteY56" fmla="*/ 1441450 h 3657600"/>
                <a:gd name="connsiteX57" fmla="*/ 1616303 w 5686653"/>
                <a:gd name="connsiteY57" fmla="*/ 1517650 h 3657600"/>
                <a:gd name="connsiteX58" fmla="*/ 1584553 w 5686653"/>
                <a:gd name="connsiteY58" fmla="*/ 1568450 h 3657600"/>
                <a:gd name="connsiteX59" fmla="*/ 1387703 w 5686653"/>
                <a:gd name="connsiteY59" fmla="*/ 1593850 h 3657600"/>
                <a:gd name="connsiteX60" fmla="*/ 1228953 w 5686653"/>
                <a:gd name="connsiteY60" fmla="*/ 1784350 h 3657600"/>
                <a:gd name="connsiteX61" fmla="*/ 1108303 w 5686653"/>
                <a:gd name="connsiteY61" fmla="*/ 1708150 h 3657600"/>
                <a:gd name="connsiteX62" fmla="*/ 1013053 w 5686653"/>
                <a:gd name="connsiteY62" fmla="*/ 1631950 h 3657600"/>
                <a:gd name="connsiteX63" fmla="*/ 867003 w 5686653"/>
                <a:gd name="connsiteY63" fmla="*/ 1390650 h 3657600"/>
                <a:gd name="connsiteX64" fmla="*/ 778103 w 5686653"/>
                <a:gd name="connsiteY64" fmla="*/ 1289050 h 3657600"/>
                <a:gd name="connsiteX65" fmla="*/ 873353 w 5686653"/>
                <a:gd name="connsiteY65" fmla="*/ 1092200 h 3657600"/>
                <a:gd name="connsiteX66" fmla="*/ 720953 w 5686653"/>
                <a:gd name="connsiteY66" fmla="*/ 1079500 h 3657600"/>
                <a:gd name="connsiteX67" fmla="*/ 765403 w 5686653"/>
                <a:gd name="connsiteY67" fmla="*/ 958850 h 3657600"/>
                <a:gd name="connsiteX68" fmla="*/ 619353 w 5686653"/>
                <a:gd name="connsiteY68" fmla="*/ 876300 h 3657600"/>
                <a:gd name="connsiteX69" fmla="*/ 543153 w 5686653"/>
                <a:gd name="connsiteY69" fmla="*/ 908050 h 3657600"/>
                <a:gd name="connsiteX70" fmla="*/ 428853 w 5686653"/>
                <a:gd name="connsiteY70" fmla="*/ 984250 h 3657600"/>
                <a:gd name="connsiteX71" fmla="*/ 384403 w 5686653"/>
                <a:gd name="connsiteY71" fmla="*/ 1168400 h 3657600"/>
                <a:gd name="connsiteX72" fmla="*/ 397103 w 5686653"/>
                <a:gd name="connsiteY72" fmla="*/ 1250950 h 3657600"/>
                <a:gd name="connsiteX73" fmla="*/ 244703 w 5686653"/>
                <a:gd name="connsiteY73" fmla="*/ 1390650 h 3657600"/>
                <a:gd name="connsiteX74" fmla="*/ 98653 w 5686653"/>
                <a:gd name="connsiteY74" fmla="*/ 1593850 h 3657600"/>
                <a:gd name="connsiteX75" fmla="*/ 98653 w 5686653"/>
                <a:gd name="connsiteY75" fmla="*/ 1809750 h 3657600"/>
                <a:gd name="connsiteX76" fmla="*/ 320903 w 5686653"/>
                <a:gd name="connsiteY76" fmla="*/ 2000250 h 3657600"/>
                <a:gd name="connsiteX77" fmla="*/ 473303 w 5686653"/>
                <a:gd name="connsiteY77" fmla="*/ 1981200 h 3657600"/>
                <a:gd name="connsiteX78" fmla="*/ 524103 w 5686653"/>
                <a:gd name="connsiteY78" fmla="*/ 2127250 h 3657600"/>
                <a:gd name="connsiteX79" fmla="*/ 600303 w 5686653"/>
                <a:gd name="connsiteY79" fmla="*/ 2305050 h 3657600"/>
                <a:gd name="connsiteX80" fmla="*/ 752703 w 5686653"/>
                <a:gd name="connsiteY80" fmla="*/ 2438400 h 3657600"/>
                <a:gd name="connsiteX81" fmla="*/ 828903 w 5686653"/>
                <a:gd name="connsiteY81" fmla="*/ 2673350 h 3657600"/>
                <a:gd name="connsiteX82" fmla="*/ 562203 w 5686653"/>
                <a:gd name="connsiteY82" fmla="*/ 2641600 h 3657600"/>
                <a:gd name="connsiteX83" fmla="*/ 225653 w 5686653"/>
                <a:gd name="connsiteY83" fmla="*/ 2647950 h 3657600"/>
                <a:gd name="connsiteX84" fmla="*/ 206603 w 5686653"/>
                <a:gd name="connsiteY84" fmla="*/ 2863850 h 3657600"/>
                <a:gd name="connsiteX85" fmla="*/ 187553 w 5686653"/>
                <a:gd name="connsiteY85" fmla="*/ 3124200 h 3657600"/>
                <a:gd name="connsiteX86" fmla="*/ 200253 w 5686653"/>
                <a:gd name="connsiteY86" fmla="*/ 3327400 h 3657600"/>
                <a:gd name="connsiteX87" fmla="*/ 257403 w 5686653"/>
                <a:gd name="connsiteY87" fmla="*/ 3365500 h 3657600"/>
                <a:gd name="connsiteX88" fmla="*/ 390753 w 5686653"/>
                <a:gd name="connsiteY88" fmla="*/ 3479800 h 3657600"/>
                <a:gd name="connsiteX89" fmla="*/ 562203 w 5686653"/>
                <a:gd name="connsiteY89" fmla="*/ 3517900 h 3657600"/>
                <a:gd name="connsiteX0" fmla="*/ 562203 w 5686653"/>
                <a:gd name="connsiteY0" fmla="*/ 3875114 h 4014814"/>
                <a:gd name="connsiteX1" fmla="*/ 619353 w 5686653"/>
                <a:gd name="connsiteY1" fmla="*/ 3805264 h 4014814"/>
                <a:gd name="connsiteX2" fmla="*/ 714603 w 5686653"/>
                <a:gd name="connsiteY2" fmla="*/ 3805264 h 4014814"/>
                <a:gd name="connsiteX3" fmla="*/ 847953 w 5686653"/>
                <a:gd name="connsiteY3" fmla="*/ 3710014 h 4014814"/>
                <a:gd name="connsiteX4" fmla="*/ 968603 w 5686653"/>
                <a:gd name="connsiteY4" fmla="*/ 3671914 h 4014814"/>
                <a:gd name="connsiteX5" fmla="*/ 1006703 w 5686653"/>
                <a:gd name="connsiteY5" fmla="*/ 3487764 h 4014814"/>
                <a:gd name="connsiteX6" fmla="*/ 1260703 w 5686653"/>
                <a:gd name="connsiteY6" fmla="*/ 3316314 h 4014814"/>
                <a:gd name="connsiteX7" fmla="*/ 1260703 w 5686653"/>
                <a:gd name="connsiteY7" fmla="*/ 3182964 h 4014814"/>
                <a:gd name="connsiteX8" fmla="*/ 1368653 w 5686653"/>
                <a:gd name="connsiteY8" fmla="*/ 3106764 h 4014814"/>
                <a:gd name="connsiteX9" fmla="*/ 1527403 w 5686653"/>
                <a:gd name="connsiteY9" fmla="*/ 3151214 h 4014814"/>
                <a:gd name="connsiteX10" fmla="*/ 1667103 w 5686653"/>
                <a:gd name="connsiteY10" fmla="*/ 3011514 h 4014814"/>
                <a:gd name="connsiteX11" fmla="*/ 1819503 w 5686653"/>
                <a:gd name="connsiteY11" fmla="*/ 3170264 h 4014814"/>
                <a:gd name="connsiteX12" fmla="*/ 2194153 w 5686653"/>
                <a:gd name="connsiteY12" fmla="*/ 3608414 h 4014814"/>
                <a:gd name="connsiteX13" fmla="*/ 1902053 w 5686653"/>
                <a:gd name="connsiteY13" fmla="*/ 3678264 h 4014814"/>
                <a:gd name="connsiteX14" fmla="*/ 2048103 w 5686653"/>
                <a:gd name="connsiteY14" fmla="*/ 3913214 h 4014814"/>
                <a:gd name="connsiteX15" fmla="*/ 2416403 w 5686653"/>
                <a:gd name="connsiteY15" fmla="*/ 3538564 h 4014814"/>
                <a:gd name="connsiteX16" fmla="*/ 2651353 w 5686653"/>
                <a:gd name="connsiteY16" fmla="*/ 3824314 h 4014814"/>
                <a:gd name="connsiteX17" fmla="*/ 2981553 w 5686653"/>
                <a:gd name="connsiteY17" fmla="*/ 4014814 h 4014814"/>
                <a:gd name="connsiteX18" fmla="*/ 3121253 w 5686653"/>
                <a:gd name="connsiteY18" fmla="*/ 3875114 h 4014814"/>
                <a:gd name="connsiteX19" fmla="*/ 3470503 w 5686653"/>
                <a:gd name="connsiteY19" fmla="*/ 3906864 h 4014814"/>
                <a:gd name="connsiteX20" fmla="*/ 4397603 w 5686653"/>
                <a:gd name="connsiteY20" fmla="*/ 3792564 h 4014814"/>
                <a:gd name="connsiteX21" fmla="*/ 4473803 w 5686653"/>
                <a:gd name="connsiteY21" fmla="*/ 3576664 h 4014814"/>
                <a:gd name="connsiteX22" fmla="*/ 4708753 w 5686653"/>
                <a:gd name="connsiteY22" fmla="*/ 3544914 h 4014814"/>
                <a:gd name="connsiteX23" fmla="*/ 4835753 w 5686653"/>
                <a:gd name="connsiteY23" fmla="*/ 3703664 h 4014814"/>
                <a:gd name="connsiteX24" fmla="*/ 4892903 w 5686653"/>
                <a:gd name="connsiteY24" fmla="*/ 3462364 h 4014814"/>
                <a:gd name="connsiteX25" fmla="*/ 4911953 w 5686653"/>
                <a:gd name="connsiteY25" fmla="*/ 3367114 h 4014814"/>
                <a:gd name="connsiteX26" fmla="*/ 4753203 w 5686653"/>
                <a:gd name="connsiteY26" fmla="*/ 3214714 h 4014814"/>
                <a:gd name="connsiteX27" fmla="*/ 4664303 w 5686653"/>
                <a:gd name="connsiteY27" fmla="*/ 2998814 h 4014814"/>
                <a:gd name="connsiteX28" fmla="*/ 4708753 w 5686653"/>
                <a:gd name="connsiteY28" fmla="*/ 2865464 h 4014814"/>
                <a:gd name="connsiteX29" fmla="*/ 4842103 w 5686653"/>
                <a:gd name="connsiteY29" fmla="*/ 2776564 h 4014814"/>
                <a:gd name="connsiteX30" fmla="*/ 4594453 w 5686653"/>
                <a:gd name="connsiteY30" fmla="*/ 2484464 h 4014814"/>
                <a:gd name="connsiteX31" fmla="*/ 4683353 w 5686653"/>
                <a:gd name="connsiteY31" fmla="*/ 2395564 h 4014814"/>
                <a:gd name="connsiteX32" fmla="*/ 4791303 w 5686653"/>
                <a:gd name="connsiteY32" fmla="*/ 2471764 h 4014814"/>
                <a:gd name="connsiteX33" fmla="*/ 4835753 w 5686653"/>
                <a:gd name="connsiteY33" fmla="*/ 2414614 h 4014814"/>
                <a:gd name="connsiteX34" fmla="*/ 4772253 w 5686653"/>
                <a:gd name="connsiteY34" fmla="*/ 2325714 h 4014814"/>
                <a:gd name="connsiteX35" fmla="*/ 4975453 w 5686653"/>
                <a:gd name="connsiteY35" fmla="*/ 2205064 h 4014814"/>
                <a:gd name="connsiteX36" fmla="*/ 5108803 w 5686653"/>
                <a:gd name="connsiteY36" fmla="*/ 2179664 h 4014814"/>
                <a:gd name="connsiteX37" fmla="*/ 5216753 w 5686653"/>
                <a:gd name="connsiteY37" fmla="*/ 2287614 h 4014814"/>
                <a:gd name="connsiteX38" fmla="*/ 5331053 w 5686653"/>
                <a:gd name="connsiteY38" fmla="*/ 2274914 h 4014814"/>
                <a:gd name="connsiteX39" fmla="*/ 5400903 w 5686653"/>
                <a:gd name="connsiteY39" fmla="*/ 2351114 h 4014814"/>
                <a:gd name="connsiteX40" fmla="*/ 5470753 w 5686653"/>
                <a:gd name="connsiteY40" fmla="*/ 2274914 h 4014814"/>
                <a:gd name="connsiteX41" fmla="*/ 5591403 w 5686653"/>
                <a:gd name="connsiteY41" fmla="*/ 2338414 h 4014814"/>
                <a:gd name="connsiteX42" fmla="*/ 5667603 w 5686653"/>
                <a:gd name="connsiteY42" fmla="*/ 2166964 h 4014814"/>
                <a:gd name="connsiteX43" fmla="*/ 5686653 w 5686653"/>
                <a:gd name="connsiteY43" fmla="*/ 2059014 h 4014814"/>
                <a:gd name="connsiteX44" fmla="*/ 5673953 w 5686653"/>
                <a:gd name="connsiteY44" fmla="*/ 357214 h 4014814"/>
                <a:gd name="connsiteX45" fmla="*/ 5643761 w 5686653"/>
                <a:gd name="connsiteY45" fmla="*/ 0 h 4014814"/>
                <a:gd name="connsiteX46" fmla="*/ 3889603 w 5686653"/>
                <a:gd name="connsiteY46" fmla="*/ 357214 h 4014814"/>
                <a:gd name="connsiteX47" fmla="*/ 2486253 w 5686653"/>
                <a:gd name="connsiteY47" fmla="*/ 363564 h 4014814"/>
                <a:gd name="connsiteX48" fmla="*/ 2137003 w 5686653"/>
                <a:gd name="connsiteY48" fmla="*/ 363564 h 4014814"/>
                <a:gd name="connsiteX49" fmla="*/ 2010003 w 5686653"/>
                <a:gd name="connsiteY49" fmla="*/ 522314 h 4014814"/>
                <a:gd name="connsiteX50" fmla="*/ 1863953 w 5686653"/>
                <a:gd name="connsiteY50" fmla="*/ 560414 h 4014814"/>
                <a:gd name="connsiteX51" fmla="*/ 1933803 w 5686653"/>
                <a:gd name="connsiteY51" fmla="*/ 922364 h 4014814"/>
                <a:gd name="connsiteX52" fmla="*/ 1908403 w 5686653"/>
                <a:gd name="connsiteY52" fmla="*/ 998564 h 4014814"/>
                <a:gd name="connsiteX53" fmla="*/ 1933803 w 5686653"/>
                <a:gd name="connsiteY53" fmla="*/ 1100164 h 4014814"/>
                <a:gd name="connsiteX54" fmla="*/ 1838553 w 5686653"/>
                <a:gd name="connsiteY54" fmla="*/ 1195414 h 4014814"/>
                <a:gd name="connsiteX55" fmla="*/ 1787753 w 5686653"/>
                <a:gd name="connsiteY55" fmla="*/ 1398614 h 4014814"/>
                <a:gd name="connsiteX56" fmla="*/ 1559153 w 5686653"/>
                <a:gd name="connsiteY56" fmla="*/ 1506564 h 4014814"/>
                <a:gd name="connsiteX57" fmla="*/ 1540103 w 5686653"/>
                <a:gd name="connsiteY57" fmla="*/ 1798664 h 4014814"/>
                <a:gd name="connsiteX58" fmla="*/ 1616303 w 5686653"/>
                <a:gd name="connsiteY58" fmla="*/ 1874864 h 4014814"/>
                <a:gd name="connsiteX59" fmla="*/ 1584553 w 5686653"/>
                <a:gd name="connsiteY59" fmla="*/ 1925664 h 4014814"/>
                <a:gd name="connsiteX60" fmla="*/ 1387703 w 5686653"/>
                <a:gd name="connsiteY60" fmla="*/ 1951064 h 4014814"/>
                <a:gd name="connsiteX61" fmla="*/ 1228953 w 5686653"/>
                <a:gd name="connsiteY61" fmla="*/ 2141564 h 4014814"/>
                <a:gd name="connsiteX62" fmla="*/ 1108303 w 5686653"/>
                <a:gd name="connsiteY62" fmla="*/ 2065364 h 4014814"/>
                <a:gd name="connsiteX63" fmla="*/ 1013053 w 5686653"/>
                <a:gd name="connsiteY63" fmla="*/ 1989164 h 4014814"/>
                <a:gd name="connsiteX64" fmla="*/ 867003 w 5686653"/>
                <a:gd name="connsiteY64" fmla="*/ 1747864 h 4014814"/>
                <a:gd name="connsiteX65" fmla="*/ 778103 w 5686653"/>
                <a:gd name="connsiteY65" fmla="*/ 1646264 h 4014814"/>
                <a:gd name="connsiteX66" fmla="*/ 873353 w 5686653"/>
                <a:gd name="connsiteY66" fmla="*/ 1449414 h 4014814"/>
                <a:gd name="connsiteX67" fmla="*/ 720953 w 5686653"/>
                <a:gd name="connsiteY67" fmla="*/ 1436714 h 4014814"/>
                <a:gd name="connsiteX68" fmla="*/ 765403 w 5686653"/>
                <a:gd name="connsiteY68" fmla="*/ 1316064 h 4014814"/>
                <a:gd name="connsiteX69" fmla="*/ 619353 w 5686653"/>
                <a:gd name="connsiteY69" fmla="*/ 1233514 h 4014814"/>
                <a:gd name="connsiteX70" fmla="*/ 543153 w 5686653"/>
                <a:gd name="connsiteY70" fmla="*/ 1265264 h 4014814"/>
                <a:gd name="connsiteX71" fmla="*/ 428853 w 5686653"/>
                <a:gd name="connsiteY71" fmla="*/ 1341464 h 4014814"/>
                <a:gd name="connsiteX72" fmla="*/ 384403 w 5686653"/>
                <a:gd name="connsiteY72" fmla="*/ 1525614 h 4014814"/>
                <a:gd name="connsiteX73" fmla="*/ 397103 w 5686653"/>
                <a:gd name="connsiteY73" fmla="*/ 1608164 h 4014814"/>
                <a:gd name="connsiteX74" fmla="*/ 244703 w 5686653"/>
                <a:gd name="connsiteY74" fmla="*/ 1747864 h 4014814"/>
                <a:gd name="connsiteX75" fmla="*/ 98653 w 5686653"/>
                <a:gd name="connsiteY75" fmla="*/ 1951064 h 4014814"/>
                <a:gd name="connsiteX76" fmla="*/ 98653 w 5686653"/>
                <a:gd name="connsiteY76" fmla="*/ 2166964 h 4014814"/>
                <a:gd name="connsiteX77" fmla="*/ 320903 w 5686653"/>
                <a:gd name="connsiteY77" fmla="*/ 2357464 h 4014814"/>
                <a:gd name="connsiteX78" fmla="*/ 473303 w 5686653"/>
                <a:gd name="connsiteY78" fmla="*/ 2338414 h 4014814"/>
                <a:gd name="connsiteX79" fmla="*/ 524103 w 5686653"/>
                <a:gd name="connsiteY79" fmla="*/ 2484464 h 4014814"/>
                <a:gd name="connsiteX80" fmla="*/ 600303 w 5686653"/>
                <a:gd name="connsiteY80" fmla="*/ 2662264 h 4014814"/>
                <a:gd name="connsiteX81" fmla="*/ 752703 w 5686653"/>
                <a:gd name="connsiteY81" fmla="*/ 2795614 h 4014814"/>
                <a:gd name="connsiteX82" fmla="*/ 828903 w 5686653"/>
                <a:gd name="connsiteY82" fmla="*/ 3030564 h 4014814"/>
                <a:gd name="connsiteX83" fmla="*/ 562203 w 5686653"/>
                <a:gd name="connsiteY83" fmla="*/ 2998814 h 4014814"/>
                <a:gd name="connsiteX84" fmla="*/ 225653 w 5686653"/>
                <a:gd name="connsiteY84" fmla="*/ 3005164 h 4014814"/>
                <a:gd name="connsiteX85" fmla="*/ 206603 w 5686653"/>
                <a:gd name="connsiteY85" fmla="*/ 3221064 h 4014814"/>
                <a:gd name="connsiteX86" fmla="*/ 187553 w 5686653"/>
                <a:gd name="connsiteY86" fmla="*/ 3481414 h 4014814"/>
                <a:gd name="connsiteX87" fmla="*/ 200253 w 5686653"/>
                <a:gd name="connsiteY87" fmla="*/ 3684614 h 4014814"/>
                <a:gd name="connsiteX88" fmla="*/ 257403 w 5686653"/>
                <a:gd name="connsiteY88" fmla="*/ 3722714 h 4014814"/>
                <a:gd name="connsiteX89" fmla="*/ 390753 w 5686653"/>
                <a:gd name="connsiteY89" fmla="*/ 3837014 h 4014814"/>
                <a:gd name="connsiteX90" fmla="*/ 562203 w 5686653"/>
                <a:gd name="connsiteY90" fmla="*/ 3875114 h 4014814"/>
                <a:gd name="connsiteX0" fmla="*/ 562203 w 5686653"/>
                <a:gd name="connsiteY0" fmla="*/ 3875114 h 4014814"/>
                <a:gd name="connsiteX1" fmla="*/ 619353 w 5686653"/>
                <a:gd name="connsiteY1" fmla="*/ 3805264 h 4014814"/>
                <a:gd name="connsiteX2" fmla="*/ 714603 w 5686653"/>
                <a:gd name="connsiteY2" fmla="*/ 3805264 h 4014814"/>
                <a:gd name="connsiteX3" fmla="*/ 847953 w 5686653"/>
                <a:gd name="connsiteY3" fmla="*/ 3710014 h 4014814"/>
                <a:gd name="connsiteX4" fmla="*/ 968603 w 5686653"/>
                <a:gd name="connsiteY4" fmla="*/ 3671914 h 4014814"/>
                <a:gd name="connsiteX5" fmla="*/ 1006703 w 5686653"/>
                <a:gd name="connsiteY5" fmla="*/ 3487764 h 4014814"/>
                <a:gd name="connsiteX6" fmla="*/ 1260703 w 5686653"/>
                <a:gd name="connsiteY6" fmla="*/ 3316314 h 4014814"/>
                <a:gd name="connsiteX7" fmla="*/ 1260703 w 5686653"/>
                <a:gd name="connsiteY7" fmla="*/ 3182964 h 4014814"/>
                <a:gd name="connsiteX8" fmla="*/ 1368653 w 5686653"/>
                <a:gd name="connsiteY8" fmla="*/ 3106764 h 4014814"/>
                <a:gd name="connsiteX9" fmla="*/ 1527403 w 5686653"/>
                <a:gd name="connsiteY9" fmla="*/ 3151214 h 4014814"/>
                <a:gd name="connsiteX10" fmla="*/ 1667103 w 5686653"/>
                <a:gd name="connsiteY10" fmla="*/ 3011514 h 4014814"/>
                <a:gd name="connsiteX11" fmla="*/ 1819503 w 5686653"/>
                <a:gd name="connsiteY11" fmla="*/ 3170264 h 4014814"/>
                <a:gd name="connsiteX12" fmla="*/ 2194153 w 5686653"/>
                <a:gd name="connsiteY12" fmla="*/ 3608414 h 4014814"/>
                <a:gd name="connsiteX13" fmla="*/ 1902053 w 5686653"/>
                <a:gd name="connsiteY13" fmla="*/ 3678264 h 4014814"/>
                <a:gd name="connsiteX14" fmla="*/ 2048103 w 5686653"/>
                <a:gd name="connsiteY14" fmla="*/ 3913214 h 4014814"/>
                <a:gd name="connsiteX15" fmla="*/ 2416403 w 5686653"/>
                <a:gd name="connsiteY15" fmla="*/ 3538564 h 4014814"/>
                <a:gd name="connsiteX16" fmla="*/ 2651353 w 5686653"/>
                <a:gd name="connsiteY16" fmla="*/ 3824314 h 4014814"/>
                <a:gd name="connsiteX17" fmla="*/ 2981553 w 5686653"/>
                <a:gd name="connsiteY17" fmla="*/ 4014814 h 4014814"/>
                <a:gd name="connsiteX18" fmla="*/ 3121253 w 5686653"/>
                <a:gd name="connsiteY18" fmla="*/ 3875114 h 4014814"/>
                <a:gd name="connsiteX19" fmla="*/ 3470503 w 5686653"/>
                <a:gd name="connsiteY19" fmla="*/ 3906864 h 4014814"/>
                <a:gd name="connsiteX20" fmla="*/ 4397603 w 5686653"/>
                <a:gd name="connsiteY20" fmla="*/ 3792564 h 4014814"/>
                <a:gd name="connsiteX21" fmla="*/ 4473803 w 5686653"/>
                <a:gd name="connsiteY21" fmla="*/ 3576664 h 4014814"/>
                <a:gd name="connsiteX22" fmla="*/ 4708753 w 5686653"/>
                <a:gd name="connsiteY22" fmla="*/ 3544914 h 4014814"/>
                <a:gd name="connsiteX23" fmla="*/ 4835753 w 5686653"/>
                <a:gd name="connsiteY23" fmla="*/ 3703664 h 4014814"/>
                <a:gd name="connsiteX24" fmla="*/ 4892903 w 5686653"/>
                <a:gd name="connsiteY24" fmla="*/ 3462364 h 4014814"/>
                <a:gd name="connsiteX25" fmla="*/ 4911953 w 5686653"/>
                <a:gd name="connsiteY25" fmla="*/ 3367114 h 4014814"/>
                <a:gd name="connsiteX26" fmla="*/ 4753203 w 5686653"/>
                <a:gd name="connsiteY26" fmla="*/ 3214714 h 4014814"/>
                <a:gd name="connsiteX27" fmla="*/ 4664303 w 5686653"/>
                <a:gd name="connsiteY27" fmla="*/ 2998814 h 4014814"/>
                <a:gd name="connsiteX28" fmla="*/ 4708753 w 5686653"/>
                <a:gd name="connsiteY28" fmla="*/ 2865464 h 4014814"/>
                <a:gd name="connsiteX29" fmla="*/ 4842103 w 5686653"/>
                <a:gd name="connsiteY29" fmla="*/ 2776564 h 4014814"/>
                <a:gd name="connsiteX30" fmla="*/ 4594453 w 5686653"/>
                <a:gd name="connsiteY30" fmla="*/ 2484464 h 4014814"/>
                <a:gd name="connsiteX31" fmla="*/ 4683353 w 5686653"/>
                <a:gd name="connsiteY31" fmla="*/ 2395564 h 4014814"/>
                <a:gd name="connsiteX32" fmla="*/ 4791303 w 5686653"/>
                <a:gd name="connsiteY32" fmla="*/ 2471764 h 4014814"/>
                <a:gd name="connsiteX33" fmla="*/ 4835753 w 5686653"/>
                <a:gd name="connsiteY33" fmla="*/ 2414614 h 4014814"/>
                <a:gd name="connsiteX34" fmla="*/ 4772253 w 5686653"/>
                <a:gd name="connsiteY34" fmla="*/ 2325714 h 4014814"/>
                <a:gd name="connsiteX35" fmla="*/ 4975453 w 5686653"/>
                <a:gd name="connsiteY35" fmla="*/ 2205064 h 4014814"/>
                <a:gd name="connsiteX36" fmla="*/ 5108803 w 5686653"/>
                <a:gd name="connsiteY36" fmla="*/ 2179664 h 4014814"/>
                <a:gd name="connsiteX37" fmla="*/ 5216753 w 5686653"/>
                <a:gd name="connsiteY37" fmla="*/ 2287614 h 4014814"/>
                <a:gd name="connsiteX38" fmla="*/ 5331053 w 5686653"/>
                <a:gd name="connsiteY38" fmla="*/ 2274914 h 4014814"/>
                <a:gd name="connsiteX39" fmla="*/ 5400903 w 5686653"/>
                <a:gd name="connsiteY39" fmla="*/ 2351114 h 4014814"/>
                <a:gd name="connsiteX40" fmla="*/ 5470753 w 5686653"/>
                <a:gd name="connsiteY40" fmla="*/ 2274914 h 4014814"/>
                <a:gd name="connsiteX41" fmla="*/ 5591403 w 5686653"/>
                <a:gd name="connsiteY41" fmla="*/ 2338414 h 4014814"/>
                <a:gd name="connsiteX42" fmla="*/ 5667603 w 5686653"/>
                <a:gd name="connsiteY42" fmla="*/ 2166964 h 4014814"/>
                <a:gd name="connsiteX43" fmla="*/ 5686653 w 5686653"/>
                <a:gd name="connsiteY43" fmla="*/ 2059014 h 4014814"/>
                <a:gd name="connsiteX44" fmla="*/ 5673953 w 5686653"/>
                <a:gd name="connsiteY44" fmla="*/ 71438 h 4014814"/>
                <a:gd name="connsiteX45" fmla="*/ 5643761 w 5686653"/>
                <a:gd name="connsiteY45" fmla="*/ 0 h 4014814"/>
                <a:gd name="connsiteX46" fmla="*/ 3889603 w 5686653"/>
                <a:gd name="connsiteY46" fmla="*/ 357214 h 4014814"/>
                <a:gd name="connsiteX47" fmla="*/ 2486253 w 5686653"/>
                <a:gd name="connsiteY47" fmla="*/ 363564 h 4014814"/>
                <a:gd name="connsiteX48" fmla="*/ 2137003 w 5686653"/>
                <a:gd name="connsiteY48" fmla="*/ 363564 h 4014814"/>
                <a:gd name="connsiteX49" fmla="*/ 2010003 w 5686653"/>
                <a:gd name="connsiteY49" fmla="*/ 522314 h 4014814"/>
                <a:gd name="connsiteX50" fmla="*/ 1863953 w 5686653"/>
                <a:gd name="connsiteY50" fmla="*/ 560414 h 4014814"/>
                <a:gd name="connsiteX51" fmla="*/ 1933803 w 5686653"/>
                <a:gd name="connsiteY51" fmla="*/ 922364 h 4014814"/>
                <a:gd name="connsiteX52" fmla="*/ 1908403 w 5686653"/>
                <a:gd name="connsiteY52" fmla="*/ 998564 h 4014814"/>
                <a:gd name="connsiteX53" fmla="*/ 1933803 w 5686653"/>
                <a:gd name="connsiteY53" fmla="*/ 1100164 h 4014814"/>
                <a:gd name="connsiteX54" fmla="*/ 1838553 w 5686653"/>
                <a:gd name="connsiteY54" fmla="*/ 1195414 h 4014814"/>
                <a:gd name="connsiteX55" fmla="*/ 1787753 w 5686653"/>
                <a:gd name="connsiteY55" fmla="*/ 1398614 h 4014814"/>
                <a:gd name="connsiteX56" fmla="*/ 1559153 w 5686653"/>
                <a:gd name="connsiteY56" fmla="*/ 1506564 h 4014814"/>
                <a:gd name="connsiteX57" fmla="*/ 1540103 w 5686653"/>
                <a:gd name="connsiteY57" fmla="*/ 1798664 h 4014814"/>
                <a:gd name="connsiteX58" fmla="*/ 1616303 w 5686653"/>
                <a:gd name="connsiteY58" fmla="*/ 1874864 h 4014814"/>
                <a:gd name="connsiteX59" fmla="*/ 1584553 w 5686653"/>
                <a:gd name="connsiteY59" fmla="*/ 1925664 h 4014814"/>
                <a:gd name="connsiteX60" fmla="*/ 1387703 w 5686653"/>
                <a:gd name="connsiteY60" fmla="*/ 1951064 h 4014814"/>
                <a:gd name="connsiteX61" fmla="*/ 1228953 w 5686653"/>
                <a:gd name="connsiteY61" fmla="*/ 2141564 h 4014814"/>
                <a:gd name="connsiteX62" fmla="*/ 1108303 w 5686653"/>
                <a:gd name="connsiteY62" fmla="*/ 2065364 h 4014814"/>
                <a:gd name="connsiteX63" fmla="*/ 1013053 w 5686653"/>
                <a:gd name="connsiteY63" fmla="*/ 1989164 h 4014814"/>
                <a:gd name="connsiteX64" fmla="*/ 867003 w 5686653"/>
                <a:gd name="connsiteY64" fmla="*/ 1747864 h 4014814"/>
                <a:gd name="connsiteX65" fmla="*/ 778103 w 5686653"/>
                <a:gd name="connsiteY65" fmla="*/ 1646264 h 4014814"/>
                <a:gd name="connsiteX66" fmla="*/ 873353 w 5686653"/>
                <a:gd name="connsiteY66" fmla="*/ 1449414 h 4014814"/>
                <a:gd name="connsiteX67" fmla="*/ 720953 w 5686653"/>
                <a:gd name="connsiteY67" fmla="*/ 1436714 h 4014814"/>
                <a:gd name="connsiteX68" fmla="*/ 765403 w 5686653"/>
                <a:gd name="connsiteY68" fmla="*/ 1316064 h 4014814"/>
                <a:gd name="connsiteX69" fmla="*/ 619353 w 5686653"/>
                <a:gd name="connsiteY69" fmla="*/ 1233514 h 4014814"/>
                <a:gd name="connsiteX70" fmla="*/ 543153 w 5686653"/>
                <a:gd name="connsiteY70" fmla="*/ 1265264 h 4014814"/>
                <a:gd name="connsiteX71" fmla="*/ 428853 w 5686653"/>
                <a:gd name="connsiteY71" fmla="*/ 1341464 h 4014814"/>
                <a:gd name="connsiteX72" fmla="*/ 384403 w 5686653"/>
                <a:gd name="connsiteY72" fmla="*/ 1525614 h 4014814"/>
                <a:gd name="connsiteX73" fmla="*/ 397103 w 5686653"/>
                <a:gd name="connsiteY73" fmla="*/ 1608164 h 4014814"/>
                <a:gd name="connsiteX74" fmla="*/ 244703 w 5686653"/>
                <a:gd name="connsiteY74" fmla="*/ 1747864 h 4014814"/>
                <a:gd name="connsiteX75" fmla="*/ 98653 w 5686653"/>
                <a:gd name="connsiteY75" fmla="*/ 1951064 h 4014814"/>
                <a:gd name="connsiteX76" fmla="*/ 98653 w 5686653"/>
                <a:gd name="connsiteY76" fmla="*/ 2166964 h 4014814"/>
                <a:gd name="connsiteX77" fmla="*/ 320903 w 5686653"/>
                <a:gd name="connsiteY77" fmla="*/ 2357464 h 4014814"/>
                <a:gd name="connsiteX78" fmla="*/ 473303 w 5686653"/>
                <a:gd name="connsiteY78" fmla="*/ 2338414 h 4014814"/>
                <a:gd name="connsiteX79" fmla="*/ 524103 w 5686653"/>
                <a:gd name="connsiteY79" fmla="*/ 2484464 h 4014814"/>
                <a:gd name="connsiteX80" fmla="*/ 600303 w 5686653"/>
                <a:gd name="connsiteY80" fmla="*/ 2662264 h 4014814"/>
                <a:gd name="connsiteX81" fmla="*/ 752703 w 5686653"/>
                <a:gd name="connsiteY81" fmla="*/ 2795614 h 4014814"/>
                <a:gd name="connsiteX82" fmla="*/ 828903 w 5686653"/>
                <a:gd name="connsiteY82" fmla="*/ 3030564 h 4014814"/>
                <a:gd name="connsiteX83" fmla="*/ 562203 w 5686653"/>
                <a:gd name="connsiteY83" fmla="*/ 2998814 h 4014814"/>
                <a:gd name="connsiteX84" fmla="*/ 225653 w 5686653"/>
                <a:gd name="connsiteY84" fmla="*/ 3005164 h 4014814"/>
                <a:gd name="connsiteX85" fmla="*/ 206603 w 5686653"/>
                <a:gd name="connsiteY85" fmla="*/ 3221064 h 4014814"/>
                <a:gd name="connsiteX86" fmla="*/ 187553 w 5686653"/>
                <a:gd name="connsiteY86" fmla="*/ 3481414 h 4014814"/>
                <a:gd name="connsiteX87" fmla="*/ 200253 w 5686653"/>
                <a:gd name="connsiteY87" fmla="*/ 3684614 h 4014814"/>
                <a:gd name="connsiteX88" fmla="*/ 257403 w 5686653"/>
                <a:gd name="connsiteY88" fmla="*/ 3722714 h 4014814"/>
                <a:gd name="connsiteX89" fmla="*/ 390753 w 5686653"/>
                <a:gd name="connsiteY89" fmla="*/ 3837014 h 4014814"/>
                <a:gd name="connsiteX90" fmla="*/ 562203 w 5686653"/>
                <a:gd name="connsiteY90" fmla="*/ 3875114 h 4014814"/>
                <a:gd name="connsiteX0" fmla="*/ 562203 w 5686653"/>
                <a:gd name="connsiteY0" fmla="*/ 3875114 h 4014814"/>
                <a:gd name="connsiteX1" fmla="*/ 619353 w 5686653"/>
                <a:gd name="connsiteY1" fmla="*/ 3805264 h 4014814"/>
                <a:gd name="connsiteX2" fmla="*/ 714603 w 5686653"/>
                <a:gd name="connsiteY2" fmla="*/ 3805264 h 4014814"/>
                <a:gd name="connsiteX3" fmla="*/ 847953 w 5686653"/>
                <a:gd name="connsiteY3" fmla="*/ 3710014 h 4014814"/>
                <a:gd name="connsiteX4" fmla="*/ 968603 w 5686653"/>
                <a:gd name="connsiteY4" fmla="*/ 3671914 h 4014814"/>
                <a:gd name="connsiteX5" fmla="*/ 1006703 w 5686653"/>
                <a:gd name="connsiteY5" fmla="*/ 3487764 h 4014814"/>
                <a:gd name="connsiteX6" fmla="*/ 1260703 w 5686653"/>
                <a:gd name="connsiteY6" fmla="*/ 3316314 h 4014814"/>
                <a:gd name="connsiteX7" fmla="*/ 1260703 w 5686653"/>
                <a:gd name="connsiteY7" fmla="*/ 3182964 h 4014814"/>
                <a:gd name="connsiteX8" fmla="*/ 1368653 w 5686653"/>
                <a:gd name="connsiteY8" fmla="*/ 3106764 h 4014814"/>
                <a:gd name="connsiteX9" fmla="*/ 1527403 w 5686653"/>
                <a:gd name="connsiteY9" fmla="*/ 3151214 h 4014814"/>
                <a:gd name="connsiteX10" fmla="*/ 1667103 w 5686653"/>
                <a:gd name="connsiteY10" fmla="*/ 3011514 h 4014814"/>
                <a:gd name="connsiteX11" fmla="*/ 1819503 w 5686653"/>
                <a:gd name="connsiteY11" fmla="*/ 3170264 h 4014814"/>
                <a:gd name="connsiteX12" fmla="*/ 2194153 w 5686653"/>
                <a:gd name="connsiteY12" fmla="*/ 3608414 h 4014814"/>
                <a:gd name="connsiteX13" fmla="*/ 1902053 w 5686653"/>
                <a:gd name="connsiteY13" fmla="*/ 3678264 h 4014814"/>
                <a:gd name="connsiteX14" fmla="*/ 2048103 w 5686653"/>
                <a:gd name="connsiteY14" fmla="*/ 3913214 h 4014814"/>
                <a:gd name="connsiteX15" fmla="*/ 2416403 w 5686653"/>
                <a:gd name="connsiteY15" fmla="*/ 3538564 h 4014814"/>
                <a:gd name="connsiteX16" fmla="*/ 2651353 w 5686653"/>
                <a:gd name="connsiteY16" fmla="*/ 3824314 h 4014814"/>
                <a:gd name="connsiteX17" fmla="*/ 2981553 w 5686653"/>
                <a:gd name="connsiteY17" fmla="*/ 4014814 h 4014814"/>
                <a:gd name="connsiteX18" fmla="*/ 3121253 w 5686653"/>
                <a:gd name="connsiteY18" fmla="*/ 3875114 h 4014814"/>
                <a:gd name="connsiteX19" fmla="*/ 3470503 w 5686653"/>
                <a:gd name="connsiteY19" fmla="*/ 3906864 h 4014814"/>
                <a:gd name="connsiteX20" fmla="*/ 4397603 w 5686653"/>
                <a:gd name="connsiteY20" fmla="*/ 3792564 h 4014814"/>
                <a:gd name="connsiteX21" fmla="*/ 4473803 w 5686653"/>
                <a:gd name="connsiteY21" fmla="*/ 3576664 h 4014814"/>
                <a:gd name="connsiteX22" fmla="*/ 4708753 w 5686653"/>
                <a:gd name="connsiteY22" fmla="*/ 3544914 h 4014814"/>
                <a:gd name="connsiteX23" fmla="*/ 4835753 w 5686653"/>
                <a:gd name="connsiteY23" fmla="*/ 3703664 h 4014814"/>
                <a:gd name="connsiteX24" fmla="*/ 4892903 w 5686653"/>
                <a:gd name="connsiteY24" fmla="*/ 3462364 h 4014814"/>
                <a:gd name="connsiteX25" fmla="*/ 4911953 w 5686653"/>
                <a:gd name="connsiteY25" fmla="*/ 3367114 h 4014814"/>
                <a:gd name="connsiteX26" fmla="*/ 4753203 w 5686653"/>
                <a:gd name="connsiteY26" fmla="*/ 3214714 h 4014814"/>
                <a:gd name="connsiteX27" fmla="*/ 4664303 w 5686653"/>
                <a:gd name="connsiteY27" fmla="*/ 2998814 h 4014814"/>
                <a:gd name="connsiteX28" fmla="*/ 4708753 w 5686653"/>
                <a:gd name="connsiteY28" fmla="*/ 2865464 h 4014814"/>
                <a:gd name="connsiteX29" fmla="*/ 4842103 w 5686653"/>
                <a:gd name="connsiteY29" fmla="*/ 2776564 h 4014814"/>
                <a:gd name="connsiteX30" fmla="*/ 4594453 w 5686653"/>
                <a:gd name="connsiteY30" fmla="*/ 2484464 h 4014814"/>
                <a:gd name="connsiteX31" fmla="*/ 4683353 w 5686653"/>
                <a:gd name="connsiteY31" fmla="*/ 2395564 h 4014814"/>
                <a:gd name="connsiteX32" fmla="*/ 4791303 w 5686653"/>
                <a:gd name="connsiteY32" fmla="*/ 2471764 h 4014814"/>
                <a:gd name="connsiteX33" fmla="*/ 4835753 w 5686653"/>
                <a:gd name="connsiteY33" fmla="*/ 2414614 h 4014814"/>
                <a:gd name="connsiteX34" fmla="*/ 4772253 w 5686653"/>
                <a:gd name="connsiteY34" fmla="*/ 2325714 h 4014814"/>
                <a:gd name="connsiteX35" fmla="*/ 4975453 w 5686653"/>
                <a:gd name="connsiteY35" fmla="*/ 2205064 h 4014814"/>
                <a:gd name="connsiteX36" fmla="*/ 5108803 w 5686653"/>
                <a:gd name="connsiteY36" fmla="*/ 2179664 h 4014814"/>
                <a:gd name="connsiteX37" fmla="*/ 5216753 w 5686653"/>
                <a:gd name="connsiteY37" fmla="*/ 2287614 h 4014814"/>
                <a:gd name="connsiteX38" fmla="*/ 5331053 w 5686653"/>
                <a:gd name="connsiteY38" fmla="*/ 2274914 h 4014814"/>
                <a:gd name="connsiteX39" fmla="*/ 5400903 w 5686653"/>
                <a:gd name="connsiteY39" fmla="*/ 2351114 h 4014814"/>
                <a:gd name="connsiteX40" fmla="*/ 5470753 w 5686653"/>
                <a:gd name="connsiteY40" fmla="*/ 2274914 h 4014814"/>
                <a:gd name="connsiteX41" fmla="*/ 5591403 w 5686653"/>
                <a:gd name="connsiteY41" fmla="*/ 2338414 h 4014814"/>
                <a:gd name="connsiteX42" fmla="*/ 5667603 w 5686653"/>
                <a:gd name="connsiteY42" fmla="*/ 2166964 h 4014814"/>
                <a:gd name="connsiteX43" fmla="*/ 5686653 w 5686653"/>
                <a:gd name="connsiteY43" fmla="*/ 2059014 h 4014814"/>
                <a:gd name="connsiteX44" fmla="*/ 5673953 w 5686653"/>
                <a:gd name="connsiteY44" fmla="*/ 71438 h 4014814"/>
                <a:gd name="connsiteX45" fmla="*/ 5643761 w 5686653"/>
                <a:gd name="connsiteY45" fmla="*/ 0 h 4014814"/>
                <a:gd name="connsiteX46" fmla="*/ 3889603 w 5686653"/>
                <a:gd name="connsiteY46" fmla="*/ 357214 h 4014814"/>
                <a:gd name="connsiteX47" fmla="*/ 2486253 w 5686653"/>
                <a:gd name="connsiteY47" fmla="*/ 363564 h 4014814"/>
                <a:gd name="connsiteX48" fmla="*/ 2137003 w 5686653"/>
                <a:gd name="connsiteY48" fmla="*/ 363564 h 4014814"/>
                <a:gd name="connsiteX49" fmla="*/ 2010003 w 5686653"/>
                <a:gd name="connsiteY49" fmla="*/ 522314 h 4014814"/>
                <a:gd name="connsiteX50" fmla="*/ 1863953 w 5686653"/>
                <a:gd name="connsiteY50" fmla="*/ 560414 h 4014814"/>
                <a:gd name="connsiteX51" fmla="*/ 1933803 w 5686653"/>
                <a:gd name="connsiteY51" fmla="*/ 922364 h 4014814"/>
                <a:gd name="connsiteX52" fmla="*/ 1908403 w 5686653"/>
                <a:gd name="connsiteY52" fmla="*/ 998564 h 4014814"/>
                <a:gd name="connsiteX53" fmla="*/ 1933803 w 5686653"/>
                <a:gd name="connsiteY53" fmla="*/ 1100164 h 4014814"/>
                <a:gd name="connsiteX54" fmla="*/ 1838553 w 5686653"/>
                <a:gd name="connsiteY54" fmla="*/ 1195414 h 4014814"/>
                <a:gd name="connsiteX55" fmla="*/ 1787753 w 5686653"/>
                <a:gd name="connsiteY55" fmla="*/ 1398614 h 4014814"/>
                <a:gd name="connsiteX56" fmla="*/ 1559153 w 5686653"/>
                <a:gd name="connsiteY56" fmla="*/ 1506564 h 4014814"/>
                <a:gd name="connsiteX57" fmla="*/ 1540103 w 5686653"/>
                <a:gd name="connsiteY57" fmla="*/ 1798664 h 4014814"/>
                <a:gd name="connsiteX58" fmla="*/ 1616303 w 5686653"/>
                <a:gd name="connsiteY58" fmla="*/ 1874864 h 4014814"/>
                <a:gd name="connsiteX59" fmla="*/ 1584553 w 5686653"/>
                <a:gd name="connsiteY59" fmla="*/ 1925664 h 4014814"/>
                <a:gd name="connsiteX60" fmla="*/ 1387703 w 5686653"/>
                <a:gd name="connsiteY60" fmla="*/ 1951064 h 4014814"/>
                <a:gd name="connsiteX61" fmla="*/ 1228953 w 5686653"/>
                <a:gd name="connsiteY61" fmla="*/ 2141564 h 4014814"/>
                <a:gd name="connsiteX62" fmla="*/ 1108303 w 5686653"/>
                <a:gd name="connsiteY62" fmla="*/ 2065364 h 4014814"/>
                <a:gd name="connsiteX63" fmla="*/ 1013053 w 5686653"/>
                <a:gd name="connsiteY63" fmla="*/ 1989164 h 4014814"/>
                <a:gd name="connsiteX64" fmla="*/ 867003 w 5686653"/>
                <a:gd name="connsiteY64" fmla="*/ 1747864 h 4014814"/>
                <a:gd name="connsiteX65" fmla="*/ 778103 w 5686653"/>
                <a:gd name="connsiteY65" fmla="*/ 1646264 h 4014814"/>
                <a:gd name="connsiteX66" fmla="*/ 873353 w 5686653"/>
                <a:gd name="connsiteY66" fmla="*/ 1449414 h 4014814"/>
                <a:gd name="connsiteX67" fmla="*/ 720953 w 5686653"/>
                <a:gd name="connsiteY67" fmla="*/ 1436714 h 4014814"/>
                <a:gd name="connsiteX68" fmla="*/ 765403 w 5686653"/>
                <a:gd name="connsiteY68" fmla="*/ 1316064 h 4014814"/>
                <a:gd name="connsiteX69" fmla="*/ 619353 w 5686653"/>
                <a:gd name="connsiteY69" fmla="*/ 1233514 h 4014814"/>
                <a:gd name="connsiteX70" fmla="*/ 543153 w 5686653"/>
                <a:gd name="connsiteY70" fmla="*/ 1265264 h 4014814"/>
                <a:gd name="connsiteX71" fmla="*/ 428853 w 5686653"/>
                <a:gd name="connsiteY71" fmla="*/ 1341464 h 4014814"/>
                <a:gd name="connsiteX72" fmla="*/ 384403 w 5686653"/>
                <a:gd name="connsiteY72" fmla="*/ 1525614 h 4014814"/>
                <a:gd name="connsiteX73" fmla="*/ 397103 w 5686653"/>
                <a:gd name="connsiteY73" fmla="*/ 1608164 h 4014814"/>
                <a:gd name="connsiteX74" fmla="*/ 244703 w 5686653"/>
                <a:gd name="connsiteY74" fmla="*/ 1747864 h 4014814"/>
                <a:gd name="connsiteX75" fmla="*/ 98653 w 5686653"/>
                <a:gd name="connsiteY75" fmla="*/ 1951064 h 4014814"/>
                <a:gd name="connsiteX76" fmla="*/ 98653 w 5686653"/>
                <a:gd name="connsiteY76" fmla="*/ 2166964 h 4014814"/>
                <a:gd name="connsiteX77" fmla="*/ 320903 w 5686653"/>
                <a:gd name="connsiteY77" fmla="*/ 2357464 h 4014814"/>
                <a:gd name="connsiteX78" fmla="*/ 473303 w 5686653"/>
                <a:gd name="connsiteY78" fmla="*/ 2338414 h 4014814"/>
                <a:gd name="connsiteX79" fmla="*/ 524103 w 5686653"/>
                <a:gd name="connsiteY79" fmla="*/ 2484464 h 4014814"/>
                <a:gd name="connsiteX80" fmla="*/ 600303 w 5686653"/>
                <a:gd name="connsiteY80" fmla="*/ 2662264 h 4014814"/>
                <a:gd name="connsiteX81" fmla="*/ 752703 w 5686653"/>
                <a:gd name="connsiteY81" fmla="*/ 2795614 h 4014814"/>
                <a:gd name="connsiteX82" fmla="*/ 828903 w 5686653"/>
                <a:gd name="connsiteY82" fmla="*/ 3030564 h 4014814"/>
                <a:gd name="connsiteX83" fmla="*/ 562203 w 5686653"/>
                <a:gd name="connsiteY83" fmla="*/ 2998814 h 4014814"/>
                <a:gd name="connsiteX84" fmla="*/ 225653 w 5686653"/>
                <a:gd name="connsiteY84" fmla="*/ 3005164 h 4014814"/>
                <a:gd name="connsiteX85" fmla="*/ 206603 w 5686653"/>
                <a:gd name="connsiteY85" fmla="*/ 3221064 h 4014814"/>
                <a:gd name="connsiteX86" fmla="*/ 187553 w 5686653"/>
                <a:gd name="connsiteY86" fmla="*/ 3481414 h 4014814"/>
                <a:gd name="connsiteX87" fmla="*/ 200253 w 5686653"/>
                <a:gd name="connsiteY87" fmla="*/ 3684614 h 4014814"/>
                <a:gd name="connsiteX88" fmla="*/ 257403 w 5686653"/>
                <a:gd name="connsiteY88" fmla="*/ 3722714 h 4014814"/>
                <a:gd name="connsiteX89" fmla="*/ 390753 w 5686653"/>
                <a:gd name="connsiteY89" fmla="*/ 3837014 h 4014814"/>
                <a:gd name="connsiteX90" fmla="*/ 562203 w 5686653"/>
                <a:gd name="connsiteY90" fmla="*/ 3875114 h 4014814"/>
                <a:gd name="connsiteX0" fmla="*/ 562203 w 5686653"/>
                <a:gd name="connsiteY0" fmla="*/ 3932262 h 4071962"/>
                <a:gd name="connsiteX1" fmla="*/ 619353 w 5686653"/>
                <a:gd name="connsiteY1" fmla="*/ 3862412 h 4071962"/>
                <a:gd name="connsiteX2" fmla="*/ 714603 w 5686653"/>
                <a:gd name="connsiteY2" fmla="*/ 3862412 h 4071962"/>
                <a:gd name="connsiteX3" fmla="*/ 847953 w 5686653"/>
                <a:gd name="connsiteY3" fmla="*/ 3767162 h 4071962"/>
                <a:gd name="connsiteX4" fmla="*/ 968603 w 5686653"/>
                <a:gd name="connsiteY4" fmla="*/ 3729062 h 4071962"/>
                <a:gd name="connsiteX5" fmla="*/ 1006703 w 5686653"/>
                <a:gd name="connsiteY5" fmla="*/ 3544912 h 4071962"/>
                <a:gd name="connsiteX6" fmla="*/ 1260703 w 5686653"/>
                <a:gd name="connsiteY6" fmla="*/ 3373462 h 4071962"/>
                <a:gd name="connsiteX7" fmla="*/ 1260703 w 5686653"/>
                <a:gd name="connsiteY7" fmla="*/ 3240112 h 4071962"/>
                <a:gd name="connsiteX8" fmla="*/ 1368653 w 5686653"/>
                <a:gd name="connsiteY8" fmla="*/ 3163912 h 4071962"/>
                <a:gd name="connsiteX9" fmla="*/ 1527403 w 5686653"/>
                <a:gd name="connsiteY9" fmla="*/ 3208362 h 4071962"/>
                <a:gd name="connsiteX10" fmla="*/ 1667103 w 5686653"/>
                <a:gd name="connsiteY10" fmla="*/ 3068662 h 4071962"/>
                <a:gd name="connsiteX11" fmla="*/ 1819503 w 5686653"/>
                <a:gd name="connsiteY11" fmla="*/ 3227412 h 4071962"/>
                <a:gd name="connsiteX12" fmla="*/ 2194153 w 5686653"/>
                <a:gd name="connsiteY12" fmla="*/ 3665562 h 4071962"/>
                <a:gd name="connsiteX13" fmla="*/ 1902053 w 5686653"/>
                <a:gd name="connsiteY13" fmla="*/ 3735412 h 4071962"/>
                <a:gd name="connsiteX14" fmla="*/ 2048103 w 5686653"/>
                <a:gd name="connsiteY14" fmla="*/ 3970362 h 4071962"/>
                <a:gd name="connsiteX15" fmla="*/ 2416403 w 5686653"/>
                <a:gd name="connsiteY15" fmla="*/ 3595712 h 4071962"/>
                <a:gd name="connsiteX16" fmla="*/ 2651353 w 5686653"/>
                <a:gd name="connsiteY16" fmla="*/ 3881462 h 4071962"/>
                <a:gd name="connsiteX17" fmla="*/ 2981553 w 5686653"/>
                <a:gd name="connsiteY17" fmla="*/ 4071962 h 4071962"/>
                <a:gd name="connsiteX18" fmla="*/ 3121253 w 5686653"/>
                <a:gd name="connsiteY18" fmla="*/ 3932262 h 4071962"/>
                <a:gd name="connsiteX19" fmla="*/ 3470503 w 5686653"/>
                <a:gd name="connsiteY19" fmla="*/ 3964012 h 4071962"/>
                <a:gd name="connsiteX20" fmla="*/ 4397603 w 5686653"/>
                <a:gd name="connsiteY20" fmla="*/ 3849712 h 4071962"/>
                <a:gd name="connsiteX21" fmla="*/ 4473803 w 5686653"/>
                <a:gd name="connsiteY21" fmla="*/ 3633812 h 4071962"/>
                <a:gd name="connsiteX22" fmla="*/ 4708753 w 5686653"/>
                <a:gd name="connsiteY22" fmla="*/ 3602062 h 4071962"/>
                <a:gd name="connsiteX23" fmla="*/ 4835753 w 5686653"/>
                <a:gd name="connsiteY23" fmla="*/ 3760812 h 4071962"/>
                <a:gd name="connsiteX24" fmla="*/ 4892903 w 5686653"/>
                <a:gd name="connsiteY24" fmla="*/ 3519512 h 4071962"/>
                <a:gd name="connsiteX25" fmla="*/ 4911953 w 5686653"/>
                <a:gd name="connsiteY25" fmla="*/ 3424262 h 4071962"/>
                <a:gd name="connsiteX26" fmla="*/ 4753203 w 5686653"/>
                <a:gd name="connsiteY26" fmla="*/ 3271862 h 4071962"/>
                <a:gd name="connsiteX27" fmla="*/ 4664303 w 5686653"/>
                <a:gd name="connsiteY27" fmla="*/ 3055962 h 4071962"/>
                <a:gd name="connsiteX28" fmla="*/ 4708753 w 5686653"/>
                <a:gd name="connsiteY28" fmla="*/ 2922612 h 4071962"/>
                <a:gd name="connsiteX29" fmla="*/ 4842103 w 5686653"/>
                <a:gd name="connsiteY29" fmla="*/ 2833712 h 4071962"/>
                <a:gd name="connsiteX30" fmla="*/ 4594453 w 5686653"/>
                <a:gd name="connsiteY30" fmla="*/ 2541612 h 4071962"/>
                <a:gd name="connsiteX31" fmla="*/ 4683353 w 5686653"/>
                <a:gd name="connsiteY31" fmla="*/ 2452712 h 4071962"/>
                <a:gd name="connsiteX32" fmla="*/ 4791303 w 5686653"/>
                <a:gd name="connsiteY32" fmla="*/ 2528912 h 4071962"/>
                <a:gd name="connsiteX33" fmla="*/ 4835753 w 5686653"/>
                <a:gd name="connsiteY33" fmla="*/ 2471762 h 4071962"/>
                <a:gd name="connsiteX34" fmla="*/ 4772253 w 5686653"/>
                <a:gd name="connsiteY34" fmla="*/ 2382862 h 4071962"/>
                <a:gd name="connsiteX35" fmla="*/ 4975453 w 5686653"/>
                <a:gd name="connsiteY35" fmla="*/ 2262212 h 4071962"/>
                <a:gd name="connsiteX36" fmla="*/ 5108803 w 5686653"/>
                <a:gd name="connsiteY36" fmla="*/ 2236812 h 4071962"/>
                <a:gd name="connsiteX37" fmla="*/ 5216753 w 5686653"/>
                <a:gd name="connsiteY37" fmla="*/ 2344762 h 4071962"/>
                <a:gd name="connsiteX38" fmla="*/ 5331053 w 5686653"/>
                <a:gd name="connsiteY38" fmla="*/ 2332062 h 4071962"/>
                <a:gd name="connsiteX39" fmla="*/ 5400903 w 5686653"/>
                <a:gd name="connsiteY39" fmla="*/ 2408262 h 4071962"/>
                <a:gd name="connsiteX40" fmla="*/ 5470753 w 5686653"/>
                <a:gd name="connsiteY40" fmla="*/ 2332062 h 4071962"/>
                <a:gd name="connsiteX41" fmla="*/ 5591403 w 5686653"/>
                <a:gd name="connsiteY41" fmla="*/ 2395562 h 4071962"/>
                <a:gd name="connsiteX42" fmla="*/ 5667603 w 5686653"/>
                <a:gd name="connsiteY42" fmla="*/ 2224112 h 4071962"/>
                <a:gd name="connsiteX43" fmla="*/ 5686653 w 5686653"/>
                <a:gd name="connsiteY43" fmla="*/ 2116162 h 4071962"/>
                <a:gd name="connsiteX44" fmla="*/ 5673953 w 5686653"/>
                <a:gd name="connsiteY44" fmla="*/ 128586 h 4071962"/>
                <a:gd name="connsiteX45" fmla="*/ 5643761 w 5686653"/>
                <a:gd name="connsiteY45" fmla="*/ 57148 h 4071962"/>
                <a:gd name="connsiteX46" fmla="*/ 5462783 w 5686653"/>
                <a:gd name="connsiteY46" fmla="*/ 0 h 4071962"/>
                <a:gd name="connsiteX47" fmla="*/ 3889603 w 5686653"/>
                <a:gd name="connsiteY47" fmla="*/ 414362 h 4071962"/>
                <a:gd name="connsiteX48" fmla="*/ 2486253 w 5686653"/>
                <a:gd name="connsiteY48" fmla="*/ 420712 h 4071962"/>
                <a:gd name="connsiteX49" fmla="*/ 2137003 w 5686653"/>
                <a:gd name="connsiteY49" fmla="*/ 420712 h 4071962"/>
                <a:gd name="connsiteX50" fmla="*/ 2010003 w 5686653"/>
                <a:gd name="connsiteY50" fmla="*/ 579462 h 4071962"/>
                <a:gd name="connsiteX51" fmla="*/ 1863953 w 5686653"/>
                <a:gd name="connsiteY51" fmla="*/ 617562 h 4071962"/>
                <a:gd name="connsiteX52" fmla="*/ 1933803 w 5686653"/>
                <a:gd name="connsiteY52" fmla="*/ 979512 h 4071962"/>
                <a:gd name="connsiteX53" fmla="*/ 1908403 w 5686653"/>
                <a:gd name="connsiteY53" fmla="*/ 1055712 h 4071962"/>
                <a:gd name="connsiteX54" fmla="*/ 1933803 w 5686653"/>
                <a:gd name="connsiteY54" fmla="*/ 1157312 h 4071962"/>
                <a:gd name="connsiteX55" fmla="*/ 1838553 w 5686653"/>
                <a:gd name="connsiteY55" fmla="*/ 1252562 h 4071962"/>
                <a:gd name="connsiteX56" fmla="*/ 1787753 w 5686653"/>
                <a:gd name="connsiteY56" fmla="*/ 1455762 h 4071962"/>
                <a:gd name="connsiteX57" fmla="*/ 1559153 w 5686653"/>
                <a:gd name="connsiteY57" fmla="*/ 1563712 h 4071962"/>
                <a:gd name="connsiteX58" fmla="*/ 1540103 w 5686653"/>
                <a:gd name="connsiteY58" fmla="*/ 1855812 h 4071962"/>
                <a:gd name="connsiteX59" fmla="*/ 1616303 w 5686653"/>
                <a:gd name="connsiteY59" fmla="*/ 1932012 h 4071962"/>
                <a:gd name="connsiteX60" fmla="*/ 1584553 w 5686653"/>
                <a:gd name="connsiteY60" fmla="*/ 1982812 h 4071962"/>
                <a:gd name="connsiteX61" fmla="*/ 1387703 w 5686653"/>
                <a:gd name="connsiteY61" fmla="*/ 2008212 h 4071962"/>
                <a:gd name="connsiteX62" fmla="*/ 1228953 w 5686653"/>
                <a:gd name="connsiteY62" fmla="*/ 2198712 h 4071962"/>
                <a:gd name="connsiteX63" fmla="*/ 1108303 w 5686653"/>
                <a:gd name="connsiteY63" fmla="*/ 2122512 h 4071962"/>
                <a:gd name="connsiteX64" fmla="*/ 1013053 w 5686653"/>
                <a:gd name="connsiteY64" fmla="*/ 2046312 h 4071962"/>
                <a:gd name="connsiteX65" fmla="*/ 867003 w 5686653"/>
                <a:gd name="connsiteY65" fmla="*/ 1805012 h 4071962"/>
                <a:gd name="connsiteX66" fmla="*/ 778103 w 5686653"/>
                <a:gd name="connsiteY66" fmla="*/ 1703412 h 4071962"/>
                <a:gd name="connsiteX67" fmla="*/ 873353 w 5686653"/>
                <a:gd name="connsiteY67" fmla="*/ 1506562 h 4071962"/>
                <a:gd name="connsiteX68" fmla="*/ 720953 w 5686653"/>
                <a:gd name="connsiteY68" fmla="*/ 1493862 h 4071962"/>
                <a:gd name="connsiteX69" fmla="*/ 765403 w 5686653"/>
                <a:gd name="connsiteY69" fmla="*/ 1373212 h 4071962"/>
                <a:gd name="connsiteX70" fmla="*/ 619353 w 5686653"/>
                <a:gd name="connsiteY70" fmla="*/ 1290662 h 4071962"/>
                <a:gd name="connsiteX71" fmla="*/ 543153 w 5686653"/>
                <a:gd name="connsiteY71" fmla="*/ 1322412 h 4071962"/>
                <a:gd name="connsiteX72" fmla="*/ 428853 w 5686653"/>
                <a:gd name="connsiteY72" fmla="*/ 1398612 h 4071962"/>
                <a:gd name="connsiteX73" fmla="*/ 384403 w 5686653"/>
                <a:gd name="connsiteY73" fmla="*/ 1582762 h 4071962"/>
                <a:gd name="connsiteX74" fmla="*/ 397103 w 5686653"/>
                <a:gd name="connsiteY74" fmla="*/ 1665312 h 4071962"/>
                <a:gd name="connsiteX75" fmla="*/ 244703 w 5686653"/>
                <a:gd name="connsiteY75" fmla="*/ 1805012 h 4071962"/>
                <a:gd name="connsiteX76" fmla="*/ 98653 w 5686653"/>
                <a:gd name="connsiteY76" fmla="*/ 2008212 h 4071962"/>
                <a:gd name="connsiteX77" fmla="*/ 98653 w 5686653"/>
                <a:gd name="connsiteY77" fmla="*/ 2224112 h 4071962"/>
                <a:gd name="connsiteX78" fmla="*/ 320903 w 5686653"/>
                <a:gd name="connsiteY78" fmla="*/ 2414612 h 4071962"/>
                <a:gd name="connsiteX79" fmla="*/ 473303 w 5686653"/>
                <a:gd name="connsiteY79" fmla="*/ 2395562 h 4071962"/>
                <a:gd name="connsiteX80" fmla="*/ 524103 w 5686653"/>
                <a:gd name="connsiteY80" fmla="*/ 2541612 h 4071962"/>
                <a:gd name="connsiteX81" fmla="*/ 600303 w 5686653"/>
                <a:gd name="connsiteY81" fmla="*/ 2719412 h 4071962"/>
                <a:gd name="connsiteX82" fmla="*/ 752703 w 5686653"/>
                <a:gd name="connsiteY82" fmla="*/ 2852762 h 4071962"/>
                <a:gd name="connsiteX83" fmla="*/ 828903 w 5686653"/>
                <a:gd name="connsiteY83" fmla="*/ 3087712 h 4071962"/>
                <a:gd name="connsiteX84" fmla="*/ 562203 w 5686653"/>
                <a:gd name="connsiteY84" fmla="*/ 3055962 h 4071962"/>
                <a:gd name="connsiteX85" fmla="*/ 225653 w 5686653"/>
                <a:gd name="connsiteY85" fmla="*/ 3062312 h 4071962"/>
                <a:gd name="connsiteX86" fmla="*/ 206603 w 5686653"/>
                <a:gd name="connsiteY86" fmla="*/ 3278212 h 4071962"/>
                <a:gd name="connsiteX87" fmla="*/ 187553 w 5686653"/>
                <a:gd name="connsiteY87" fmla="*/ 3538562 h 4071962"/>
                <a:gd name="connsiteX88" fmla="*/ 200253 w 5686653"/>
                <a:gd name="connsiteY88" fmla="*/ 3741762 h 4071962"/>
                <a:gd name="connsiteX89" fmla="*/ 257403 w 5686653"/>
                <a:gd name="connsiteY89" fmla="*/ 3779862 h 4071962"/>
                <a:gd name="connsiteX90" fmla="*/ 390753 w 5686653"/>
                <a:gd name="connsiteY90" fmla="*/ 3894162 h 4071962"/>
                <a:gd name="connsiteX91" fmla="*/ 562203 w 5686653"/>
                <a:gd name="connsiteY91" fmla="*/ 3932262 h 4071962"/>
                <a:gd name="connsiteX0" fmla="*/ 562203 w 5686653"/>
                <a:gd name="connsiteY0" fmla="*/ 3964180 h 4103880"/>
                <a:gd name="connsiteX1" fmla="*/ 619353 w 5686653"/>
                <a:gd name="connsiteY1" fmla="*/ 3894330 h 4103880"/>
                <a:gd name="connsiteX2" fmla="*/ 714603 w 5686653"/>
                <a:gd name="connsiteY2" fmla="*/ 3894330 h 4103880"/>
                <a:gd name="connsiteX3" fmla="*/ 847953 w 5686653"/>
                <a:gd name="connsiteY3" fmla="*/ 3799080 h 4103880"/>
                <a:gd name="connsiteX4" fmla="*/ 968603 w 5686653"/>
                <a:gd name="connsiteY4" fmla="*/ 3760980 h 4103880"/>
                <a:gd name="connsiteX5" fmla="*/ 1006703 w 5686653"/>
                <a:gd name="connsiteY5" fmla="*/ 3576830 h 4103880"/>
                <a:gd name="connsiteX6" fmla="*/ 1260703 w 5686653"/>
                <a:gd name="connsiteY6" fmla="*/ 3405380 h 4103880"/>
                <a:gd name="connsiteX7" fmla="*/ 1260703 w 5686653"/>
                <a:gd name="connsiteY7" fmla="*/ 3272030 h 4103880"/>
                <a:gd name="connsiteX8" fmla="*/ 1368653 w 5686653"/>
                <a:gd name="connsiteY8" fmla="*/ 3195830 h 4103880"/>
                <a:gd name="connsiteX9" fmla="*/ 1527403 w 5686653"/>
                <a:gd name="connsiteY9" fmla="*/ 3240280 h 4103880"/>
                <a:gd name="connsiteX10" fmla="*/ 1667103 w 5686653"/>
                <a:gd name="connsiteY10" fmla="*/ 3100580 h 4103880"/>
                <a:gd name="connsiteX11" fmla="*/ 1819503 w 5686653"/>
                <a:gd name="connsiteY11" fmla="*/ 3259330 h 4103880"/>
                <a:gd name="connsiteX12" fmla="*/ 2194153 w 5686653"/>
                <a:gd name="connsiteY12" fmla="*/ 3697480 h 4103880"/>
                <a:gd name="connsiteX13" fmla="*/ 1902053 w 5686653"/>
                <a:gd name="connsiteY13" fmla="*/ 3767330 h 4103880"/>
                <a:gd name="connsiteX14" fmla="*/ 2048103 w 5686653"/>
                <a:gd name="connsiteY14" fmla="*/ 4002280 h 4103880"/>
                <a:gd name="connsiteX15" fmla="*/ 2416403 w 5686653"/>
                <a:gd name="connsiteY15" fmla="*/ 3627630 h 4103880"/>
                <a:gd name="connsiteX16" fmla="*/ 2651353 w 5686653"/>
                <a:gd name="connsiteY16" fmla="*/ 3913380 h 4103880"/>
                <a:gd name="connsiteX17" fmla="*/ 2981553 w 5686653"/>
                <a:gd name="connsiteY17" fmla="*/ 4103880 h 4103880"/>
                <a:gd name="connsiteX18" fmla="*/ 3121253 w 5686653"/>
                <a:gd name="connsiteY18" fmla="*/ 3964180 h 4103880"/>
                <a:gd name="connsiteX19" fmla="*/ 3470503 w 5686653"/>
                <a:gd name="connsiteY19" fmla="*/ 3995930 h 4103880"/>
                <a:gd name="connsiteX20" fmla="*/ 4397603 w 5686653"/>
                <a:gd name="connsiteY20" fmla="*/ 3881630 h 4103880"/>
                <a:gd name="connsiteX21" fmla="*/ 4473803 w 5686653"/>
                <a:gd name="connsiteY21" fmla="*/ 3665730 h 4103880"/>
                <a:gd name="connsiteX22" fmla="*/ 4708753 w 5686653"/>
                <a:gd name="connsiteY22" fmla="*/ 3633980 h 4103880"/>
                <a:gd name="connsiteX23" fmla="*/ 4835753 w 5686653"/>
                <a:gd name="connsiteY23" fmla="*/ 3792730 h 4103880"/>
                <a:gd name="connsiteX24" fmla="*/ 4892903 w 5686653"/>
                <a:gd name="connsiteY24" fmla="*/ 3551430 h 4103880"/>
                <a:gd name="connsiteX25" fmla="*/ 4911953 w 5686653"/>
                <a:gd name="connsiteY25" fmla="*/ 3456180 h 4103880"/>
                <a:gd name="connsiteX26" fmla="*/ 4753203 w 5686653"/>
                <a:gd name="connsiteY26" fmla="*/ 3303780 h 4103880"/>
                <a:gd name="connsiteX27" fmla="*/ 4664303 w 5686653"/>
                <a:gd name="connsiteY27" fmla="*/ 3087880 h 4103880"/>
                <a:gd name="connsiteX28" fmla="*/ 4708753 w 5686653"/>
                <a:gd name="connsiteY28" fmla="*/ 2954530 h 4103880"/>
                <a:gd name="connsiteX29" fmla="*/ 4842103 w 5686653"/>
                <a:gd name="connsiteY29" fmla="*/ 2865630 h 4103880"/>
                <a:gd name="connsiteX30" fmla="*/ 4594453 w 5686653"/>
                <a:gd name="connsiteY30" fmla="*/ 2573530 h 4103880"/>
                <a:gd name="connsiteX31" fmla="*/ 4683353 w 5686653"/>
                <a:gd name="connsiteY31" fmla="*/ 2484630 h 4103880"/>
                <a:gd name="connsiteX32" fmla="*/ 4791303 w 5686653"/>
                <a:gd name="connsiteY32" fmla="*/ 2560830 h 4103880"/>
                <a:gd name="connsiteX33" fmla="*/ 4835753 w 5686653"/>
                <a:gd name="connsiteY33" fmla="*/ 2503680 h 4103880"/>
                <a:gd name="connsiteX34" fmla="*/ 4772253 w 5686653"/>
                <a:gd name="connsiteY34" fmla="*/ 2414780 h 4103880"/>
                <a:gd name="connsiteX35" fmla="*/ 4975453 w 5686653"/>
                <a:gd name="connsiteY35" fmla="*/ 2294130 h 4103880"/>
                <a:gd name="connsiteX36" fmla="*/ 5108803 w 5686653"/>
                <a:gd name="connsiteY36" fmla="*/ 2268730 h 4103880"/>
                <a:gd name="connsiteX37" fmla="*/ 5216753 w 5686653"/>
                <a:gd name="connsiteY37" fmla="*/ 2376680 h 4103880"/>
                <a:gd name="connsiteX38" fmla="*/ 5331053 w 5686653"/>
                <a:gd name="connsiteY38" fmla="*/ 2363980 h 4103880"/>
                <a:gd name="connsiteX39" fmla="*/ 5400903 w 5686653"/>
                <a:gd name="connsiteY39" fmla="*/ 2440180 h 4103880"/>
                <a:gd name="connsiteX40" fmla="*/ 5470753 w 5686653"/>
                <a:gd name="connsiteY40" fmla="*/ 2363980 h 4103880"/>
                <a:gd name="connsiteX41" fmla="*/ 5591403 w 5686653"/>
                <a:gd name="connsiteY41" fmla="*/ 2427480 h 4103880"/>
                <a:gd name="connsiteX42" fmla="*/ 5667603 w 5686653"/>
                <a:gd name="connsiteY42" fmla="*/ 2256030 h 4103880"/>
                <a:gd name="connsiteX43" fmla="*/ 5686653 w 5686653"/>
                <a:gd name="connsiteY43" fmla="*/ 2148080 h 4103880"/>
                <a:gd name="connsiteX44" fmla="*/ 5673953 w 5686653"/>
                <a:gd name="connsiteY44" fmla="*/ 160504 h 4103880"/>
                <a:gd name="connsiteX45" fmla="*/ 5643761 w 5686653"/>
                <a:gd name="connsiteY45" fmla="*/ 89066 h 4103880"/>
                <a:gd name="connsiteX46" fmla="*/ 5462783 w 5686653"/>
                <a:gd name="connsiteY46" fmla="*/ 31918 h 4103880"/>
                <a:gd name="connsiteX47" fmla="*/ 5123729 w 5686653"/>
                <a:gd name="connsiteY47" fmla="*/ 0 h 4103880"/>
                <a:gd name="connsiteX48" fmla="*/ 3889603 w 5686653"/>
                <a:gd name="connsiteY48" fmla="*/ 446280 h 4103880"/>
                <a:gd name="connsiteX49" fmla="*/ 2486253 w 5686653"/>
                <a:gd name="connsiteY49" fmla="*/ 452630 h 4103880"/>
                <a:gd name="connsiteX50" fmla="*/ 2137003 w 5686653"/>
                <a:gd name="connsiteY50" fmla="*/ 452630 h 4103880"/>
                <a:gd name="connsiteX51" fmla="*/ 2010003 w 5686653"/>
                <a:gd name="connsiteY51" fmla="*/ 611380 h 4103880"/>
                <a:gd name="connsiteX52" fmla="*/ 1863953 w 5686653"/>
                <a:gd name="connsiteY52" fmla="*/ 649480 h 4103880"/>
                <a:gd name="connsiteX53" fmla="*/ 1933803 w 5686653"/>
                <a:gd name="connsiteY53" fmla="*/ 1011430 h 4103880"/>
                <a:gd name="connsiteX54" fmla="*/ 1908403 w 5686653"/>
                <a:gd name="connsiteY54" fmla="*/ 1087630 h 4103880"/>
                <a:gd name="connsiteX55" fmla="*/ 1933803 w 5686653"/>
                <a:gd name="connsiteY55" fmla="*/ 1189230 h 4103880"/>
                <a:gd name="connsiteX56" fmla="*/ 1838553 w 5686653"/>
                <a:gd name="connsiteY56" fmla="*/ 1284480 h 4103880"/>
                <a:gd name="connsiteX57" fmla="*/ 1787753 w 5686653"/>
                <a:gd name="connsiteY57" fmla="*/ 1487680 h 4103880"/>
                <a:gd name="connsiteX58" fmla="*/ 1559153 w 5686653"/>
                <a:gd name="connsiteY58" fmla="*/ 1595630 h 4103880"/>
                <a:gd name="connsiteX59" fmla="*/ 1540103 w 5686653"/>
                <a:gd name="connsiteY59" fmla="*/ 1887730 h 4103880"/>
                <a:gd name="connsiteX60" fmla="*/ 1616303 w 5686653"/>
                <a:gd name="connsiteY60" fmla="*/ 1963930 h 4103880"/>
                <a:gd name="connsiteX61" fmla="*/ 1584553 w 5686653"/>
                <a:gd name="connsiteY61" fmla="*/ 2014730 h 4103880"/>
                <a:gd name="connsiteX62" fmla="*/ 1387703 w 5686653"/>
                <a:gd name="connsiteY62" fmla="*/ 2040130 h 4103880"/>
                <a:gd name="connsiteX63" fmla="*/ 1228953 w 5686653"/>
                <a:gd name="connsiteY63" fmla="*/ 2230630 h 4103880"/>
                <a:gd name="connsiteX64" fmla="*/ 1108303 w 5686653"/>
                <a:gd name="connsiteY64" fmla="*/ 2154430 h 4103880"/>
                <a:gd name="connsiteX65" fmla="*/ 1013053 w 5686653"/>
                <a:gd name="connsiteY65" fmla="*/ 2078230 h 4103880"/>
                <a:gd name="connsiteX66" fmla="*/ 867003 w 5686653"/>
                <a:gd name="connsiteY66" fmla="*/ 1836930 h 4103880"/>
                <a:gd name="connsiteX67" fmla="*/ 778103 w 5686653"/>
                <a:gd name="connsiteY67" fmla="*/ 1735330 h 4103880"/>
                <a:gd name="connsiteX68" fmla="*/ 873353 w 5686653"/>
                <a:gd name="connsiteY68" fmla="*/ 1538480 h 4103880"/>
                <a:gd name="connsiteX69" fmla="*/ 720953 w 5686653"/>
                <a:gd name="connsiteY69" fmla="*/ 1525780 h 4103880"/>
                <a:gd name="connsiteX70" fmla="*/ 765403 w 5686653"/>
                <a:gd name="connsiteY70" fmla="*/ 1405130 h 4103880"/>
                <a:gd name="connsiteX71" fmla="*/ 619353 w 5686653"/>
                <a:gd name="connsiteY71" fmla="*/ 1322580 h 4103880"/>
                <a:gd name="connsiteX72" fmla="*/ 543153 w 5686653"/>
                <a:gd name="connsiteY72" fmla="*/ 1354330 h 4103880"/>
                <a:gd name="connsiteX73" fmla="*/ 428853 w 5686653"/>
                <a:gd name="connsiteY73" fmla="*/ 1430530 h 4103880"/>
                <a:gd name="connsiteX74" fmla="*/ 384403 w 5686653"/>
                <a:gd name="connsiteY74" fmla="*/ 1614680 h 4103880"/>
                <a:gd name="connsiteX75" fmla="*/ 397103 w 5686653"/>
                <a:gd name="connsiteY75" fmla="*/ 1697230 h 4103880"/>
                <a:gd name="connsiteX76" fmla="*/ 244703 w 5686653"/>
                <a:gd name="connsiteY76" fmla="*/ 1836930 h 4103880"/>
                <a:gd name="connsiteX77" fmla="*/ 98653 w 5686653"/>
                <a:gd name="connsiteY77" fmla="*/ 2040130 h 4103880"/>
                <a:gd name="connsiteX78" fmla="*/ 98653 w 5686653"/>
                <a:gd name="connsiteY78" fmla="*/ 2256030 h 4103880"/>
                <a:gd name="connsiteX79" fmla="*/ 320903 w 5686653"/>
                <a:gd name="connsiteY79" fmla="*/ 2446530 h 4103880"/>
                <a:gd name="connsiteX80" fmla="*/ 473303 w 5686653"/>
                <a:gd name="connsiteY80" fmla="*/ 2427480 h 4103880"/>
                <a:gd name="connsiteX81" fmla="*/ 524103 w 5686653"/>
                <a:gd name="connsiteY81" fmla="*/ 2573530 h 4103880"/>
                <a:gd name="connsiteX82" fmla="*/ 600303 w 5686653"/>
                <a:gd name="connsiteY82" fmla="*/ 2751330 h 4103880"/>
                <a:gd name="connsiteX83" fmla="*/ 752703 w 5686653"/>
                <a:gd name="connsiteY83" fmla="*/ 2884680 h 4103880"/>
                <a:gd name="connsiteX84" fmla="*/ 828903 w 5686653"/>
                <a:gd name="connsiteY84" fmla="*/ 3119630 h 4103880"/>
                <a:gd name="connsiteX85" fmla="*/ 562203 w 5686653"/>
                <a:gd name="connsiteY85" fmla="*/ 3087880 h 4103880"/>
                <a:gd name="connsiteX86" fmla="*/ 225653 w 5686653"/>
                <a:gd name="connsiteY86" fmla="*/ 3094230 h 4103880"/>
                <a:gd name="connsiteX87" fmla="*/ 206603 w 5686653"/>
                <a:gd name="connsiteY87" fmla="*/ 3310130 h 4103880"/>
                <a:gd name="connsiteX88" fmla="*/ 187553 w 5686653"/>
                <a:gd name="connsiteY88" fmla="*/ 3570480 h 4103880"/>
                <a:gd name="connsiteX89" fmla="*/ 200253 w 5686653"/>
                <a:gd name="connsiteY89" fmla="*/ 3773680 h 4103880"/>
                <a:gd name="connsiteX90" fmla="*/ 257403 w 5686653"/>
                <a:gd name="connsiteY90" fmla="*/ 3811780 h 4103880"/>
                <a:gd name="connsiteX91" fmla="*/ 390753 w 5686653"/>
                <a:gd name="connsiteY91" fmla="*/ 3926080 h 4103880"/>
                <a:gd name="connsiteX92" fmla="*/ 562203 w 5686653"/>
                <a:gd name="connsiteY92" fmla="*/ 3964180 h 4103880"/>
                <a:gd name="connsiteX0" fmla="*/ 562203 w 5686653"/>
                <a:gd name="connsiteY0" fmla="*/ 3964180 h 4103880"/>
                <a:gd name="connsiteX1" fmla="*/ 619353 w 5686653"/>
                <a:gd name="connsiteY1" fmla="*/ 3894330 h 4103880"/>
                <a:gd name="connsiteX2" fmla="*/ 714603 w 5686653"/>
                <a:gd name="connsiteY2" fmla="*/ 3894330 h 4103880"/>
                <a:gd name="connsiteX3" fmla="*/ 847953 w 5686653"/>
                <a:gd name="connsiteY3" fmla="*/ 3799080 h 4103880"/>
                <a:gd name="connsiteX4" fmla="*/ 968603 w 5686653"/>
                <a:gd name="connsiteY4" fmla="*/ 3760980 h 4103880"/>
                <a:gd name="connsiteX5" fmla="*/ 1006703 w 5686653"/>
                <a:gd name="connsiteY5" fmla="*/ 3576830 h 4103880"/>
                <a:gd name="connsiteX6" fmla="*/ 1260703 w 5686653"/>
                <a:gd name="connsiteY6" fmla="*/ 3405380 h 4103880"/>
                <a:gd name="connsiteX7" fmla="*/ 1260703 w 5686653"/>
                <a:gd name="connsiteY7" fmla="*/ 3272030 h 4103880"/>
                <a:gd name="connsiteX8" fmla="*/ 1368653 w 5686653"/>
                <a:gd name="connsiteY8" fmla="*/ 3195830 h 4103880"/>
                <a:gd name="connsiteX9" fmla="*/ 1527403 w 5686653"/>
                <a:gd name="connsiteY9" fmla="*/ 3240280 h 4103880"/>
                <a:gd name="connsiteX10" fmla="*/ 1667103 w 5686653"/>
                <a:gd name="connsiteY10" fmla="*/ 3100580 h 4103880"/>
                <a:gd name="connsiteX11" fmla="*/ 1819503 w 5686653"/>
                <a:gd name="connsiteY11" fmla="*/ 3259330 h 4103880"/>
                <a:gd name="connsiteX12" fmla="*/ 2194153 w 5686653"/>
                <a:gd name="connsiteY12" fmla="*/ 3697480 h 4103880"/>
                <a:gd name="connsiteX13" fmla="*/ 1902053 w 5686653"/>
                <a:gd name="connsiteY13" fmla="*/ 3767330 h 4103880"/>
                <a:gd name="connsiteX14" fmla="*/ 2048103 w 5686653"/>
                <a:gd name="connsiteY14" fmla="*/ 4002280 h 4103880"/>
                <a:gd name="connsiteX15" fmla="*/ 2416403 w 5686653"/>
                <a:gd name="connsiteY15" fmla="*/ 3627630 h 4103880"/>
                <a:gd name="connsiteX16" fmla="*/ 2651353 w 5686653"/>
                <a:gd name="connsiteY16" fmla="*/ 3913380 h 4103880"/>
                <a:gd name="connsiteX17" fmla="*/ 2981553 w 5686653"/>
                <a:gd name="connsiteY17" fmla="*/ 4103880 h 4103880"/>
                <a:gd name="connsiteX18" fmla="*/ 3121253 w 5686653"/>
                <a:gd name="connsiteY18" fmla="*/ 3964180 h 4103880"/>
                <a:gd name="connsiteX19" fmla="*/ 3470503 w 5686653"/>
                <a:gd name="connsiteY19" fmla="*/ 3995930 h 4103880"/>
                <a:gd name="connsiteX20" fmla="*/ 4397603 w 5686653"/>
                <a:gd name="connsiteY20" fmla="*/ 3881630 h 4103880"/>
                <a:gd name="connsiteX21" fmla="*/ 4473803 w 5686653"/>
                <a:gd name="connsiteY21" fmla="*/ 3665730 h 4103880"/>
                <a:gd name="connsiteX22" fmla="*/ 4708753 w 5686653"/>
                <a:gd name="connsiteY22" fmla="*/ 3633980 h 4103880"/>
                <a:gd name="connsiteX23" fmla="*/ 4835753 w 5686653"/>
                <a:gd name="connsiteY23" fmla="*/ 3792730 h 4103880"/>
                <a:gd name="connsiteX24" fmla="*/ 4892903 w 5686653"/>
                <a:gd name="connsiteY24" fmla="*/ 3551430 h 4103880"/>
                <a:gd name="connsiteX25" fmla="*/ 4911953 w 5686653"/>
                <a:gd name="connsiteY25" fmla="*/ 3456180 h 4103880"/>
                <a:gd name="connsiteX26" fmla="*/ 4753203 w 5686653"/>
                <a:gd name="connsiteY26" fmla="*/ 3303780 h 4103880"/>
                <a:gd name="connsiteX27" fmla="*/ 4664303 w 5686653"/>
                <a:gd name="connsiteY27" fmla="*/ 3087880 h 4103880"/>
                <a:gd name="connsiteX28" fmla="*/ 4708753 w 5686653"/>
                <a:gd name="connsiteY28" fmla="*/ 2954530 h 4103880"/>
                <a:gd name="connsiteX29" fmla="*/ 4842103 w 5686653"/>
                <a:gd name="connsiteY29" fmla="*/ 2865630 h 4103880"/>
                <a:gd name="connsiteX30" fmla="*/ 4594453 w 5686653"/>
                <a:gd name="connsiteY30" fmla="*/ 2573530 h 4103880"/>
                <a:gd name="connsiteX31" fmla="*/ 4683353 w 5686653"/>
                <a:gd name="connsiteY31" fmla="*/ 2484630 h 4103880"/>
                <a:gd name="connsiteX32" fmla="*/ 4791303 w 5686653"/>
                <a:gd name="connsiteY32" fmla="*/ 2560830 h 4103880"/>
                <a:gd name="connsiteX33" fmla="*/ 4835753 w 5686653"/>
                <a:gd name="connsiteY33" fmla="*/ 2503680 h 4103880"/>
                <a:gd name="connsiteX34" fmla="*/ 4772253 w 5686653"/>
                <a:gd name="connsiteY34" fmla="*/ 2414780 h 4103880"/>
                <a:gd name="connsiteX35" fmla="*/ 4975453 w 5686653"/>
                <a:gd name="connsiteY35" fmla="*/ 2294130 h 4103880"/>
                <a:gd name="connsiteX36" fmla="*/ 5108803 w 5686653"/>
                <a:gd name="connsiteY36" fmla="*/ 2268730 h 4103880"/>
                <a:gd name="connsiteX37" fmla="*/ 5216753 w 5686653"/>
                <a:gd name="connsiteY37" fmla="*/ 2376680 h 4103880"/>
                <a:gd name="connsiteX38" fmla="*/ 5331053 w 5686653"/>
                <a:gd name="connsiteY38" fmla="*/ 2363980 h 4103880"/>
                <a:gd name="connsiteX39" fmla="*/ 5400903 w 5686653"/>
                <a:gd name="connsiteY39" fmla="*/ 2440180 h 4103880"/>
                <a:gd name="connsiteX40" fmla="*/ 5470753 w 5686653"/>
                <a:gd name="connsiteY40" fmla="*/ 2363980 h 4103880"/>
                <a:gd name="connsiteX41" fmla="*/ 5591403 w 5686653"/>
                <a:gd name="connsiteY41" fmla="*/ 2427480 h 4103880"/>
                <a:gd name="connsiteX42" fmla="*/ 5667603 w 5686653"/>
                <a:gd name="connsiteY42" fmla="*/ 2256030 h 4103880"/>
                <a:gd name="connsiteX43" fmla="*/ 5686653 w 5686653"/>
                <a:gd name="connsiteY43" fmla="*/ 2148080 h 4103880"/>
                <a:gd name="connsiteX44" fmla="*/ 5673953 w 5686653"/>
                <a:gd name="connsiteY44" fmla="*/ 160504 h 4103880"/>
                <a:gd name="connsiteX45" fmla="*/ 5643761 w 5686653"/>
                <a:gd name="connsiteY45" fmla="*/ 89066 h 4103880"/>
                <a:gd name="connsiteX46" fmla="*/ 5462783 w 5686653"/>
                <a:gd name="connsiteY46" fmla="*/ 31918 h 4103880"/>
                <a:gd name="connsiteX47" fmla="*/ 5123729 w 5686653"/>
                <a:gd name="connsiteY47" fmla="*/ 0 h 4103880"/>
                <a:gd name="connsiteX48" fmla="*/ 4776317 w 5686653"/>
                <a:gd name="connsiteY48" fmla="*/ 178243 h 4103880"/>
                <a:gd name="connsiteX49" fmla="*/ 3889603 w 5686653"/>
                <a:gd name="connsiteY49" fmla="*/ 446280 h 4103880"/>
                <a:gd name="connsiteX50" fmla="*/ 2486253 w 5686653"/>
                <a:gd name="connsiteY50" fmla="*/ 452630 h 4103880"/>
                <a:gd name="connsiteX51" fmla="*/ 2137003 w 5686653"/>
                <a:gd name="connsiteY51" fmla="*/ 452630 h 4103880"/>
                <a:gd name="connsiteX52" fmla="*/ 2010003 w 5686653"/>
                <a:gd name="connsiteY52" fmla="*/ 611380 h 4103880"/>
                <a:gd name="connsiteX53" fmla="*/ 1863953 w 5686653"/>
                <a:gd name="connsiteY53" fmla="*/ 649480 h 4103880"/>
                <a:gd name="connsiteX54" fmla="*/ 1933803 w 5686653"/>
                <a:gd name="connsiteY54" fmla="*/ 1011430 h 4103880"/>
                <a:gd name="connsiteX55" fmla="*/ 1908403 w 5686653"/>
                <a:gd name="connsiteY55" fmla="*/ 1087630 h 4103880"/>
                <a:gd name="connsiteX56" fmla="*/ 1933803 w 5686653"/>
                <a:gd name="connsiteY56" fmla="*/ 1189230 h 4103880"/>
                <a:gd name="connsiteX57" fmla="*/ 1838553 w 5686653"/>
                <a:gd name="connsiteY57" fmla="*/ 1284480 h 4103880"/>
                <a:gd name="connsiteX58" fmla="*/ 1787753 w 5686653"/>
                <a:gd name="connsiteY58" fmla="*/ 1487680 h 4103880"/>
                <a:gd name="connsiteX59" fmla="*/ 1559153 w 5686653"/>
                <a:gd name="connsiteY59" fmla="*/ 1595630 h 4103880"/>
                <a:gd name="connsiteX60" fmla="*/ 1540103 w 5686653"/>
                <a:gd name="connsiteY60" fmla="*/ 1887730 h 4103880"/>
                <a:gd name="connsiteX61" fmla="*/ 1616303 w 5686653"/>
                <a:gd name="connsiteY61" fmla="*/ 1963930 h 4103880"/>
                <a:gd name="connsiteX62" fmla="*/ 1584553 w 5686653"/>
                <a:gd name="connsiteY62" fmla="*/ 2014730 h 4103880"/>
                <a:gd name="connsiteX63" fmla="*/ 1387703 w 5686653"/>
                <a:gd name="connsiteY63" fmla="*/ 2040130 h 4103880"/>
                <a:gd name="connsiteX64" fmla="*/ 1228953 w 5686653"/>
                <a:gd name="connsiteY64" fmla="*/ 2230630 h 4103880"/>
                <a:gd name="connsiteX65" fmla="*/ 1108303 w 5686653"/>
                <a:gd name="connsiteY65" fmla="*/ 2154430 h 4103880"/>
                <a:gd name="connsiteX66" fmla="*/ 1013053 w 5686653"/>
                <a:gd name="connsiteY66" fmla="*/ 2078230 h 4103880"/>
                <a:gd name="connsiteX67" fmla="*/ 867003 w 5686653"/>
                <a:gd name="connsiteY67" fmla="*/ 1836930 h 4103880"/>
                <a:gd name="connsiteX68" fmla="*/ 778103 w 5686653"/>
                <a:gd name="connsiteY68" fmla="*/ 1735330 h 4103880"/>
                <a:gd name="connsiteX69" fmla="*/ 873353 w 5686653"/>
                <a:gd name="connsiteY69" fmla="*/ 1538480 h 4103880"/>
                <a:gd name="connsiteX70" fmla="*/ 720953 w 5686653"/>
                <a:gd name="connsiteY70" fmla="*/ 1525780 h 4103880"/>
                <a:gd name="connsiteX71" fmla="*/ 765403 w 5686653"/>
                <a:gd name="connsiteY71" fmla="*/ 1405130 h 4103880"/>
                <a:gd name="connsiteX72" fmla="*/ 619353 w 5686653"/>
                <a:gd name="connsiteY72" fmla="*/ 1322580 h 4103880"/>
                <a:gd name="connsiteX73" fmla="*/ 543153 w 5686653"/>
                <a:gd name="connsiteY73" fmla="*/ 1354330 h 4103880"/>
                <a:gd name="connsiteX74" fmla="*/ 428853 w 5686653"/>
                <a:gd name="connsiteY74" fmla="*/ 1430530 h 4103880"/>
                <a:gd name="connsiteX75" fmla="*/ 384403 w 5686653"/>
                <a:gd name="connsiteY75" fmla="*/ 1614680 h 4103880"/>
                <a:gd name="connsiteX76" fmla="*/ 397103 w 5686653"/>
                <a:gd name="connsiteY76" fmla="*/ 1697230 h 4103880"/>
                <a:gd name="connsiteX77" fmla="*/ 244703 w 5686653"/>
                <a:gd name="connsiteY77" fmla="*/ 1836930 h 4103880"/>
                <a:gd name="connsiteX78" fmla="*/ 98653 w 5686653"/>
                <a:gd name="connsiteY78" fmla="*/ 2040130 h 4103880"/>
                <a:gd name="connsiteX79" fmla="*/ 98653 w 5686653"/>
                <a:gd name="connsiteY79" fmla="*/ 2256030 h 4103880"/>
                <a:gd name="connsiteX80" fmla="*/ 320903 w 5686653"/>
                <a:gd name="connsiteY80" fmla="*/ 2446530 h 4103880"/>
                <a:gd name="connsiteX81" fmla="*/ 473303 w 5686653"/>
                <a:gd name="connsiteY81" fmla="*/ 2427480 h 4103880"/>
                <a:gd name="connsiteX82" fmla="*/ 524103 w 5686653"/>
                <a:gd name="connsiteY82" fmla="*/ 2573530 h 4103880"/>
                <a:gd name="connsiteX83" fmla="*/ 600303 w 5686653"/>
                <a:gd name="connsiteY83" fmla="*/ 2751330 h 4103880"/>
                <a:gd name="connsiteX84" fmla="*/ 752703 w 5686653"/>
                <a:gd name="connsiteY84" fmla="*/ 2884680 h 4103880"/>
                <a:gd name="connsiteX85" fmla="*/ 828903 w 5686653"/>
                <a:gd name="connsiteY85" fmla="*/ 3119630 h 4103880"/>
                <a:gd name="connsiteX86" fmla="*/ 562203 w 5686653"/>
                <a:gd name="connsiteY86" fmla="*/ 3087880 h 4103880"/>
                <a:gd name="connsiteX87" fmla="*/ 225653 w 5686653"/>
                <a:gd name="connsiteY87" fmla="*/ 3094230 h 4103880"/>
                <a:gd name="connsiteX88" fmla="*/ 206603 w 5686653"/>
                <a:gd name="connsiteY88" fmla="*/ 3310130 h 4103880"/>
                <a:gd name="connsiteX89" fmla="*/ 187553 w 5686653"/>
                <a:gd name="connsiteY89" fmla="*/ 3570480 h 4103880"/>
                <a:gd name="connsiteX90" fmla="*/ 200253 w 5686653"/>
                <a:gd name="connsiteY90" fmla="*/ 3773680 h 4103880"/>
                <a:gd name="connsiteX91" fmla="*/ 257403 w 5686653"/>
                <a:gd name="connsiteY91" fmla="*/ 3811780 h 4103880"/>
                <a:gd name="connsiteX92" fmla="*/ 390753 w 5686653"/>
                <a:gd name="connsiteY92" fmla="*/ 3926080 h 4103880"/>
                <a:gd name="connsiteX93" fmla="*/ 562203 w 5686653"/>
                <a:gd name="connsiteY93" fmla="*/ 3964180 h 4103880"/>
                <a:gd name="connsiteX0" fmla="*/ 562203 w 5686653"/>
                <a:gd name="connsiteY0" fmla="*/ 3964180 h 4103880"/>
                <a:gd name="connsiteX1" fmla="*/ 619353 w 5686653"/>
                <a:gd name="connsiteY1" fmla="*/ 3894330 h 4103880"/>
                <a:gd name="connsiteX2" fmla="*/ 714603 w 5686653"/>
                <a:gd name="connsiteY2" fmla="*/ 3894330 h 4103880"/>
                <a:gd name="connsiteX3" fmla="*/ 847953 w 5686653"/>
                <a:gd name="connsiteY3" fmla="*/ 3799080 h 4103880"/>
                <a:gd name="connsiteX4" fmla="*/ 968603 w 5686653"/>
                <a:gd name="connsiteY4" fmla="*/ 3760980 h 4103880"/>
                <a:gd name="connsiteX5" fmla="*/ 1006703 w 5686653"/>
                <a:gd name="connsiteY5" fmla="*/ 3576830 h 4103880"/>
                <a:gd name="connsiteX6" fmla="*/ 1260703 w 5686653"/>
                <a:gd name="connsiteY6" fmla="*/ 3405380 h 4103880"/>
                <a:gd name="connsiteX7" fmla="*/ 1260703 w 5686653"/>
                <a:gd name="connsiteY7" fmla="*/ 3272030 h 4103880"/>
                <a:gd name="connsiteX8" fmla="*/ 1368653 w 5686653"/>
                <a:gd name="connsiteY8" fmla="*/ 3195830 h 4103880"/>
                <a:gd name="connsiteX9" fmla="*/ 1527403 w 5686653"/>
                <a:gd name="connsiteY9" fmla="*/ 3240280 h 4103880"/>
                <a:gd name="connsiteX10" fmla="*/ 1667103 w 5686653"/>
                <a:gd name="connsiteY10" fmla="*/ 3100580 h 4103880"/>
                <a:gd name="connsiteX11" fmla="*/ 1819503 w 5686653"/>
                <a:gd name="connsiteY11" fmla="*/ 3259330 h 4103880"/>
                <a:gd name="connsiteX12" fmla="*/ 2194153 w 5686653"/>
                <a:gd name="connsiteY12" fmla="*/ 3697480 h 4103880"/>
                <a:gd name="connsiteX13" fmla="*/ 1902053 w 5686653"/>
                <a:gd name="connsiteY13" fmla="*/ 3767330 h 4103880"/>
                <a:gd name="connsiteX14" fmla="*/ 2048103 w 5686653"/>
                <a:gd name="connsiteY14" fmla="*/ 4002280 h 4103880"/>
                <a:gd name="connsiteX15" fmla="*/ 2416403 w 5686653"/>
                <a:gd name="connsiteY15" fmla="*/ 3627630 h 4103880"/>
                <a:gd name="connsiteX16" fmla="*/ 2651353 w 5686653"/>
                <a:gd name="connsiteY16" fmla="*/ 3913380 h 4103880"/>
                <a:gd name="connsiteX17" fmla="*/ 2981553 w 5686653"/>
                <a:gd name="connsiteY17" fmla="*/ 4103880 h 4103880"/>
                <a:gd name="connsiteX18" fmla="*/ 3121253 w 5686653"/>
                <a:gd name="connsiteY18" fmla="*/ 3964180 h 4103880"/>
                <a:gd name="connsiteX19" fmla="*/ 3470503 w 5686653"/>
                <a:gd name="connsiteY19" fmla="*/ 3995930 h 4103880"/>
                <a:gd name="connsiteX20" fmla="*/ 4397603 w 5686653"/>
                <a:gd name="connsiteY20" fmla="*/ 3881630 h 4103880"/>
                <a:gd name="connsiteX21" fmla="*/ 4473803 w 5686653"/>
                <a:gd name="connsiteY21" fmla="*/ 3665730 h 4103880"/>
                <a:gd name="connsiteX22" fmla="*/ 4708753 w 5686653"/>
                <a:gd name="connsiteY22" fmla="*/ 3633980 h 4103880"/>
                <a:gd name="connsiteX23" fmla="*/ 4835753 w 5686653"/>
                <a:gd name="connsiteY23" fmla="*/ 3792730 h 4103880"/>
                <a:gd name="connsiteX24" fmla="*/ 4892903 w 5686653"/>
                <a:gd name="connsiteY24" fmla="*/ 3551430 h 4103880"/>
                <a:gd name="connsiteX25" fmla="*/ 4911953 w 5686653"/>
                <a:gd name="connsiteY25" fmla="*/ 3456180 h 4103880"/>
                <a:gd name="connsiteX26" fmla="*/ 4753203 w 5686653"/>
                <a:gd name="connsiteY26" fmla="*/ 3303780 h 4103880"/>
                <a:gd name="connsiteX27" fmla="*/ 4664303 w 5686653"/>
                <a:gd name="connsiteY27" fmla="*/ 3087880 h 4103880"/>
                <a:gd name="connsiteX28" fmla="*/ 4708753 w 5686653"/>
                <a:gd name="connsiteY28" fmla="*/ 2954530 h 4103880"/>
                <a:gd name="connsiteX29" fmla="*/ 4842103 w 5686653"/>
                <a:gd name="connsiteY29" fmla="*/ 2865630 h 4103880"/>
                <a:gd name="connsiteX30" fmla="*/ 4594453 w 5686653"/>
                <a:gd name="connsiteY30" fmla="*/ 2573530 h 4103880"/>
                <a:gd name="connsiteX31" fmla="*/ 4683353 w 5686653"/>
                <a:gd name="connsiteY31" fmla="*/ 2484630 h 4103880"/>
                <a:gd name="connsiteX32" fmla="*/ 4791303 w 5686653"/>
                <a:gd name="connsiteY32" fmla="*/ 2560830 h 4103880"/>
                <a:gd name="connsiteX33" fmla="*/ 4835753 w 5686653"/>
                <a:gd name="connsiteY33" fmla="*/ 2503680 h 4103880"/>
                <a:gd name="connsiteX34" fmla="*/ 4772253 w 5686653"/>
                <a:gd name="connsiteY34" fmla="*/ 2414780 h 4103880"/>
                <a:gd name="connsiteX35" fmla="*/ 4975453 w 5686653"/>
                <a:gd name="connsiteY35" fmla="*/ 2294130 h 4103880"/>
                <a:gd name="connsiteX36" fmla="*/ 5108803 w 5686653"/>
                <a:gd name="connsiteY36" fmla="*/ 2268730 h 4103880"/>
                <a:gd name="connsiteX37" fmla="*/ 5216753 w 5686653"/>
                <a:gd name="connsiteY37" fmla="*/ 2376680 h 4103880"/>
                <a:gd name="connsiteX38" fmla="*/ 5331053 w 5686653"/>
                <a:gd name="connsiteY38" fmla="*/ 2363980 h 4103880"/>
                <a:gd name="connsiteX39" fmla="*/ 5400903 w 5686653"/>
                <a:gd name="connsiteY39" fmla="*/ 2440180 h 4103880"/>
                <a:gd name="connsiteX40" fmla="*/ 5470753 w 5686653"/>
                <a:gd name="connsiteY40" fmla="*/ 2363980 h 4103880"/>
                <a:gd name="connsiteX41" fmla="*/ 5591403 w 5686653"/>
                <a:gd name="connsiteY41" fmla="*/ 2427480 h 4103880"/>
                <a:gd name="connsiteX42" fmla="*/ 5667603 w 5686653"/>
                <a:gd name="connsiteY42" fmla="*/ 2256030 h 4103880"/>
                <a:gd name="connsiteX43" fmla="*/ 5686653 w 5686653"/>
                <a:gd name="connsiteY43" fmla="*/ 2148080 h 4103880"/>
                <a:gd name="connsiteX44" fmla="*/ 5673953 w 5686653"/>
                <a:gd name="connsiteY44" fmla="*/ 160504 h 4103880"/>
                <a:gd name="connsiteX45" fmla="*/ 5643761 w 5686653"/>
                <a:gd name="connsiteY45" fmla="*/ 89066 h 4103880"/>
                <a:gd name="connsiteX46" fmla="*/ 5462783 w 5686653"/>
                <a:gd name="connsiteY46" fmla="*/ 31918 h 4103880"/>
                <a:gd name="connsiteX47" fmla="*/ 5123729 w 5686653"/>
                <a:gd name="connsiteY47" fmla="*/ 0 h 4103880"/>
                <a:gd name="connsiteX48" fmla="*/ 4776317 w 5686653"/>
                <a:gd name="connsiteY48" fmla="*/ 178243 h 4103880"/>
                <a:gd name="connsiteX49" fmla="*/ 4273277 w 5686653"/>
                <a:gd name="connsiteY49" fmla="*/ 24815 h 4103880"/>
                <a:gd name="connsiteX50" fmla="*/ 3889603 w 5686653"/>
                <a:gd name="connsiteY50" fmla="*/ 446280 h 4103880"/>
                <a:gd name="connsiteX51" fmla="*/ 2486253 w 5686653"/>
                <a:gd name="connsiteY51" fmla="*/ 452630 h 4103880"/>
                <a:gd name="connsiteX52" fmla="*/ 2137003 w 5686653"/>
                <a:gd name="connsiteY52" fmla="*/ 452630 h 4103880"/>
                <a:gd name="connsiteX53" fmla="*/ 2010003 w 5686653"/>
                <a:gd name="connsiteY53" fmla="*/ 611380 h 4103880"/>
                <a:gd name="connsiteX54" fmla="*/ 1863953 w 5686653"/>
                <a:gd name="connsiteY54" fmla="*/ 649480 h 4103880"/>
                <a:gd name="connsiteX55" fmla="*/ 1933803 w 5686653"/>
                <a:gd name="connsiteY55" fmla="*/ 1011430 h 4103880"/>
                <a:gd name="connsiteX56" fmla="*/ 1908403 w 5686653"/>
                <a:gd name="connsiteY56" fmla="*/ 1087630 h 4103880"/>
                <a:gd name="connsiteX57" fmla="*/ 1933803 w 5686653"/>
                <a:gd name="connsiteY57" fmla="*/ 1189230 h 4103880"/>
                <a:gd name="connsiteX58" fmla="*/ 1838553 w 5686653"/>
                <a:gd name="connsiteY58" fmla="*/ 1284480 h 4103880"/>
                <a:gd name="connsiteX59" fmla="*/ 1787753 w 5686653"/>
                <a:gd name="connsiteY59" fmla="*/ 1487680 h 4103880"/>
                <a:gd name="connsiteX60" fmla="*/ 1559153 w 5686653"/>
                <a:gd name="connsiteY60" fmla="*/ 1595630 h 4103880"/>
                <a:gd name="connsiteX61" fmla="*/ 1540103 w 5686653"/>
                <a:gd name="connsiteY61" fmla="*/ 1887730 h 4103880"/>
                <a:gd name="connsiteX62" fmla="*/ 1616303 w 5686653"/>
                <a:gd name="connsiteY62" fmla="*/ 1963930 h 4103880"/>
                <a:gd name="connsiteX63" fmla="*/ 1584553 w 5686653"/>
                <a:gd name="connsiteY63" fmla="*/ 2014730 h 4103880"/>
                <a:gd name="connsiteX64" fmla="*/ 1387703 w 5686653"/>
                <a:gd name="connsiteY64" fmla="*/ 2040130 h 4103880"/>
                <a:gd name="connsiteX65" fmla="*/ 1228953 w 5686653"/>
                <a:gd name="connsiteY65" fmla="*/ 2230630 h 4103880"/>
                <a:gd name="connsiteX66" fmla="*/ 1108303 w 5686653"/>
                <a:gd name="connsiteY66" fmla="*/ 2154430 h 4103880"/>
                <a:gd name="connsiteX67" fmla="*/ 1013053 w 5686653"/>
                <a:gd name="connsiteY67" fmla="*/ 2078230 h 4103880"/>
                <a:gd name="connsiteX68" fmla="*/ 867003 w 5686653"/>
                <a:gd name="connsiteY68" fmla="*/ 1836930 h 4103880"/>
                <a:gd name="connsiteX69" fmla="*/ 778103 w 5686653"/>
                <a:gd name="connsiteY69" fmla="*/ 1735330 h 4103880"/>
                <a:gd name="connsiteX70" fmla="*/ 873353 w 5686653"/>
                <a:gd name="connsiteY70" fmla="*/ 1538480 h 4103880"/>
                <a:gd name="connsiteX71" fmla="*/ 720953 w 5686653"/>
                <a:gd name="connsiteY71" fmla="*/ 1525780 h 4103880"/>
                <a:gd name="connsiteX72" fmla="*/ 765403 w 5686653"/>
                <a:gd name="connsiteY72" fmla="*/ 1405130 h 4103880"/>
                <a:gd name="connsiteX73" fmla="*/ 619353 w 5686653"/>
                <a:gd name="connsiteY73" fmla="*/ 1322580 h 4103880"/>
                <a:gd name="connsiteX74" fmla="*/ 543153 w 5686653"/>
                <a:gd name="connsiteY74" fmla="*/ 1354330 h 4103880"/>
                <a:gd name="connsiteX75" fmla="*/ 428853 w 5686653"/>
                <a:gd name="connsiteY75" fmla="*/ 1430530 h 4103880"/>
                <a:gd name="connsiteX76" fmla="*/ 384403 w 5686653"/>
                <a:gd name="connsiteY76" fmla="*/ 1614680 h 4103880"/>
                <a:gd name="connsiteX77" fmla="*/ 397103 w 5686653"/>
                <a:gd name="connsiteY77" fmla="*/ 1697230 h 4103880"/>
                <a:gd name="connsiteX78" fmla="*/ 244703 w 5686653"/>
                <a:gd name="connsiteY78" fmla="*/ 1836930 h 4103880"/>
                <a:gd name="connsiteX79" fmla="*/ 98653 w 5686653"/>
                <a:gd name="connsiteY79" fmla="*/ 2040130 h 4103880"/>
                <a:gd name="connsiteX80" fmla="*/ 98653 w 5686653"/>
                <a:gd name="connsiteY80" fmla="*/ 2256030 h 4103880"/>
                <a:gd name="connsiteX81" fmla="*/ 320903 w 5686653"/>
                <a:gd name="connsiteY81" fmla="*/ 2446530 h 4103880"/>
                <a:gd name="connsiteX82" fmla="*/ 473303 w 5686653"/>
                <a:gd name="connsiteY82" fmla="*/ 2427480 h 4103880"/>
                <a:gd name="connsiteX83" fmla="*/ 524103 w 5686653"/>
                <a:gd name="connsiteY83" fmla="*/ 2573530 h 4103880"/>
                <a:gd name="connsiteX84" fmla="*/ 600303 w 5686653"/>
                <a:gd name="connsiteY84" fmla="*/ 2751330 h 4103880"/>
                <a:gd name="connsiteX85" fmla="*/ 752703 w 5686653"/>
                <a:gd name="connsiteY85" fmla="*/ 2884680 h 4103880"/>
                <a:gd name="connsiteX86" fmla="*/ 828903 w 5686653"/>
                <a:gd name="connsiteY86" fmla="*/ 3119630 h 4103880"/>
                <a:gd name="connsiteX87" fmla="*/ 562203 w 5686653"/>
                <a:gd name="connsiteY87" fmla="*/ 3087880 h 4103880"/>
                <a:gd name="connsiteX88" fmla="*/ 225653 w 5686653"/>
                <a:gd name="connsiteY88" fmla="*/ 3094230 h 4103880"/>
                <a:gd name="connsiteX89" fmla="*/ 206603 w 5686653"/>
                <a:gd name="connsiteY89" fmla="*/ 3310130 h 4103880"/>
                <a:gd name="connsiteX90" fmla="*/ 187553 w 5686653"/>
                <a:gd name="connsiteY90" fmla="*/ 3570480 h 4103880"/>
                <a:gd name="connsiteX91" fmla="*/ 200253 w 5686653"/>
                <a:gd name="connsiteY91" fmla="*/ 3773680 h 4103880"/>
                <a:gd name="connsiteX92" fmla="*/ 257403 w 5686653"/>
                <a:gd name="connsiteY92" fmla="*/ 3811780 h 4103880"/>
                <a:gd name="connsiteX93" fmla="*/ 390753 w 5686653"/>
                <a:gd name="connsiteY93" fmla="*/ 3926080 h 4103880"/>
                <a:gd name="connsiteX94" fmla="*/ 562203 w 5686653"/>
                <a:gd name="connsiteY94" fmla="*/ 3964180 h 4103880"/>
                <a:gd name="connsiteX0" fmla="*/ 562203 w 5686653"/>
                <a:gd name="connsiteY0" fmla="*/ 3964180 h 4103880"/>
                <a:gd name="connsiteX1" fmla="*/ 619353 w 5686653"/>
                <a:gd name="connsiteY1" fmla="*/ 3894330 h 4103880"/>
                <a:gd name="connsiteX2" fmla="*/ 714603 w 5686653"/>
                <a:gd name="connsiteY2" fmla="*/ 3894330 h 4103880"/>
                <a:gd name="connsiteX3" fmla="*/ 847953 w 5686653"/>
                <a:gd name="connsiteY3" fmla="*/ 3799080 h 4103880"/>
                <a:gd name="connsiteX4" fmla="*/ 968603 w 5686653"/>
                <a:gd name="connsiteY4" fmla="*/ 3760980 h 4103880"/>
                <a:gd name="connsiteX5" fmla="*/ 1006703 w 5686653"/>
                <a:gd name="connsiteY5" fmla="*/ 3576830 h 4103880"/>
                <a:gd name="connsiteX6" fmla="*/ 1260703 w 5686653"/>
                <a:gd name="connsiteY6" fmla="*/ 3405380 h 4103880"/>
                <a:gd name="connsiteX7" fmla="*/ 1260703 w 5686653"/>
                <a:gd name="connsiteY7" fmla="*/ 3272030 h 4103880"/>
                <a:gd name="connsiteX8" fmla="*/ 1368653 w 5686653"/>
                <a:gd name="connsiteY8" fmla="*/ 3195830 h 4103880"/>
                <a:gd name="connsiteX9" fmla="*/ 1527403 w 5686653"/>
                <a:gd name="connsiteY9" fmla="*/ 3240280 h 4103880"/>
                <a:gd name="connsiteX10" fmla="*/ 1667103 w 5686653"/>
                <a:gd name="connsiteY10" fmla="*/ 3100580 h 4103880"/>
                <a:gd name="connsiteX11" fmla="*/ 1819503 w 5686653"/>
                <a:gd name="connsiteY11" fmla="*/ 3259330 h 4103880"/>
                <a:gd name="connsiteX12" fmla="*/ 2194153 w 5686653"/>
                <a:gd name="connsiteY12" fmla="*/ 3697480 h 4103880"/>
                <a:gd name="connsiteX13" fmla="*/ 1902053 w 5686653"/>
                <a:gd name="connsiteY13" fmla="*/ 3767330 h 4103880"/>
                <a:gd name="connsiteX14" fmla="*/ 2048103 w 5686653"/>
                <a:gd name="connsiteY14" fmla="*/ 4002280 h 4103880"/>
                <a:gd name="connsiteX15" fmla="*/ 2416403 w 5686653"/>
                <a:gd name="connsiteY15" fmla="*/ 3627630 h 4103880"/>
                <a:gd name="connsiteX16" fmla="*/ 2651353 w 5686653"/>
                <a:gd name="connsiteY16" fmla="*/ 3913380 h 4103880"/>
                <a:gd name="connsiteX17" fmla="*/ 2981553 w 5686653"/>
                <a:gd name="connsiteY17" fmla="*/ 4103880 h 4103880"/>
                <a:gd name="connsiteX18" fmla="*/ 3121253 w 5686653"/>
                <a:gd name="connsiteY18" fmla="*/ 3964180 h 4103880"/>
                <a:gd name="connsiteX19" fmla="*/ 3470503 w 5686653"/>
                <a:gd name="connsiteY19" fmla="*/ 3995930 h 4103880"/>
                <a:gd name="connsiteX20" fmla="*/ 4397603 w 5686653"/>
                <a:gd name="connsiteY20" fmla="*/ 3881630 h 4103880"/>
                <a:gd name="connsiteX21" fmla="*/ 4473803 w 5686653"/>
                <a:gd name="connsiteY21" fmla="*/ 3665730 h 4103880"/>
                <a:gd name="connsiteX22" fmla="*/ 4708753 w 5686653"/>
                <a:gd name="connsiteY22" fmla="*/ 3633980 h 4103880"/>
                <a:gd name="connsiteX23" fmla="*/ 4835753 w 5686653"/>
                <a:gd name="connsiteY23" fmla="*/ 3792730 h 4103880"/>
                <a:gd name="connsiteX24" fmla="*/ 4892903 w 5686653"/>
                <a:gd name="connsiteY24" fmla="*/ 3551430 h 4103880"/>
                <a:gd name="connsiteX25" fmla="*/ 4911953 w 5686653"/>
                <a:gd name="connsiteY25" fmla="*/ 3456180 h 4103880"/>
                <a:gd name="connsiteX26" fmla="*/ 4753203 w 5686653"/>
                <a:gd name="connsiteY26" fmla="*/ 3303780 h 4103880"/>
                <a:gd name="connsiteX27" fmla="*/ 4664303 w 5686653"/>
                <a:gd name="connsiteY27" fmla="*/ 3087880 h 4103880"/>
                <a:gd name="connsiteX28" fmla="*/ 4708753 w 5686653"/>
                <a:gd name="connsiteY28" fmla="*/ 2954530 h 4103880"/>
                <a:gd name="connsiteX29" fmla="*/ 4842103 w 5686653"/>
                <a:gd name="connsiteY29" fmla="*/ 2865630 h 4103880"/>
                <a:gd name="connsiteX30" fmla="*/ 4594453 w 5686653"/>
                <a:gd name="connsiteY30" fmla="*/ 2573530 h 4103880"/>
                <a:gd name="connsiteX31" fmla="*/ 4683353 w 5686653"/>
                <a:gd name="connsiteY31" fmla="*/ 2484630 h 4103880"/>
                <a:gd name="connsiteX32" fmla="*/ 4791303 w 5686653"/>
                <a:gd name="connsiteY32" fmla="*/ 2560830 h 4103880"/>
                <a:gd name="connsiteX33" fmla="*/ 4835753 w 5686653"/>
                <a:gd name="connsiteY33" fmla="*/ 2503680 h 4103880"/>
                <a:gd name="connsiteX34" fmla="*/ 4772253 w 5686653"/>
                <a:gd name="connsiteY34" fmla="*/ 2414780 h 4103880"/>
                <a:gd name="connsiteX35" fmla="*/ 4975453 w 5686653"/>
                <a:gd name="connsiteY35" fmla="*/ 2294130 h 4103880"/>
                <a:gd name="connsiteX36" fmla="*/ 5108803 w 5686653"/>
                <a:gd name="connsiteY36" fmla="*/ 2268730 h 4103880"/>
                <a:gd name="connsiteX37" fmla="*/ 5216753 w 5686653"/>
                <a:gd name="connsiteY37" fmla="*/ 2376680 h 4103880"/>
                <a:gd name="connsiteX38" fmla="*/ 5331053 w 5686653"/>
                <a:gd name="connsiteY38" fmla="*/ 2363980 h 4103880"/>
                <a:gd name="connsiteX39" fmla="*/ 5400903 w 5686653"/>
                <a:gd name="connsiteY39" fmla="*/ 2440180 h 4103880"/>
                <a:gd name="connsiteX40" fmla="*/ 5470753 w 5686653"/>
                <a:gd name="connsiteY40" fmla="*/ 2363980 h 4103880"/>
                <a:gd name="connsiteX41" fmla="*/ 5591403 w 5686653"/>
                <a:gd name="connsiteY41" fmla="*/ 2427480 h 4103880"/>
                <a:gd name="connsiteX42" fmla="*/ 5667603 w 5686653"/>
                <a:gd name="connsiteY42" fmla="*/ 2256030 h 4103880"/>
                <a:gd name="connsiteX43" fmla="*/ 5686653 w 5686653"/>
                <a:gd name="connsiteY43" fmla="*/ 2148080 h 4103880"/>
                <a:gd name="connsiteX44" fmla="*/ 5673953 w 5686653"/>
                <a:gd name="connsiteY44" fmla="*/ 160504 h 4103880"/>
                <a:gd name="connsiteX45" fmla="*/ 5643761 w 5686653"/>
                <a:gd name="connsiteY45" fmla="*/ 89066 h 4103880"/>
                <a:gd name="connsiteX46" fmla="*/ 5462783 w 5686653"/>
                <a:gd name="connsiteY46" fmla="*/ 31918 h 4103880"/>
                <a:gd name="connsiteX47" fmla="*/ 5123729 w 5686653"/>
                <a:gd name="connsiteY47" fmla="*/ 0 h 4103880"/>
                <a:gd name="connsiteX48" fmla="*/ 4776317 w 5686653"/>
                <a:gd name="connsiteY48" fmla="*/ 178243 h 4103880"/>
                <a:gd name="connsiteX49" fmla="*/ 4273277 w 5686653"/>
                <a:gd name="connsiteY49" fmla="*/ 24815 h 4103880"/>
                <a:gd name="connsiteX50" fmla="*/ 4234896 w 5686653"/>
                <a:gd name="connsiteY50" fmla="*/ 417348 h 4103880"/>
                <a:gd name="connsiteX51" fmla="*/ 3889603 w 5686653"/>
                <a:gd name="connsiteY51" fmla="*/ 446280 h 4103880"/>
                <a:gd name="connsiteX52" fmla="*/ 2486253 w 5686653"/>
                <a:gd name="connsiteY52" fmla="*/ 452630 h 4103880"/>
                <a:gd name="connsiteX53" fmla="*/ 2137003 w 5686653"/>
                <a:gd name="connsiteY53" fmla="*/ 452630 h 4103880"/>
                <a:gd name="connsiteX54" fmla="*/ 2010003 w 5686653"/>
                <a:gd name="connsiteY54" fmla="*/ 611380 h 4103880"/>
                <a:gd name="connsiteX55" fmla="*/ 1863953 w 5686653"/>
                <a:gd name="connsiteY55" fmla="*/ 649480 h 4103880"/>
                <a:gd name="connsiteX56" fmla="*/ 1933803 w 5686653"/>
                <a:gd name="connsiteY56" fmla="*/ 1011430 h 4103880"/>
                <a:gd name="connsiteX57" fmla="*/ 1908403 w 5686653"/>
                <a:gd name="connsiteY57" fmla="*/ 1087630 h 4103880"/>
                <a:gd name="connsiteX58" fmla="*/ 1933803 w 5686653"/>
                <a:gd name="connsiteY58" fmla="*/ 1189230 h 4103880"/>
                <a:gd name="connsiteX59" fmla="*/ 1838553 w 5686653"/>
                <a:gd name="connsiteY59" fmla="*/ 1284480 h 4103880"/>
                <a:gd name="connsiteX60" fmla="*/ 1787753 w 5686653"/>
                <a:gd name="connsiteY60" fmla="*/ 1487680 h 4103880"/>
                <a:gd name="connsiteX61" fmla="*/ 1559153 w 5686653"/>
                <a:gd name="connsiteY61" fmla="*/ 1595630 h 4103880"/>
                <a:gd name="connsiteX62" fmla="*/ 1540103 w 5686653"/>
                <a:gd name="connsiteY62" fmla="*/ 1887730 h 4103880"/>
                <a:gd name="connsiteX63" fmla="*/ 1616303 w 5686653"/>
                <a:gd name="connsiteY63" fmla="*/ 1963930 h 4103880"/>
                <a:gd name="connsiteX64" fmla="*/ 1584553 w 5686653"/>
                <a:gd name="connsiteY64" fmla="*/ 2014730 h 4103880"/>
                <a:gd name="connsiteX65" fmla="*/ 1387703 w 5686653"/>
                <a:gd name="connsiteY65" fmla="*/ 2040130 h 4103880"/>
                <a:gd name="connsiteX66" fmla="*/ 1228953 w 5686653"/>
                <a:gd name="connsiteY66" fmla="*/ 2230630 h 4103880"/>
                <a:gd name="connsiteX67" fmla="*/ 1108303 w 5686653"/>
                <a:gd name="connsiteY67" fmla="*/ 2154430 h 4103880"/>
                <a:gd name="connsiteX68" fmla="*/ 1013053 w 5686653"/>
                <a:gd name="connsiteY68" fmla="*/ 2078230 h 4103880"/>
                <a:gd name="connsiteX69" fmla="*/ 867003 w 5686653"/>
                <a:gd name="connsiteY69" fmla="*/ 1836930 h 4103880"/>
                <a:gd name="connsiteX70" fmla="*/ 778103 w 5686653"/>
                <a:gd name="connsiteY70" fmla="*/ 1735330 h 4103880"/>
                <a:gd name="connsiteX71" fmla="*/ 873353 w 5686653"/>
                <a:gd name="connsiteY71" fmla="*/ 1538480 h 4103880"/>
                <a:gd name="connsiteX72" fmla="*/ 720953 w 5686653"/>
                <a:gd name="connsiteY72" fmla="*/ 1525780 h 4103880"/>
                <a:gd name="connsiteX73" fmla="*/ 765403 w 5686653"/>
                <a:gd name="connsiteY73" fmla="*/ 1405130 h 4103880"/>
                <a:gd name="connsiteX74" fmla="*/ 619353 w 5686653"/>
                <a:gd name="connsiteY74" fmla="*/ 1322580 h 4103880"/>
                <a:gd name="connsiteX75" fmla="*/ 543153 w 5686653"/>
                <a:gd name="connsiteY75" fmla="*/ 1354330 h 4103880"/>
                <a:gd name="connsiteX76" fmla="*/ 428853 w 5686653"/>
                <a:gd name="connsiteY76" fmla="*/ 1430530 h 4103880"/>
                <a:gd name="connsiteX77" fmla="*/ 384403 w 5686653"/>
                <a:gd name="connsiteY77" fmla="*/ 1614680 h 4103880"/>
                <a:gd name="connsiteX78" fmla="*/ 397103 w 5686653"/>
                <a:gd name="connsiteY78" fmla="*/ 1697230 h 4103880"/>
                <a:gd name="connsiteX79" fmla="*/ 244703 w 5686653"/>
                <a:gd name="connsiteY79" fmla="*/ 1836930 h 4103880"/>
                <a:gd name="connsiteX80" fmla="*/ 98653 w 5686653"/>
                <a:gd name="connsiteY80" fmla="*/ 2040130 h 4103880"/>
                <a:gd name="connsiteX81" fmla="*/ 98653 w 5686653"/>
                <a:gd name="connsiteY81" fmla="*/ 2256030 h 4103880"/>
                <a:gd name="connsiteX82" fmla="*/ 320903 w 5686653"/>
                <a:gd name="connsiteY82" fmla="*/ 2446530 h 4103880"/>
                <a:gd name="connsiteX83" fmla="*/ 473303 w 5686653"/>
                <a:gd name="connsiteY83" fmla="*/ 2427480 h 4103880"/>
                <a:gd name="connsiteX84" fmla="*/ 524103 w 5686653"/>
                <a:gd name="connsiteY84" fmla="*/ 2573530 h 4103880"/>
                <a:gd name="connsiteX85" fmla="*/ 600303 w 5686653"/>
                <a:gd name="connsiteY85" fmla="*/ 2751330 h 4103880"/>
                <a:gd name="connsiteX86" fmla="*/ 752703 w 5686653"/>
                <a:gd name="connsiteY86" fmla="*/ 2884680 h 4103880"/>
                <a:gd name="connsiteX87" fmla="*/ 828903 w 5686653"/>
                <a:gd name="connsiteY87" fmla="*/ 3119630 h 4103880"/>
                <a:gd name="connsiteX88" fmla="*/ 562203 w 5686653"/>
                <a:gd name="connsiteY88" fmla="*/ 3087880 h 4103880"/>
                <a:gd name="connsiteX89" fmla="*/ 225653 w 5686653"/>
                <a:gd name="connsiteY89" fmla="*/ 3094230 h 4103880"/>
                <a:gd name="connsiteX90" fmla="*/ 206603 w 5686653"/>
                <a:gd name="connsiteY90" fmla="*/ 3310130 h 4103880"/>
                <a:gd name="connsiteX91" fmla="*/ 187553 w 5686653"/>
                <a:gd name="connsiteY91" fmla="*/ 3570480 h 4103880"/>
                <a:gd name="connsiteX92" fmla="*/ 200253 w 5686653"/>
                <a:gd name="connsiteY92" fmla="*/ 3773680 h 4103880"/>
                <a:gd name="connsiteX93" fmla="*/ 257403 w 5686653"/>
                <a:gd name="connsiteY93" fmla="*/ 3811780 h 4103880"/>
                <a:gd name="connsiteX94" fmla="*/ 390753 w 5686653"/>
                <a:gd name="connsiteY94" fmla="*/ 3926080 h 4103880"/>
                <a:gd name="connsiteX95" fmla="*/ 562203 w 5686653"/>
                <a:gd name="connsiteY95" fmla="*/ 3964180 h 4103880"/>
                <a:gd name="connsiteX0" fmla="*/ 562203 w 5686653"/>
                <a:gd name="connsiteY0" fmla="*/ 3964180 h 4103880"/>
                <a:gd name="connsiteX1" fmla="*/ 619353 w 5686653"/>
                <a:gd name="connsiteY1" fmla="*/ 3894330 h 4103880"/>
                <a:gd name="connsiteX2" fmla="*/ 714603 w 5686653"/>
                <a:gd name="connsiteY2" fmla="*/ 3894330 h 4103880"/>
                <a:gd name="connsiteX3" fmla="*/ 847953 w 5686653"/>
                <a:gd name="connsiteY3" fmla="*/ 3799080 h 4103880"/>
                <a:gd name="connsiteX4" fmla="*/ 968603 w 5686653"/>
                <a:gd name="connsiteY4" fmla="*/ 3760980 h 4103880"/>
                <a:gd name="connsiteX5" fmla="*/ 1006703 w 5686653"/>
                <a:gd name="connsiteY5" fmla="*/ 3576830 h 4103880"/>
                <a:gd name="connsiteX6" fmla="*/ 1260703 w 5686653"/>
                <a:gd name="connsiteY6" fmla="*/ 3405380 h 4103880"/>
                <a:gd name="connsiteX7" fmla="*/ 1260703 w 5686653"/>
                <a:gd name="connsiteY7" fmla="*/ 3272030 h 4103880"/>
                <a:gd name="connsiteX8" fmla="*/ 1368653 w 5686653"/>
                <a:gd name="connsiteY8" fmla="*/ 3195830 h 4103880"/>
                <a:gd name="connsiteX9" fmla="*/ 1527403 w 5686653"/>
                <a:gd name="connsiteY9" fmla="*/ 3240280 h 4103880"/>
                <a:gd name="connsiteX10" fmla="*/ 1667103 w 5686653"/>
                <a:gd name="connsiteY10" fmla="*/ 3100580 h 4103880"/>
                <a:gd name="connsiteX11" fmla="*/ 1819503 w 5686653"/>
                <a:gd name="connsiteY11" fmla="*/ 3259330 h 4103880"/>
                <a:gd name="connsiteX12" fmla="*/ 2194153 w 5686653"/>
                <a:gd name="connsiteY12" fmla="*/ 3697480 h 4103880"/>
                <a:gd name="connsiteX13" fmla="*/ 1902053 w 5686653"/>
                <a:gd name="connsiteY13" fmla="*/ 3767330 h 4103880"/>
                <a:gd name="connsiteX14" fmla="*/ 2048103 w 5686653"/>
                <a:gd name="connsiteY14" fmla="*/ 4002280 h 4103880"/>
                <a:gd name="connsiteX15" fmla="*/ 2416403 w 5686653"/>
                <a:gd name="connsiteY15" fmla="*/ 3627630 h 4103880"/>
                <a:gd name="connsiteX16" fmla="*/ 2651353 w 5686653"/>
                <a:gd name="connsiteY16" fmla="*/ 3913380 h 4103880"/>
                <a:gd name="connsiteX17" fmla="*/ 2981553 w 5686653"/>
                <a:gd name="connsiteY17" fmla="*/ 4103880 h 4103880"/>
                <a:gd name="connsiteX18" fmla="*/ 3121253 w 5686653"/>
                <a:gd name="connsiteY18" fmla="*/ 3964180 h 4103880"/>
                <a:gd name="connsiteX19" fmla="*/ 3470503 w 5686653"/>
                <a:gd name="connsiteY19" fmla="*/ 3995930 h 4103880"/>
                <a:gd name="connsiteX20" fmla="*/ 4397603 w 5686653"/>
                <a:gd name="connsiteY20" fmla="*/ 3881630 h 4103880"/>
                <a:gd name="connsiteX21" fmla="*/ 4473803 w 5686653"/>
                <a:gd name="connsiteY21" fmla="*/ 3665730 h 4103880"/>
                <a:gd name="connsiteX22" fmla="*/ 4708753 w 5686653"/>
                <a:gd name="connsiteY22" fmla="*/ 3633980 h 4103880"/>
                <a:gd name="connsiteX23" fmla="*/ 4835753 w 5686653"/>
                <a:gd name="connsiteY23" fmla="*/ 3792730 h 4103880"/>
                <a:gd name="connsiteX24" fmla="*/ 4892903 w 5686653"/>
                <a:gd name="connsiteY24" fmla="*/ 3551430 h 4103880"/>
                <a:gd name="connsiteX25" fmla="*/ 4911953 w 5686653"/>
                <a:gd name="connsiteY25" fmla="*/ 3456180 h 4103880"/>
                <a:gd name="connsiteX26" fmla="*/ 4753203 w 5686653"/>
                <a:gd name="connsiteY26" fmla="*/ 3303780 h 4103880"/>
                <a:gd name="connsiteX27" fmla="*/ 4664303 w 5686653"/>
                <a:gd name="connsiteY27" fmla="*/ 3087880 h 4103880"/>
                <a:gd name="connsiteX28" fmla="*/ 4708753 w 5686653"/>
                <a:gd name="connsiteY28" fmla="*/ 2954530 h 4103880"/>
                <a:gd name="connsiteX29" fmla="*/ 4842103 w 5686653"/>
                <a:gd name="connsiteY29" fmla="*/ 2865630 h 4103880"/>
                <a:gd name="connsiteX30" fmla="*/ 4594453 w 5686653"/>
                <a:gd name="connsiteY30" fmla="*/ 2573530 h 4103880"/>
                <a:gd name="connsiteX31" fmla="*/ 4683353 w 5686653"/>
                <a:gd name="connsiteY31" fmla="*/ 2484630 h 4103880"/>
                <a:gd name="connsiteX32" fmla="*/ 4791303 w 5686653"/>
                <a:gd name="connsiteY32" fmla="*/ 2560830 h 4103880"/>
                <a:gd name="connsiteX33" fmla="*/ 4835753 w 5686653"/>
                <a:gd name="connsiteY33" fmla="*/ 2503680 h 4103880"/>
                <a:gd name="connsiteX34" fmla="*/ 4772253 w 5686653"/>
                <a:gd name="connsiteY34" fmla="*/ 2414780 h 4103880"/>
                <a:gd name="connsiteX35" fmla="*/ 4975453 w 5686653"/>
                <a:gd name="connsiteY35" fmla="*/ 2294130 h 4103880"/>
                <a:gd name="connsiteX36" fmla="*/ 5108803 w 5686653"/>
                <a:gd name="connsiteY36" fmla="*/ 2268730 h 4103880"/>
                <a:gd name="connsiteX37" fmla="*/ 5216753 w 5686653"/>
                <a:gd name="connsiteY37" fmla="*/ 2376680 h 4103880"/>
                <a:gd name="connsiteX38" fmla="*/ 5331053 w 5686653"/>
                <a:gd name="connsiteY38" fmla="*/ 2363980 h 4103880"/>
                <a:gd name="connsiteX39" fmla="*/ 5400903 w 5686653"/>
                <a:gd name="connsiteY39" fmla="*/ 2440180 h 4103880"/>
                <a:gd name="connsiteX40" fmla="*/ 5470753 w 5686653"/>
                <a:gd name="connsiteY40" fmla="*/ 2363980 h 4103880"/>
                <a:gd name="connsiteX41" fmla="*/ 5591403 w 5686653"/>
                <a:gd name="connsiteY41" fmla="*/ 2427480 h 4103880"/>
                <a:gd name="connsiteX42" fmla="*/ 5667603 w 5686653"/>
                <a:gd name="connsiteY42" fmla="*/ 2256030 h 4103880"/>
                <a:gd name="connsiteX43" fmla="*/ 5686653 w 5686653"/>
                <a:gd name="connsiteY43" fmla="*/ 2148080 h 4103880"/>
                <a:gd name="connsiteX44" fmla="*/ 5673953 w 5686653"/>
                <a:gd name="connsiteY44" fmla="*/ 160504 h 4103880"/>
                <a:gd name="connsiteX45" fmla="*/ 5643761 w 5686653"/>
                <a:gd name="connsiteY45" fmla="*/ 89066 h 4103880"/>
                <a:gd name="connsiteX46" fmla="*/ 5462783 w 5686653"/>
                <a:gd name="connsiteY46" fmla="*/ 31918 h 4103880"/>
                <a:gd name="connsiteX47" fmla="*/ 5123729 w 5686653"/>
                <a:gd name="connsiteY47" fmla="*/ 0 h 4103880"/>
                <a:gd name="connsiteX48" fmla="*/ 4776317 w 5686653"/>
                <a:gd name="connsiteY48" fmla="*/ 178243 h 4103880"/>
                <a:gd name="connsiteX49" fmla="*/ 4273277 w 5686653"/>
                <a:gd name="connsiteY49" fmla="*/ 24815 h 4103880"/>
                <a:gd name="connsiteX50" fmla="*/ 4234896 w 5686653"/>
                <a:gd name="connsiteY50" fmla="*/ 417348 h 4103880"/>
                <a:gd name="connsiteX51" fmla="*/ 3889603 w 5686653"/>
                <a:gd name="connsiteY51" fmla="*/ 446280 h 4103880"/>
                <a:gd name="connsiteX52" fmla="*/ 3459606 w 5686653"/>
                <a:gd name="connsiteY52" fmla="*/ 216568 h 4103880"/>
                <a:gd name="connsiteX53" fmla="*/ 2486253 w 5686653"/>
                <a:gd name="connsiteY53" fmla="*/ 452630 h 4103880"/>
                <a:gd name="connsiteX54" fmla="*/ 2137003 w 5686653"/>
                <a:gd name="connsiteY54" fmla="*/ 452630 h 4103880"/>
                <a:gd name="connsiteX55" fmla="*/ 2010003 w 5686653"/>
                <a:gd name="connsiteY55" fmla="*/ 611380 h 4103880"/>
                <a:gd name="connsiteX56" fmla="*/ 1863953 w 5686653"/>
                <a:gd name="connsiteY56" fmla="*/ 649480 h 4103880"/>
                <a:gd name="connsiteX57" fmla="*/ 1933803 w 5686653"/>
                <a:gd name="connsiteY57" fmla="*/ 1011430 h 4103880"/>
                <a:gd name="connsiteX58" fmla="*/ 1908403 w 5686653"/>
                <a:gd name="connsiteY58" fmla="*/ 1087630 h 4103880"/>
                <a:gd name="connsiteX59" fmla="*/ 1933803 w 5686653"/>
                <a:gd name="connsiteY59" fmla="*/ 1189230 h 4103880"/>
                <a:gd name="connsiteX60" fmla="*/ 1838553 w 5686653"/>
                <a:gd name="connsiteY60" fmla="*/ 1284480 h 4103880"/>
                <a:gd name="connsiteX61" fmla="*/ 1787753 w 5686653"/>
                <a:gd name="connsiteY61" fmla="*/ 1487680 h 4103880"/>
                <a:gd name="connsiteX62" fmla="*/ 1559153 w 5686653"/>
                <a:gd name="connsiteY62" fmla="*/ 1595630 h 4103880"/>
                <a:gd name="connsiteX63" fmla="*/ 1540103 w 5686653"/>
                <a:gd name="connsiteY63" fmla="*/ 1887730 h 4103880"/>
                <a:gd name="connsiteX64" fmla="*/ 1616303 w 5686653"/>
                <a:gd name="connsiteY64" fmla="*/ 1963930 h 4103880"/>
                <a:gd name="connsiteX65" fmla="*/ 1584553 w 5686653"/>
                <a:gd name="connsiteY65" fmla="*/ 2014730 h 4103880"/>
                <a:gd name="connsiteX66" fmla="*/ 1387703 w 5686653"/>
                <a:gd name="connsiteY66" fmla="*/ 2040130 h 4103880"/>
                <a:gd name="connsiteX67" fmla="*/ 1228953 w 5686653"/>
                <a:gd name="connsiteY67" fmla="*/ 2230630 h 4103880"/>
                <a:gd name="connsiteX68" fmla="*/ 1108303 w 5686653"/>
                <a:gd name="connsiteY68" fmla="*/ 2154430 h 4103880"/>
                <a:gd name="connsiteX69" fmla="*/ 1013053 w 5686653"/>
                <a:gd name="connsiteY69" fmla="*/ 2078230 h 4103880"/>
                <a:gd name="connsiteX70" fmla="*/ 867003 w 5686653"/>
                <a:gd name="connsiteY70" fmla="*/ 1836930 h 4103880"/>
                <a:gd name="connsiteX71" fmla="*/ 778103 w 5686653"/>
                <a:gd name="connsiteY71" fmla="*/ 1735330 h 4103880"/>
                <a:gd name="connsiteX72" fmla="*/ 873353 w 5686653"/>
                <a:gd name="connsiteY72" fmla="*/ 1538480 h 4103880"/>
                <a:gd name="connsiteX73" fmla="*/ 720953 w 5686653"/>
                <a:gd name="connsiteY73" fmla="*/ 1525780 h 4103880"/>
                <a:gd name="connsiteX74" fmla="*/ 765403 w 5686653"/>
                <a:gd name="connsiteY74" fmla="*/ 1405130 h 4103880"/>
                <a:gd name="connsiteX75" fmla="*/ 619353 w 5686653"/>
                <a:gd name="connsiteY75" fmla="*/ 1322580 h 4103880"/>
                <a:gd name="connsiteX76" fmla="*/ 543153 w 5686653"/>
                <a:gd name="connsiteY76" fmla="*/ 1354330 h 4103880"/>
                <a:gd name="connsiteX77" fmla="*/ 428853 w 5686653"/>
                <a:gd name="connsiteY77" fmla="*/ 1430530 h 4103880"/>
                <a:gd name="connsiteX78" fmla="*/ 384403 w 5686653"/>
                <a:gd name="connsiteY78" fmla="*/ 1614680 h 4103880"/>
                <a:gd name="connsiteX79" fmla="*/ 397103 w 5686653"/>
                <a:gd name="connsiteY79" fmla="*/ 1697230 h 4103880"/>
                <a:gd name="connsiteX80" fmla="*/ 244703 w 5686653"/>
                <a:gd name="connsiteY80" fmla="*/ 1836930 h 4103880"/>
                <a:gd name="connsiteX81" fmla="*/ 98653 w 5686653"/>
                <a:gd name="connsiteY81" fmla="*/ 2040130 h 4103880"/>
                <a:gd name="connsiteX82" fmla="*/ 98653 w 5686653"/>
                <a:gd name="connsiteY82" fmla="*/ 2256030 h 4103880"/>
                <a:gd name="connsiteX83" fmla="*/ 320903 w 5686653"/>
                <a:gd name="connsiteY83" fmla="*/ 2446530 h 4103880"/>
                <a:gd name="connsiteX84" fmla="*/ 473303 w 5686653"/>
                <a:gd name="connsiteY84" fmla="*/ 2427480 h 4103880"/>
                <a:gd name="connsiteX85" fmla="*/ 524103 w 5686653"/>
                <a:gd name="connsiteY85" fmla="*/ 2573530 h 4103880"/>
                <a:gd name="connsiteX86" fmla="*/ 600303 w 5686653"/>
                <a:gd name="connsiteY86" fmla="*/ 2751330 h 4103880"/>
                <a:gd name="connsiteX87" fmla="*/ 752703 w 5686653"/>
                <a:gd name="connsiteY87" fmla="*/ 2884680 h 4103880"/>
                <a:gd name="connsiteX88" fmla="*/ 828903 w 5686653"/>
                <a:gd name="connsiteY88" fmla="*/ 3119630 h 4103880"/>
                <a:gd name="connsiteX89" fmla="*/ 562203 w 5686653"/>
                <a:gd name="connsiteY89" fmla="*/ 3087880 h 4103880"/>
                <a:gd name="connsiteX90" fmla="*/ 225653 w 5686653"/>
                <a:gd name="connsiteY90" fmla="*/ 3094230 h 4103880"/>
                <a:gd name="connsiteX91" fmla="*/ 206603 w 5686653"/>
                <a:gd name="connsiteY91" fmla="*/ 3310130 h 4103880"/>
                <a:gd name="connsiteX92" fmla="*/ 187553 w 5686653"/>
                <a:gd name="connsiteY92" fmla="*/ 3570480 h 4103880"/>
                <a:gd name="connsiteX93" fmla="*/ 200253 w 5686653"/>
                <a:gd name="connsiteY93" fmla="*/ 3773680 h 4103880"/>
                <a:gd name="connsiteX94" fmla="*/ 257403 w 5686653"/>
                <a:gd name="connsiteY94" fmla="*/ 3811780 h 4103880"/>
                <a:gd name="connsiteX95" fmla="*/ 390753 w 5686653"/>
                <a:gd name="connsiteY95" fmla="*/ 3926080 h 4103880"/>
                <a:gd name="connsiteX96" fmla="*/ 562203 w 5686653"/>
                <a:gd name="connsiteY96" fmla="*/ 3964180 h 4103880"/>
                <a:gd name="connsiteX0" fmla="*/ 562203 w 5686653"/>
                <a:gd name="connsiteY0" fmla="*/ 4089428 h 4229128"/>
                <a:gd name="connsiteX1" fmla="*/ 619353 w 5686653"/>
                <a:gd name="connsiteY1" fmla="*/ 4019578 h 4229128"/>
                <a:gd name="connsiteX2" fmla="*/ 714603 w 5686653"/>
                <a:gd name="connsiteY2" fmla="*/ 4019578 h 4229128"/>
                <a:gd name="connsiteX3" fmla="*/ 847953 w 5686653"/>
                <a:gd name="connsiteY3" fmla="*/ 3924328 h 4229128"/>
                <a:gd name="connsiteX4" fmla="*/ 968603 w 5686653"/>
                <a:gd name="connsiteY4" fmla="*/ 3886228 h 4229128"/>
                <a:gd name="connsiteX5" fmla="*/ 1006703 w 5686653"/>
                <a:gd name="connsiteY5" fmla="*/ 3702078 h 4229128"/>
                <a:gd name="connsiteX6" fmla="*/ 1260703 w 5686653"/>
                <a:gd name="connsiteY6" fmla="*/ 3530628 h 4229128"/>
                <a:gd name="connsiteX7" fmla="*/ 1260703 w 5686653"/>
                <a:gd name="connsiteY7" fmla="*/ 3397278 h 4229128"/>
                <a:gd name="connsiteX8" fmla="*/ 1368653 w 5686653"/>
                <a:gd name="connsiteY8" fmla="*/ 3321078 h 4229128"/>
                <a:gd name="connsiteX9" fmla="*/ 1527403 w 5686653"/>
                <a:gd name="connsiteY9" fmla="*/ 3365528 h 4229128"/>
                <a:gd name="connsiteX10" fmla="*/ 1667103 w 5686653"/>
                <a:gd name="connsiteY10" fmla="*/ 3225828 h 4229128"/>
                <a:gd name="connsiteX11" fmla="*/ 1819503 w 5686653"/>
                <a:gd name="connsiteY11" fmla="*/ 3384578 h 4229128"/>
                <a:gd name="connsiteX12" fmla="*/ 2194153 w 5686653"/>
                <a:gd name="connsiteY12" fmla="*/ 3822728 h 4229128"/>
                <a:gd name="connsiteX13" fmla="*/ 1902053 w 5686653"/>
                <a:gd name="connsiteY13" fmla="*/ 3892578 h 4229128"/>
                <a:gd name="connsiteX14" fmla="*/ 2048103 w 5686653"/>
                <a:gd name="connsiteY14" fmla="*/ 4127528 h 4229128"/>
                <a:gd name="connsiteX15" fmla="*/ 2416403 w 5686653"/>
                <a:gd name="connsiteY15" fmla="*/ 3752878 h 4229128"/>
                <a:gd name="connsiteX16" fmla="*/ 2651353 w 5686653"/>
                <a:gd name="connsiteY16" fmla="*/ 4038628 h 4229128"/>
                <a:gd name="connsiteX17" fmla="*/ 2981553 w 5686653"/>
                <a:gd name="connsiteY17" fmla="*/ 4229128 h 4229128"/>
                <a:gd name="connsiteX18" fmla="*/ 3121253 w 5686653"/>
                <a:gd name="connsiteY18" fmla="*/ 4089428 h 4229128"/>
                <a:gd name="connsiteX19" fmla="*/ 3470503 w 5686653"/>
                <a:gd name="connsiteY19" fmla="*/ 4121178 h 4229128"/>
                <a:gd name="connsiteX20" fmla="*/ 4397603 w 5686653"/>
                <a:gd name="connsiteY20" fmla="*/ 4006878 h 4229128"/>
                <a:gd name="connsiteX21" fmla="*/ 4473803 w 5686653"/>
                <a:gd name="connsiteY21" fmla="*/ 3790978 h 4229128"/>
                <a:gd name="connsiteX22" fmla="*/ 4708753 w 5686653"/>
                <a:gd name="connsiteY22" fmla="*/ 3759228 h 4229128"/>
                <a:gd name="connsiteX23" fmla="*/ 4835753 w 5686653"/>
                <a:gd name="connsiteY23" fmla="*/ 3917978 h 4229128"/>
                <a:gd name="connsiteX24" fmla="*/ 4892903 w 5686653"/>
                <a:gd name="connsiteY24" fmla="*/ 3676678 h 4229128"/>
                <a:gd name="connsiteX25" fmla="*/ 4911953 w 5686653"/>
                <a:gd name="connsiteY25" fmla="*/ 3581428 h 4229128"/>
                <a:gd name="connsiteX26" fmla="*/ 4753203 w 5686653"/>
                <a:gd name="connsiteY26" fmla="*/ 3429028 h 4229128"/>
                <a:gd name="connsiteX27" fmla="*/ 4664303 w 5686653"/>
                <a:gd name="connsiteY27" fmla="*/ 3213128 h 4229128"/>
                <a:gd name="connsiteX28" fmla="*/ 4708753 w 5686653"/>
                <a:gd name="connsiteY28" fmla="*/ 3079778 h 4229128"/>
                <a:gd name="connsiteX29" fmla="*/ 4842103 w 5686653"/>
                <a:gd name="connsiteY29" fmla="*/ 2990878 h 4229128"/>
                <a:gd name="connsiteX30" fmla="*/ 4594453 w 5686653"/>
                <a:gd name="connsiteY30" fmla="*/ 2698778 h 4229128"/>
                <a:gd name="connsiteX31" fmla="*/ 4683353 w 5686653"/>
                <a:gd name="connsiteY31" fmla="*/ 2609878 h 4229128"/>
                <a:gd name="connsiteX32" fmla="*/ 4791303 w 5686653"/>
                <a:gd name="connsiteY32" fmla="*/ 2686078 h 4229128"/>
                <a:gd name="connsiteX33" fmla="*/ 4835753 w 5686653"/>
                <a:gd name="connsiteY33" fmla="*/ 2628928 h 4229128"/>
                <a:gd name="connsiteX34" fmla="*/ 4772253 w 5686653"/>
                <a:gd name="connsiteY34" fmla="*/ 2540028 h 4229128"/>
                <a:gd name="connsiteX35" fmla="*/ 4975453 w 5686653"/>
                <a:gd name="connsiteY35" fmla="*/ 2419378 h 4229128"/>
                <a:gd name="connsiteX36" fmla="*/ 5108803 w 5686653"/>
                <a:gd name="connsiteY36" fmla="*/ 2393978 h 4229128"/>
                <a:gd name="connsiteX37" fmla="*/ 5216753 w 5686653"/>
                <a:gd name="connsiteY37" fmla="*/ 2501928 h 4229128"/>
                <a:gd name="connsiteX38" fmla="*/ 5331053 w 5686653"/>
                <a:gd name="connsiteY38" fmla="*/ 2489228 h 4229128"/>
                <a:gd name="connsiteX39" fmla="*/ 5400903 w 5686653"/>
                <a:gd name="connsiteY39" fmla="*/ 2565428 h 4229128"/>
                <a:gd name="connsiteX40" fmla="*/ 5470753 w 5686653"/>
                <a:gd name="connsiteY40" fmla="*/ 2489228 h 4229128"/>
                <a:gd name="connsiteX41" fmla="*/ 5591403 w 5686653"/>
                <a:gd name="connsiteY41" fmla="*/ 2552728 h 4229128"/>
                <a:gd name="connsiteX42" fmla="*/ 5667603 w 5686653"/>
                <a:gd name="connsiteY42" fmla="*/ 2381278 h 4229128"/>
                <a:gd name="connsiteX43" fmla="*/ 5686653 w 5686653"/>
                <a:gd name="connsiteY43" fmla="*/ 2273328 h 4229128"/>
                <a:gd name="connsiteX44" fmla="*/ 5673953 w 5686653"/>
                <a:gd name="connsiteY44" fmla="*/ 285752 h 4229128"/>
                <a:gd name="connsiteX45" fmla="*/ 5643761 w 5686653"/>
                <a:gd name="connsiteY45" fmla="*/ 214314 h 4229128"/>
                <a:gd name="connsiteX46" fmla="*/ 5462783 w 5686653"/>
                <a:gd name="connsiteY46" fmla="*/ 157166 h 4229128"/>
                <a:gd name="connsiteX47" fmla="*/ 5123729 w 5686653"/>
                <a:gd name="connsiteY47" fmla="*/ 125248 h 4229128"/>
                <a:gd name="connsiteX48" fmla="*/ 4776317 w 5686653"/>
                <a:gd name="connsiteY48" fmla="*/ 303491 h 4229128"/>
                <a:gd name="connsiteX49" fmla="*/ 4273277 w 5686653"/>
                <a:gd name="connsiteY49" fmla="*/ 150063 h 4229128"/>
                <a:gd name="connsiteX50" fmla="*/ 4234896 w 5686653"/>
                <a:gd name="connsiteY50" fmla="*/ 542596 h 4229128"/>
                <a:gd name="connsiteX51" fmla="*/ 3889603 w 5686653"/>
                <a:gd name="connsiteY51" fmla="*/ 0 h 4229128"/>
                <a:gd name="connsiteX52" fmla="*/ 3459606 w 5686653"/>
                <a:gd name="connsiteY52" fmla="*/ 341816 h 4229128"/>
                <a:gd name="connsiteX53" fmla="*/ 2486253 w 5686653"/>
                <a:gd name="connsiteY53" fmla="*/ 577878 h 4229128"/>
                <a:gd name="connsiteX54" fmla="*/ 2137003 w 5686653"/>
                <a:gd name="connsiteY54" fmla="*/ 577878 h 4229128"/>
                <a:gd name="connsiteX55" fmla="*/ 2010003 w 5686653"/>
                <a:gd name="connsiteY55" fmla="*/ 736628 h 4229128"/>
                <a:gd name="connsiteX56" fmla="*/ 1863953 w 5686653"/>
                <a:gd name="connsiteY56" fmla="*/ 774728 h 4229128"/>
                <a:gd name="connsiteX57" fmla="*/ 1933803 w 5686653"/>
                <a:gd name="connsiteY57" fmla="*/ 1136678 h 4229128"/>
                <a:gd name="connsiteX58" fmla="*/ 1908403 w 5686653"/>
                <a:gd name="connsiteY58" fmla="*/ 1212878 h 4229128"/>
                <a:gd name="connsiteX59" fmla="*/ 1933803 w 5686653"/>
                <a:gd name="connsiteY59" fmla="*/ 1314478 h 4229128"/>
                <a:gd name="connsiteX60" fmla="*/ 1838553 w 5686653"/>
                <a:gd name="connsiteY60" fmla="*/ 1409728 h 4229128"/>
                <a:gd name="connsiteX61" fmla="*/ 1787753 w 5686653"/>
                <a:gd name="connsiteY61" fmla="*/ 1612928 h 4229128"/>
                <a:gd name="connsiteX62" fmla="*/ 1559153 w 5686653"/>
                <a:gd name="connsiteY62" fmla="*/ 1720878 h 4229128"/>
                <a:gd name="connsiteX63" fmla="*/ 1540103 w 5686653"/>
                <a:gd name="connsiteY63" fmla="*/ 2012978 h 4229128"/>
                <a:gd name="connsiteX64" fmla="*/ 1616303 w 5686653"/>
                <a:gd name="connsiteY64" fmla="*/ 2089178 h 4229128"/>
                <a:gd name="connsiteX65" fmla="*/ 1584553 w 5686653"/>
                <a:gd name="connsiteY65" fmla="*/ 2139978 h 4229128"/>
                <a:gd name="connsiteX66" fmla="*/ 1387703 w 5686653"/>
                <a:gd name="connsiteY66" fmla="*/ 2165378 h 4229128"/>
                <a:gd name="connsiteX67" fmla="*/ 1228953 w 5686653"/>
                <a:gd name="connsiteY67" fmla="*/ 2355878 h 4229128"/>
                <a:gd name="connsiteX68" fmla="*/ 1108303 w 5686653"/>
                <a:gd name="connsiteY68" fmla="*/ 2279678 h 4229128"/>
                <a:gd name="connsiteX69" fmla="*/ 1013053 w 5686653"/>
                <a:gd name="connsiteY69" fmla="*/ 2203478 h 4229128"/>
                <a:gd name="connsiteX70" fmla="*/ 867003 w 5686653"/>
                <a:gd name="connsiteY70" fmla="*/ 1962178 h 4229128"/>
                <a:gd name="connsiteX71" fmla="*/ 778103 w 5686653"/>
                <a:gd name="connsiteY71" fmla="*/ 1860578 h 4229128"/>
                <a:gd name="connsiteX72" fmla="*/ 873353 w 5686653"/>
                <a:gd name="connsiteY72" fmla="*/ 1663728 h 4229128"/>
                <a:gd name="connsiteX73" fmla="*/ 720953 w 5686653"/>
                <a:gd name="connsiteY73" fmla="*/ 1651028 h 4229128"/>
                <a:gd name="connsiteX74" fmla="*/ 765403 w 5686653"/>
                <a:gd name="connsiteY74" fmla="*/ 1530378 h 4229128"/>
                <a:gd name="connsiteX75" fmla="*/ 619353 w 5686653"/>
                <a:gd name="connsiteY75" fmla="*/ 1447828 h 4229128"/>
                <a:gd name="connsiteX76" fmla="*/ 543153 w 5686653"/>
                <a:gd name="connsiteY76" fmla="*/ 1479578 h 4229128"/>
                <a:gd name="connsiteX77" fmla="*/ 428853 w 5686653"/>
                <a:gd name="connsiteY77" fmla="*/ 1555778 h 4229128"/>
                <a:gd name="connsiteX78" fmla="*/ 384403 w 5686653"/>
                <a:gd name="connsiteY78" fmla="*/ 1739928 h 4229128"/>
                <a:gd name="connsiteX79" fmla="*/ 397103 w 5686653"/>
                <a:gd name="connsiteY79" fmla="*/ 1822478 h 4229128"/>
                <a:gd name="connsiteX80" fmla="*/ 244703 w 5686653"/>
                <a:gd name="connsiteY80" fmla="*/ 1962178 h 4229128"/>
                <a:gd name="connsiteX81" fmla="*/ 98653 w 5686653"/>
                <a:gd name="connsiteY81" fmla="*/ 2165378 h 4229128"/>
                <a:gd name="connsiteX82" fmla="*/ 98653 w 5686653"/>
                <a:gd name="connsiteY82" fmla="*/ 2381278 h 4229128"/>
                <a:gd name="connsiteX83" fmla="*/ 320903 w 5686653"/>
                <a:gd name="connsiteY83" fmla="*/ 2571778 h 4229128"/>
                <a:gd name="connsiteX84" fmla="*/ 473303 w 5686653"/>
                <a:gd name="connsiteY84" fmla="*/ 2552728 h 4229128"/>
                <a:gd name="connsiteX85" fmla="*/ 524103 w 5686653"/>
                <a:gd name="connsiteY85" fmla="*/ 2698778 h 4229128"/>
                <a:gd name="connsiteX86" fmla="*/ 600303 w 5686653"/>
                <a:gd name="connsiteY86" fmla="*/ 2876578 h 4229128"/>
                <a:gd name="connsiteX87" fmla="*/ 752703 w 5686653"/>
                <a:gd name="connsiteY87" fmla="*/ 3009928 h 4229128"/>
                <a:gd name="connsiteX88" fmla="*/ 828903 w 5686653"/>
                <a:gd name="connsiteY88" fmla="*/ 3244878 h 4229128"/>
                <a:gd name="connsiteX89" fmla="*/ 562203 w 5686653"/>
                <a:gd name="connsiteY89" fmla="*/ 3213128 h 4229128"/>
                <a:gd name="connsiteX90" fmla="*/ 225653 w 5686653"/>
                <a:gd name="connsiteY90" fmla="*/ 3219478 h 4229128"/>
                <a:gd name="connsiteX91" fmla="*/ 206603 w 5686653"/>
                <a:gd name="connsiteY91" fmla="*/ 3435378 h 4229128"/>
                <a:gd name="connsiteX92" fmla="*/ 187553 w 5686653"/>
                <a:gd name="connsiteY92" fmla="*/ 3695728 h 4229128"/>
                <a:gd name="connsiteX93" fmla="*/ 200253 w 5686653"/>
                <a:gd name="connsiteY93" fmla="*/ 3898928 h 4229128"/>
                <a:gd name="connsiteX94" fmla="*/ 257403 w 5686653"/>
                <a:gd name="connsiteY94" fmla="*/ 3937028 h 4229128"/>
                <a:gd name="connsiteX95" fmla="*/ 390753 w 5686653"/>
                <a:gd name="connsiteY95" fmla="*/ 4051328 h 4229128"/>
                <a:gd name="connsiteX96" fmla="*/ 562203 w 5686653"/>
                <a:gd name="connsiteY96" fmla="*/ 4089428 h 4229128"/>
                <a:gd name="connsiteX0" fmla="*/ 562203 w 5686653"/>
                <a:gd name="connsiteY0" fmla="*/ 4089428 h 4229128"/>
                <a:gd name="connsiteX1" fmla="*/ 619353 w 5686653"/>
                <a:gd name="connsiteY1" fmla="*/ 4019578 h 4229128"/>
                <a:gd name="connsiteX2" fmla="*/ 714603 w 5686653"/>
                <a:gd name="connsiteY2" fmla="*/ 4019578 h 4229128"/>
                <a:gd name="connsiteX3" fmla="*/ 847953 w 5686653"/>
                <a:gd name="connsiteY3" fmla="*/ 3924328 h 4229128"/>
                <a:gd name="connsiteX4" fmla="*/ 968603 w 5686653"/>
                <a:gd name="connsiteY4" fmla="*/ 3886228 h 4229128"/>
                <a:gd name="connsiteX5" fmla="*/ 1006703 w 5686653"/>
                <a:gd name="connsiteY5" fmla="*/ 3702078 h 4229128"/>
                <a:gd name="connsiteX6" fmla="*/ 1260703 w 5686653"/>
                <a:gd name="connsiteY6" fmla="*/ 3530628 h 4229128"/>
                <a:gd name="connsiteX7" fmla="*/ 1260703 w 5686653"/>
                <a:gd name="connsiteY7" fmla="*/ 3397278 h 4229128"/>
                <a:gd name="connsiteX8" fmla="*/ 1368653 w 5686653"/>
                <a:gd name="connsiteY8" fmla="*/ 3321078 h 4229128"/>
                <a:gd name="connsiteX9" fmla="*/ 1527403 w 5686653"/>
                <a:gd name="connsiteY9" fmla="*/ 3365528 h 4229128"/>
                <a:gd name="connsiteX10" fmla="*/ 1667103 w 5686653"/>
                <a:gd name="connsiteY10" fmla="*/ 3225828 h 4229128"/>
                <a:gd name="connsiteX11" fmla="*/ 1819503 w 5686653"/>
                <a:gd name="connsiteY11" fmla="*/ 3384578 h 4229128"/>
                <a:gd name="connsiteX12" fmla="*/ 2194153 w 5686653"/>
                <a:gd name="connsiteY12" fmla="*/ 3822728 h 4229128"/>
                <a:gd name="connsiteX13" fmla="*/ 1902053 w 5686653"/>
                <a:gd name="connsiteY13" fmla="*/ 3892578 h 4229128"/>
                <a:gd name="connsiteX14" fmla="*/ 2048103 w 5686653"/>
                <a:gd name="connsiteY14" fmla="*/ 4127528 h 4229128"/>
                <a:gd name="connsiteX15" fmla="*/ 2416403 w 5686653"/>
                <a:gd name="connsiteY15" fmla="*/ 3752878 h 4229128"/>
                <a:gd name="connsiteX16" fmla="*/ 2651353 w 5686653"/>
                <a:gd name="connsiteY16" fmla="*/ 4038628 h 4229128"/>
                <a:gd name="connsiteX17" fmla="*/ 2981553 w 5686653"/>
                <a:gd name="connsiteY17" fmla="*/ 4229128 h 4229128"/>
                <a:gd name="connsiteX18" fmla="*/ 3121253 w 5686653"/>
                <a:gd name="connsiteY18" fmla="*/ 4089428 h 4229128"/>
                <a:gd name="connsiteX19" fmla="*/ 3470503 w 5686653"/>
                <a:gd name="connsiteY19" fmla="*/ 4121178 h 4229128"/>
                <a:gd name="connsiteX20" fmla="*/ 4397603 w 5686653"/>
                <a:gd name="connsiteY20" fmla="*/ 4006878 h 4229128"/>
                <a:gd name="connsiteX21" fmla="*/ 4473803 w 5686653"/>
                <a:gd name="connsiteY21" fmla="*/ 3790978 h 4229128"/>
                <a:gd name="connsiteX22" fmla="*/ 4708753 w 5686653"/>
                <a:gd name="connsiteY22" fmla="*/ 3759228 h 4229128"/>
                <a:gd name="connsiteX23" fmla="*/ 4835753 w 5686653"/>
                <a:gd name="connsiteY23" fmla="*/ 3917978 h 4229128"/>
                <a:gd name="connsiteX24" fmla="*/ 4892903 w 5686653"/>
                <a:gd name="connsiteY24" fmla="*/ 3676678 h 4229128"/>
                <a:gd name="connsiteX25" fmla="*/ 4911953 w 5686653"/>
                <a:gd name="connsiteY25" fmla="*/ 3581428 h 4229128"/>
                <a:gd name="connsiteX26" fmla="*/ 4753203 w 5686653"/>
                <a:gd name="connsiteY26" fmla="*/ 3429028 h 4229128"/>
                <a:gd name="connsiteX27" fmla="*/ 4664303 w 5686653"/>
                <a:gd name="connsiteY27" fmla="*/ 3213128 h 4229128"/>
                <a:gd name="connsiteX28" fmla="*/ 4708753 w 5686653"/>
                <a:gd name="connsiteY28" fmla="*/ 3079778 h 4229128"/>
                <a:gd name="connsiteX29" fmla="*/ 4842103 w 5686653"/>
                <a:gd name="connsiteY29" fmla="*/ 2990878 h 4229128"/>
                <a:gd name="connsiteX30" fmla="*/ 4594453 w 5686653"/>
                <a:gd name="connsiteY30" fmla="*/ 2698778 h 4229128"/>
                <a:gd name="connsiteX31" fmla="*/ 4683353 w 5686653"/>
                <a:gd name="connsiteY31" fmla="*/ 2609878 h 4229128"/>
                <a:gd name="connsiteX32" fmla="*/ 4791303 w 5686653"/>
                <a:gd name="connsiteY32" fmla="*/ 2686078 h 4229128"/>
                <a:gd name="connsiteX33" fmla="*/ 4835753 w 5686653"/>
                <a:gd name="connsiteY33" fmla="*/ 2628928 h 4229128"/>
                <a:gd name="connsiteX34" fmla="*/ 4772253 w 5686653"/>
                <a:gd name="connsiteY34" fmla="*/ 2540028 h 4229128"/>
                <a:gd name="connsiteX35" fmla="*/ 4975453 w 5686653"/>
                <a:gd name="connsiteY35" fmla="*/ 2419378 h 4229128"/>
                <a:gd name="connsiteX36" fmla="*/ 5108803 w 5686653"/>
                <a:gd name="connsiteY36" fmla="*/ 2393978 h 4229128"/>
                <a:gd name="connsiteX37" fmla="*/ 5216753 w 5686653"/>
                <a:gd name="connsiteY37" fmla="*/ 2501928 h 4229128"/>
                <a:gd name="connsiteX38" fmla="*/ 5331053 w 5686653"/>
                <a:gd name="connsiteY38" fmla="*/ 2489228 h 4229128"/>
                <a:gd name="connsiteX39" fmla="*/ 5400903 w 5686653"/>
                <a:gd name="connsiteY39" fmla="*/ 2565428 h 4229128"/>
                <a:gd name="connsiteX40" fmla="*/ 5470753 w 5686653"/>
                <a:gd name="connsiteY40" fmla="*/ 2489228 h 4229128"/>
                <a:gd name="connsiteX41" fmla="*/ 5591403 w 5686653"/>
                <a:gd name="connsiteY41" fmla="*/ 2552728 h 4229128"/>
                <a:gd name="connsiteX42" fmla="*/ 5667603 w 5686653"/>
                <a:gd name="connsiteY42" fmla="*/ 2381278 h 4229128"/>
                <a:gd name="connsiteX43" fmla="*/ 5686653 w 5686653"/>
                <a:gd name="connsiteY43" fmla="*/ 2273328 h 4229128"/>
                <a:gd name="connsiteX44" fmla="*/ 5673953 w 5686653"/>
                <a:gd name="connsiteY44" fmla="*/ 285752 h 4229128"/>
                <a:gd name="connsiteX45" fmla="*/ 5643761 w 5686653"/>
                <a:gd name="connsiteY45" fmla="*/ 214314 h 4229128"/>
                <a:gd name="connsiteX46" fmla="*/ 5462783 w 5686653"/>
                <a:gd name="connsiteY46" fmla="*/ 157166 h 4229128"/>
                <a:gd name="connsiteX47" fmla="*/ 5123729 w 5686653"/>
                <a:gd name="connsiteY47" fmla="*/ 125248 h 4229128"/>
                <a:gd name="connsiteX48" fmla="*/ 4776317 w 5686653"/>
                <a:gd name="connsiteY48" fmla="*/ 303491 h 4229128"/>
                <a:gd name="connsiteX49" fmla="*/ 4273277 w 5686653"/>
                <a:gd name="connsiteY49" fmla="*/ 150063 h 4229128"/>
                <a:gd name="connsiteX50" fmla="*/ 4234896 w 5686653"/>
                <a:gd name="connsiteY50" fmla="*/ 542596 h 4229128"/>
                <a:gd name="connsiteX51" fmla="*/ 3889603 w 5686653"/>
                <a:gd name="connsiteY51" fmla="*/ 0 h 4229128"/>
                <a:gd name="connsiteX52" fmla="*/ 3459606 w 5686653"/>
                <a:gd name="connsiteY52" fmla="*/ 341816 h 4229128"/>
                <a:gd name="connsiteX53" fmla="*/ 2486253 w 5686653"/>
                <a:gd name="connsiteY53" fmla="*/ 577878 h 4229128"/>
                <a:gd name="connsiteX54" fmla="*/ 2137003 w 5686653"/>
                <a:gd name="connsiteY54" fmla="*/ 577878 h 4229128"/>
                <a:gd name="connsiteX55" fmla="*/ 2010003 w 5686653"/>
                <a:gd name="connsiteY55" fmla="*/ 736628 h 4229128"/>
                <a:gd name="connsiteX56" fmla="*/ 1863953 w 5686653"/>
                <a:gd name="connsiteY56" fmla="*/ 774728 h 4229128"/>
                <a:gd name="connsiteX57" fmla="*/ 1933803 w 5686653"/>
                <a:gd name="connsiteY57" fmla="*/ 1136678 h 4229128"/>
                <a:gd name="connsiteX58" fmla="*/ 1908403 w 5686653"/>
                <a:gd name="connsiteY58" fmla="*/ 1212878 h 4229128"/>
                <a:gd name="connsiteX59" fmla="*/ 1933803 w 5686653"/>
                <a:gd name="connsiteY59" fmla="*/ 1314478 h 4229128"/>
                <a:gd name="connsiteX60" fmla="*/ 1838553 w 5686653"/>
                <a:gd name="connsiteY60" fmla="*/ 1409728 h 4229128"/>
                <a:gd name="connsiteX61" fmla="*/ 1787753 w 5686653"/>
                <a:gd name="connsiteY61" fmla="*/ 1612928 h 4229128"/>
                <a:gd name="connsiteX62" fmla="*/ 1559153 w 5686653"/>
                <a:gd name="connsiteY62" fmla="*/ 1720878 h 4229128"/>
                <a:gd name="connsiteX63" fmla="*/ 1540103 w 5686653"/>
                <a:gd name="connsiteY63" fmla="*/ 2012978 h 4229128"/>
                <a:gd name="connsiteX64" fmla="*/ 1616303 w 5686653"/>
                <a:gd name="connsiteY64" fmla="*/ 2089178 h 4229128"/>
                <a:gd name="connsiteX65" fmla="*/ 1584553 w 5686653"/>
                <a:gd name="connsiteY65" fmla="*/ 2139978 h 4229128"/>
                <a:gd name="connsiteX66" fmla="*/ 1387703 w 5686653"/>
                <a:gd name="connsiteY66" fmla="*/ 2165378 h 4229128"/>
                <a:gd name="connsiteX67" fmla="*/ 1228953 w 5686653"/>
                <a:gd name="connsiteY67" fmla="*/ 2355878 h 4229128"/>
                <a:gd name="connsiteX68" fmla="*/ 1108303 w 5686653"/>
                <a:gd name="connsiteY68" fmla="*/ 2279678 h 4229128"/>
                <a:gd name="connsiteX69" fmla="*/ 1013053 w 5686653"/>
                <a:gd name="connsiteY69" fmla="*/ 2203478 h 4229128"/>
                <a:gd name="connsiteX70" fmla="*/ 867003 w 5686653"/>
                <a:gd name="connsiteY70" fmla="*/ 1962178 h 4229128"/>
                <a:gd name="connsiteX71" fmla="*/ 778103 w 5686653"/>
                <a:gd name="connsiteY71" fmla="*/ 1860578 h 4229128"/>
                <a:gd name="connsiteX72" fmla="*/ 873353 w 5686653"/>
                <a:gd name="connsiteY72" fmla="*/ 1663728 h 4229128"/>
                <a:gd name="connsiteX73" fmla="*/ 720953 w 5686653"/>
                <a:gd name="connsiteY73" fmla="*/ 1651028 h 4229128"/>
                <a:gd name="connsiteX74" fmla="*/ 765403 w 5686653"/>
                <a:gd name="connsiteY74" fmla="*/ 1530378 h 4229128"/>
                <a:gd name="connsiteX75" fmla="*/ 619353 w 5686653"/>
                <a:gd name="connsiteY75" fmla="*/ 1447828 h 4229128"/>
                <a:gd name="connsiteX76" fmla="*/ 543153 w 5686653"/>
                <a:gd name="connsiteY76" fmla="*/ 1479578 h 4229128"/>
                <a:gd name="connsiteX77" fmla="*/ 428853 w 5686653"/>
                <a:gd name="connsiteY77" fmla="*/ 1555778 h 4229128"/>
                <a:gd name="connsiteX78" fmla="*/ 384403 w 5686653"/>
                <a:gd name="connsiteY78" fmla="*/ 1739928 h 4229128"/>
                <a:gd name="connsiteX79" fmla="*/ 397103 w 5686653"/>
                <a:gd name="connsiteY79" fmla="*/ 1822478 h 4229128"/>
                <a:gd name="connsiteX80" fmla="*/ 244703 w 5686653"/>
                <a:gd name="connsiteY80" fmla="*/ 1962178 h 4229128"/>
                <a:gd name="connsiteX81" fmla="*/ 98653 w 5686653"/>
                <a:gd name="connsiteY81" fmla="*/ 2165378 h 4229128"/>
                <a:gd name="connsiteX82" fmla="*/ 98653 w 5686653"/>
                <a:gd name="connsiteY82" fmla="*/ 2381278 h 4229128"/>
                <a:gd name="connsiteX83" fmla="*/ 320903 w 5686653"/>
                <a:gd name="connsiteY83" fmla="*/ 2571778 h 4229128"/>
                <a:gd name="connsiteX84" fmla="*/ 473303 w 5686653"/>
                <a:gd name="connsiteY84" fmla="*/ 2552728 h 4229128"/>
                <a:gd name="connsiteX85" fmla="*/ 524103 w 5686653"/>
                <a:gd name="connsiteY85" fmla="*/ 2698778 h 4229128"/>
                <a:gd name="connsiteX86" fmla="*/ 600303 w 5686653"/>
                <a:gd name="connsiteY86" fmla="*/ 2876578 h 4229128"/>
                <a:gd name="connsiteX87" fmla="*/ 752703 w 5686653"/>
                <a:gd name="connsiteY87" fmla="*/ 3009928 h 4229128"/>
                <a:gd name="connsiteX88" fmla="*/ 828903 w 5686653"/>
                <a:gd name="connsiteY88" fmla="*/ 3244878 h 4229128"/>
                <a:gd name="connsiteX89" fmla="*/ 562203 w 5686653"/>
                <a:gd name="connsiteY89" fmla="*/ 3213128 h 4229128"/>
                <a:gd name="connsiteX90" fmla="*/ 225653 w 5686653"/>
                <a:gd name="connsiteY90" fmla="*/ 3219478 h 4229128"/>
                <a:gd name="connsiteX91" fmla="*/ 206603 w 5686653"/>
                <a:gd name="connsiteY91" fmla="*/ 3435378 h 4229128"/>
                <a:gd name="connsiteX92" fmla="*/ 187553 w 5686653"/>
                <a:gd name="connsiteY92" fmla="*/ 3695728 h 4229128"/>
                <a:gd name="connsiteX93" fmla="*/ 200253 w 5686653"/>
                <a:gd name="connsiteY93" fmla="*/ 3898928 h 4229128"/>
                <a:gd name="connsiteX94" fmla="*/ 257403 w 5686653"/>
                <a:gd name="connsiteY94" fmla="*/ 3937028 h 4229128"/>
                <a:gd name="connsiteX95" fmla="*/ 390753 w 5686653"/>
                <a:gd name="connsiteY95" fmla="*/ 4051328 h 4229128"/>
                <a:gd name="connsiteX96" fmla="*/ 562203 w 5686653"/>
                <a:gd name="connsiteY96" fmla="*/ 4089428 h 4229128"/>
                <a:gd name="connsiteX0" fmla="*/ 562203 w 5686653"/>
                <a:gd name="connsiteY0" fmla="*/ 4280020 h 4419720"/>
                <a:gd name="connsiteX1" fmla="*/ 619353 w 5686653"/>
                <a:gd name="connsiteY1" fmla="*/ 4210170 h 4419720"/>
                <a:gd name="connsiteX2" fmla="*/ 714603 w 5686653"/>
                <a:gd name="connsiteY2" fmla="*/ 4210170 h 4419720"/>
                <a:gd name="connsiteX3" fmla="*/ 847953 w 5686653"/>
                <a:gd name="connsiteY3" fmla="*/ 4114920 h 4419720"/>
                <a:gd name="connsiteX4" fmla="*/ 968603 w 5686653"/>
                <a:gd name="connsiteY4" fmla="*/ 4076820 h 4419720"/>
                <a:gd name="connsiteX5" fmla="*/ 1006703 w 5686653"/>
                <a:gd name="connsiteY5" fmla="*/ 3892670 h 4419720"/>
                <a:gd name="connsiteX6" fmla="*/ 1260703 w 5686653"/>
                <a:gd name="connsiteY6" fmla="*/ 3721220 h 4419720"/>
                <a:gd name="connsiteX7" fmla="*/ 1260703 w 5686653"/>
                <a:gd name="connsiteY7" fmla="*/ 3587870 h 4419720"/>
                <a:gd name="connsiteX8" fmla="*/ 1368653 w 5686653"/>
                <a:gd name="connsiteY8" fmla="*/ 3511670 h 4419720"/>
                <a:gd name="connsiteX9" fmla="*/ 1527403 w 5686653"/>
                <a:gd name="connsiteY9" fmla="*/ 3556120 h 4419720"/>
                <a:gd name="connsiteX10" fmla="*/ 1667103 w 5686653"/>
                <a:gd name="connsiteY10" fmla="*/ 3416420 h 4419720"/>
                <a:gd name="connsiteX11" fmla="*/ 1819503 w 5686653"/>
                <a:gd name="connsiteY11" fmla="*/ 3575170 h 4419720"/>
                <a:gd name="connsiteX12" fmla="*/ 2194153 w 5686653"/>
                <a:gd name="connsiteY12" fmla="*/ 4013320 h 4419720"/>
                <a:gd name="connsiteX13" fmla="*/ 1902053 w 5686653"/>
                <a:gd name="connsiteY13" fmla="*/ 4083170 h 4419720"/>
                <a:gd name="connsiteX14" fmla="*/ 2048103 w 5686653"/>
                <a:gd name="connsiteY14" fmla="*/ 4318120 h 4419720"/>
                <a:gd name="connsiteX15" fmla="*/ 2416403 w 5686653"/>
                <a:gd name="connsiteY15" fmla="*/ 3943470 h 4419720"/>
                <a:gd name="connsiteX16" fmla="*/ 2651353 w 5686653"/>
                <a:gd name="connsiteY16" fmla="*/ 4229220 h 4419720"/>
                <a:gd name="connsiteX17" fmla="*/ 2981553 w 5686653"/>
                <a:gd name="connsiteY17" fmla="*/ 4419720 h 4419720"/>
                <a:gd name="connsiteX18" fmla="*/ 3121253 w 5686653"/>
                <a:gd name="connsiteY18" fmla="*/ 4280020 h 4419720"/>
                <a:gd name="connsiteX19" fmla="*/ 3470503 w 5686653"/>
                <a:gd name="connsiteY19" fmla="*/ 4311770 h 4419720"/>
                <a:gd name="connsiteX20" fmla="*/ 4397603 w 5686653"/>
                <a:gd name="connsiteY20" fmla="*/ 4197470 h 4419720"/>
                <a:gd name="connsiteX21" fmla="*/ 4473803 w 5686653"/>
                <a:gd name="connsiteY21" fmla="*/ 3981570 h 4419720"/>
                <a:gd name="connsiteX22" fmla="*/ 4708753 w 5686653"/>
                <a:gd name="connsiteY22" fmla="*/ 3949820 h 4419720"/>
                <a:gd name="connsiteX23" fmla="*/ 4835753 w 5686653"/>
                <a:gd name="connsiteY23" fmla="*/ 4108570 h 4419720"/>
                <a:gd name="connsiteX24" fmla="*/ 4892903 w 5686653"/>
                <a:gd name="connsiteY24" fmla="*/ 3867270 h 4419720"/>
                <a:gd name="connsiteX25" fmla="*/ 4911953 w 5686653"/>
                <a:gd name="connsiteY25" fmla="*/ 3772020 h 4419720"/>
                <a:gd name="connsiteX26" fmla="*/ 4753203 w 5686653"/>
                <a:gd name="connsiteY26" fmla="*/ 3619620 h 4419720"/>
                <a:gd name="connsiteX27" fmla="*/ 4664303 w 5686653"/>
                <a:gd name="connsiteY27" fmla="*/ 3403720 h 4419720"/>
                <a:gd name="connsiteX28" fmla="*/ 4708753 w 5686653"/>
                <a:gd name="connsiteY28" fmla="*/ 3270370 h 4419720"/>
                <a:gd name="connsiteX29" fmla="*/ 4842103 w 5686653"/>
                <a:gd name="connsiteY29" fmla="*/ 3181470 h 4419720"/>
                <a:gd name="connsiteX30" fmla="*/ 4594453 w 5686653"/>
                <a:gd name="connsiteY30" fmla="*/ 2889370 h 4419720"/>
                <a:gd name="connsiteX31" fmla="*/ 4683353 w 5686653"/>
                <a:gd name="connsiteY31" fmla="*/ 2800470 h 4419720"/>
                <a:gd name="connsiteX32" fmla="*/ 4791303 w 5686653"/>
                <a:gd name="connsiteY32" fmla="*/ 2876670 h 4419720"/>
                <a:gd name="connsiteX33" fmla="*/ 4835753 w 5686653"/>
                <a:gd name="connsiteY33" fmla="*/ 2819520 h 4419720"/>
                <a:gd name="connsiteX34" fmla="*/ 4772253 w 5686653"/>
                <a:gd name="connsiteY34" fmla="*/ 2730620 h 4419720"/>
                <a:gd name="connsiteX35" fmla="*/ 4975453 w 5686653"/>
                <a:gd name="connsiteY35" fmla="*/ 2609970 h 4419720"/>
                <a:gd name="connsiteX36" fmla="*/ 5108803 w 5686653"/>
                <a:gd name="connsiteY36" fmla="*/ 2584570 h 4419720"/>
                <a:gd name="connsiteX37" fmla="*/ 5216753 w 5686653"/>
                <a:gd name="connsiteY37" fmla="*/ 2692520 h 4419720"/>
                <a:gd name="connsiteX38" fmla="*/ 5331053 w 5686653"/>
                <a:gd name="connsiteY38" fmla="*/ 2679820 h 4419720"/>
                <a:gd name="connsiteX39" fmla="*/ 5400903 w 5686653"/>
                <a:gd name="connsiteY39" fmla="*/ 2756020 h 4419720"/>
                <a:gd name="connsiteX40" fmla="*/ 5470753 w 5686653"/>
                <a:gd name="connsiteY40" fmla="*/ 2679820 h 4419720"/>
                <a:gd name="connsiteX41" fmla="*/ 5591403 w 5686653"/>
                <a:gd name="connsiteY41" fmla="*/ 2743320 h 4419720"/>
                <a:gd name="connsiteX42" fmla="*/ 5667603 w 5686653"/>
                <a:gd name="connsiteY42" fmla="*/ 2571870 h 4419720"/>
                <a:gd name="connsiteX43" fmla="*/ 5686653 w 5686653"/>
                <a:gd name="connsiteY43" fmla="*/ 2463920 h 4419720"/>
                <a:gd name="connsiteX44" fmla="*/ 5673953 w 5686653"/>
                <a:gd name="connsiteY44" fmla="*/ 476344 h 4419720"/>
                <a:gd name="connsiteX45" fmla="*/ 5643761 w 5686653"/>
                <a:gd name="connsiteY45" fmla="*/ 404906 h 4419720"/>
                <a:gd name="connsiteX46" fmla="*/ 5462783 w 5686653"/>
                <a:gd name="connsiteY46" fmla="*/ 347758 h 4419720"/>
                <a:gd name="connsiteX47" fmla="*/ 5123729 w 5686653"/>
                <a:gd name="connsiteY47" fmla="*/ 315840 h 4419720"/>
                <a:gd name="connsiteX48" fmla="*/ 4776317 w 5686653"/>
                <a:gd name="connsiteY48" fmla="*/ 494083 h 4419720"/>
                <a:gd name="connsiteX49" fmla="*/ 4273277 w 5686653"/>
                <a:gd name="connsiteY49" fmla="*/ 340655 h 4419720"/>
                <a:gd name="connsiteX50" fmla="*/ 4234896 w 5686653"/>
                <a:gd name="connsiteY50" fmla="*/ 733188 h 4419720"/>
                <a:gd name="connsiteX51" fmla="*/ 3889603 w 5686653"/>
                <a:gd name="connsiteY51" fmla="*/ 190592 h 4419720"/>
                <a:gd name="connsiteX52" fmla="*/ 3459606 w 5686653"/>
                <a:gd name="connsiteY52" fmla="*/ 532408 h 4419720"/>
                <a:gd name="connsiteX53" fmla="*/ 2486253 w 5686653"/>
                <a:gd name="connsiteY53" fmla="*/ 768470 h 4419720"/>
                <a:gd name="connsiteX54" fmla="*/ 2137003 w 5686653"/>
                <a:gd name="connsiteY54" fmla="*/ 768470 h 4419720"/>
                <a:gd name="connsiteX55" fmla="*/ 2010003 w 5686653"/>
                <a:gd name="connsiteY55" fmla="*/ 927220 h 4419720"/>
                <a:gd name="connsiteX56" fmla="*/ 1863953 w 5686653"/>
                <a:gd name="connsiteY56" fmla="*/ 965320 h 4419720"/>
                <a:gd name="connsiteX57" fmla="*/ 1933803 w 5686653"/>
                <a:gd name="connsiteY57" fmla="*/ 1327270 h 4419720"/>
                <a:gd name="connsiteX58" fmla="*/ 1908403 w 5686653"/>
                <a:gd name="connsiteY58" fmla="*/ 1403470 h 4419720"/>
                <a:gd name="connsiteX59" fmla="*/ 1933803 w 5686653"/>
                <a:gd name="connsiteY59" fmla="*/ 1505070 h 4419720"/>
                <a:gd name="connsiteX60" fmla="*/ 1838553 w 5686653"/>
                <a:gd name="connsiteY60" fmla="*/ 1600320 h 4419720"/>
                <a:gd name="connsiteX61" fmla="*/ 1787753 w 5686653"/>
                <a:gd name="connsiteY61" fmla="*/ 1803520 h 4419720"/>
                <a:gd name="connsiteX62" fmla="*/ 1559153 w 5686653"/>
                <a:gd name="connsiteY62" fmla="*/ 1911470 h 4419720"/>
                <a:gd name="connsiteX63" fmla="*/ 1540103 w 5686653"/>
                <a:gd name="connsiteY63" fmla="*/ 2203570 h 4419720"/>
                <a:gd name="connsiteX64" fmla="*/ 1616303 w 5686653"/>
                <a:gd name="connsiteY64" fmla="*/ 2279770 h 4419720"/>
                <a:gd name="connsiteX65" fmla="*/ 1584553 w 5686653"/>
                <a:gd name="connsiteY65" fmla="*/ 2330570 h 4419720"/>
                <a:gd name="connsiteX66" fmla="*/ 1387703 w 5686653"/>
                <a:gd name="connsiteY66" fmla="*/ 2355970 h 4419720"/>
                <a:gd name="connsiteX67" fmla="*/ 1228953 w 5686653"/>
                <a:gd name="connsiteY67" fmla="*/ 2546470 h 4419720"/>
                <a:gd name="connsiteX68" fmla="*/ 1108303 w 5686653"/>
                <a:gd name="connsiteY68" fmla="*/ 2470270 h 4419720"/>
                <a:gd name="connsiteX69" fmla="*/ 1013053 w 5686653"/>
                <a:gd name="connsiteY69" fmla="*/ 2394070 h 4419720"/>
                <a:gd name="connsiteX70" fmla="*/ 867003 w 5686653"/>
                <a:gd name="connsiteY70" fmla="*/ 2152770 h 4419720"/>
                <a:gd name="connsiteX71" fmla="*/ 778103 w 5686653"/>
                <a:gd name="connsiteY71" fmla="*/ 2051170 h 4419720"/>
                <a:gd name="connsiteX72" fmla="*/ 873353 w 5686653"/>
                <a:gd name="connsiteY72" fmla="*/ 1854320 h 4419720"/>
                <a:gd name="connsiteX73" fmla="*/ 720953 w 5686653"/>
                <a:gd name="connsiteY73" fmla="*/ 1841620 h 4419720"/>
                <a:gd name="connsiteX74" fmla="*/ 765403 w 5686653"/>
                <a:gd name="connsiteY74" fmla="*/ 1720970 h 4419720"/>
                <a:gd name="connsiteX75" fmla="*/ 619353 w 5686653"/>
                <a:gd name="connsiteY75" fmla="*/ 1638420 h 4419720"/>
                <a:gd name="connsiteX76" fmla="*/ 543153 w 5686653"/>
                <a:gd name="connsiteY76" fmla="*/ 1670170 h 4419720"/>
                <a:gd name="connsiteX77" fmla="*/ 428853 w 5686653"/>
                <a:gd name="connsiteY77" fmla="*/ 1746370 h 4419720"/>
                <a:gd name="connsiteX78" fmla="*/ 384403 w 5686653"/>
                <a:gd name="connsiteY78" fmla="*/ 1930520 h 4419720"/>
                <a:gd name="connsiteX79" fmla="*/ 397103 w 5686653"/>
                <a:gd name="connsiteY79" fmla="*/ 2013070 h 4419720"/>
                <a:gd name="connsiteX80" fmla="*/ 244703 w 5686653"/>
                <a:gd name="connsiteY80" fmla="*/ 2152770 h 4419720"/>
                <a:gd name="connsiteX81" fmla="*/ 98653 w 5686653"/>
                <a:gd name="connsiteY81" fmla="*/ 2355970 h 4419720"/>
                <a:gd name="connsiteX82" fmla="*/ 98653 w 5686653"/>
                <a:gd name="connsiteY82" fmla="*/ 2571870 h 4419720"/>
                <a:gd name="connsiteX83" fmla="*/ 320903 w 5686653"/>
                <a:gd name="connsiteY83" fmla="*/ 2762370 h 4419720"/>
                <a:gd name="connsiteX84" fmla="*/ 473303 w 5686653"/>
                <a:gd name="connsiteY84" fmla="*/ 2743320 h 4419720"/>
                <a:gd name="connsiteX85" fmla="*/ 524103 w 5686653"/>
                <a:gd name="connsiteY85" fmla="*/ 2889370 h 4419720"/>
                <a:gd name="connsiteX86" fmla="*/ 600303 w 5686653"/>
                <a:gd name="connsiteY86" fmla="*/ 3067170 h 4419720"/>
                <a:gd name="connsiteX87" fmla="*/ 752703 w 5686653"/>
                <a:gd name="connsiteY87" fmla="*/ 3200520 h 4419720"/>
                <a:gd name="connsiteX88" fmla="*/ 828903 w 5686653"/>
                <a:gd name="connsiteY88" fmla="*/ 3435470 h 4419720"/>
                <a:gd name="connsiteX89" fmla="*/ 562203 w 5686653"/>
                <a:gd name="connsiteY89" fmla="*/ 3403720 h 4419720"/>
                <a:gd name="connsiteX90" fmla="*/ 225653 w 5686653"/>
                <a:gd name="connsiteY90" fmla="*/ 3410070 h 4419720"/>
                <a:gd name="connsiteX91" fmla="*/ 206603 w 5686653"/>
                <a:gd name="connsiteY91" fmla="*/ 3625970 h 4419720"/>
                <a:gd name="connsiteX92" fmla="*/ 187553 w 5686653"/>
                <a:gd name="connsiteY92" fmla="*/ 3886320 h 4419720"/>
                <a:gd name="connsiteX93" fmla="*/ 200253 w 5686653"/>
                <a:gd name="connsiteY93" fmla="*/ 4089520 h 4419720"/>
                <a:gd name="connsiteX94" fmla="*/ 257403 w 5686653"/>
                <a:gd name="connsiteY94" fmla="*/ 4127620 h 4419720"/>
                <a:gd name="connsiteX95" fmla="*/ 390753 w 5686653"/>
                <a:gd name="connsiteY95" fmla="*/ 4241920 h 4419720"/>
                <a:gd name="connsiteX96" fmla="*/ 562203 w 5686653"/>
                <a:gd name="connsiteY96" fmla="*/ 4280020 h 4419720"/>
                <a:gd name="connsiteX0" fmla="*/ 562203 w 5686653"/>
                <a:gd name="connsiteY0" fmla="*/ 4290203 h 4429903"/>
                <a:gd name="connsiteX1" fmla="*/ 619353 w 5686653"/>
                <a:gd name="connsiteY1" fmla="*/ 4220353 h 4429903"/>
                <a:gd name="connsiteX2" fmla="*/ 714603 w 5686653"/>
                <a:gd name="connsiteY2" fmla="*/ 4220353 h 4429903"/>
                <a:gd name="connsiteX3" fmla="*/ 847953 w 5686653"/>
                <a:gd name="connsiteY3" fmla="*/ 4125103 h 4429903"/>
                <a:gd name="connsiteX4" fmla="*/ 968603 w 5686653"/>
                <a:gd name="connsiteY4" fmla="*/ 4087003 h 4429903"/>
                <a:gd name="connsiteX5" fmla="*/ 1006703 w 5686653"/>
                <a:gd name="connsiteY5" fmla="*/ 3902853 h 4429903"/>
                <a:gd name="connsiteX6" fmla="*/ 1260703 w 5686653"/>
                <a:gd name="connsiteY6" fmla="*/ 3731403 h 4429903"/>
                <a:gd name="connsiteX7" fmla="*/ 1260703 w 5686653"/>
                <a:gd name="connsiteY7" fmla="*/ 3598053 h 4429903"/>
                <a:gd name="connsiteX8" fmla="*/ 1368653 w 5686653"/>
                <a:gd name="connsiteY8" fmla="*/ 3521853 h 4429903"/>
                <a:gd name="connsiteX9" fmla="*/ 1527403 w 5686653"/>
                <a:gd name="connsiteY9" fmla="*/ 3566303 h 4429903"/>
                <a:gd name="connsiteX10" fmla="*/ 1667103 w 5686653"/>
                <a:gd name="connsiteY10" fmla="*/ 3426603 h 4429903"/>
                <a:gd name="connsiteX11" fmla="*/ 1819503 w 5686653"/>
                <a:gd name="connsiteY11" fmla="*/ 3585353 h 4429903"/>
                <a:gd name="connsiteX12" fmla="*/ 2194153 w 5686653"/>
                <a:gd name="connsiteY12" fmla="*/ 4023503 h 4429903"/>
                <a:gd name="connsiteX13" fmla="*/ 1902053 w 5686653"/>
                <a:gd name="connsiteY13" fmla="*/ 4093353 h 4429903"/>
                <a:gd name="connsiteX14" fmla="*/ 2048103 w 5686653"/>
                <a:gd name="connsiteY14" fmla="*/ 4328303 h 4429903"/>
                <a:gd name="connsiteX15" fmla="*/ 2416403 w 5686653"/>
                <a:gd name="connsiteY15" fmla="*/ 3953653 h 4429903"/>
                <a:gd name="connsiteX16" fmla="*/ 2651353 w 5686653"/>
                <a:gd name="connsiteY16" fmla="*/ 4239403 h 4429903"/>
                <a:gd name="connsiteX17" fmla="*/ 2981553 w 5686653"/>
                <a:gd name="connsiteY17" fmla="*/ 4429903 h 4429903"/>
                <a:gd name="connsiteX18" fmla="*/ 3121253 w 5686653"/>
                <a:gd name="connsiteY18" fmla="*/ 4290203 h 4429903"/>
                <a:gd name="connsiteX19" fmla="*/ 3470503 w 5686653"/>
                <a:gd name="connsiteY19" fmla="*/ 4321953 h 4429903"/>
                <a:gd name="connsiteX20" fmla="*/ 4397603 w 5686653"/>
                <a:gd name="connsiteY20" fmla="*/ 4207653 h 4429903"/>
                <a:gd name="connsiteX21" fmla="*/ 4473803 w 5686653"/>
                <a:gd name="connsiteY21" fmla="*/ 3991753 h 4429903"/>
                <a:gd name="connsiteX22" fmla="*/ 4708753 w 5686653"/>
                <a:gd name="connsiteY22" fmla="*/ 3960003 h 4429903"/>
                <a:gd name="connsiteX23" fmla="*/ 4835753 w 5686653"/>
                <a:gd name="connsiteY23" fmla="*/ 4118753 h 4429903"/>
                <a:gd name="connsiteX24" fmla="*/ 4892903 w 5686653"/>
                <a:gd name="connsiteY24" fmla="*/ 3877453 h 4429903"/>
                <a:gd name="connsiteX25" fmla="*/ 4911953 w 5686653"/>
                <a:gd name="connsiteY25" fmla="*/ 3782203 h 4429903"/>
                <a:gd name="connsiteX26" fmla="*/ 4753203 w 5686653"/>
                <a:gd name="connsiteY26" fmla="*/ 3629803 h 4429903"/>
                <a:gd name="connsiteX27" fmla="*/ 4664303 w 5686653"/>
                <a:gd name="connsiteY27" fmla="*/ 3413903 h 4429903"/>
                <a:gd name="connsiteX28" fmla="*/ 4708753 w 5686653"/>
                <a:gd name="connsiteY28" fmla="*/ 3280553 h 4429903"/>
                <a:gd name="connsiteX29" fmla="*/ 4842103 w 5686653"/>
                <a:gd name="connsiteY29" fmla="*/ 3191653 h 4429903"/>
                <a:gd name="connsiteX30" fmla="*/ 4594453 w 5686653"/>
                <a:gd name="connsiteY30" fmla="*/ 2899553 h 4429903"/>
                <a:gd name="connsiteX31" fmla="*/ 4683353 w 5686653"/>
                <a:gd name="connsiteY31" fmla="*/ 2810653 h 4429903"/>
                <a:gd name="connsiteX32" fmla="*/ 4791303 w 5686653"/>
                <a:gd name="connsiteY32" fmla="*/ 2886853 h 4429903"/>
                <a:gd name="connsiteX33" fmla="*/ 4835753 w 5686653"/>
                <a:gd name="connsiteY33" fmla="*/ 2829703 h 4429903"/>
                <a:gd name="connsiteX34" fmla="*/ 4772253 w 5686653"/>
                <a:gd name="connsiteY34" fmla="*/ 2740803 h 4429903"/>
                <a:gd name="connsiteX35" fmla="*/ 4975453 w 5686653"/>
                <a:gd name="connsiteY35" fmla="*/ 2620153 h 4429903"/>
                <a:gd name="connsiteX36" fmla="*/ 5108803 w 5686653"/>
                <a:gd name="connsiteY36" fmla="*/ 2594753 h 4429903"/>
                <a:gd name="connsiteX37" fmla="*/ 5216753 w 5686653"/>
                <a:gd name="connsiteY37" fmla="*/ 2702703 h 4429903"/>
                <a:gd name="connsiteX38" fmla="*/ 5331053 w 5686653"/>
                <a:gd name="connsiteY38" fmla="*/ 2690003 h 4429903"/>
                <a:gd name="connsiteX39" fmla="*/ 5400903 w 5686653"/>
                <a:gd name="connsiteY39" fmla="*/ 2766203 h 4429903"/>
                <a:gd name="connsiteX40" fmla="*/ 5470753 w 5686653"/>
                <a:gd name="connsiteY40" fmla="*/ 2690003 h 4429903"/>
                <a:gd name="connsiteX41" fmla="*/ 5591403 w 5686653"/>
                <a:gd name="connsiteY41" fmla="*/ 2753503 h 4429903"/>
                <a:gd name="connsiteX42" fmla="*/ 5667603 w 5686653"/>
                <a:gd name="connsiteY42" fmla="*/ 2582053 h 4429903"/>
                <a:gd name="connsiteX43" fmla="*/ 5686653 w 5686653"/>
                <a:gd name="connsiteY43" fmla="*/ 2474103 h 4429903"/>
                <a:gd name="connsiteX44" fmla="*/ 5673953 w 5686653"/>
                <a:gd name="connsiteY44" fmla="*/ 486527 h 4429903"/>
                <a:gd name="connsiteX45" fmla="*/ 5643761 w 5686653"/>
                <a:gd name="connsiteY45" fmla="*/ 415089 h 4429903"/>
                <a:gd name="connsiteX46" fmla="*/ 5462783 w 5686653"/>
                <a:gd name="connsiteY46" fmla="*/ 357941 h 4429903"/>
                <a:gd name="connsiteX47" fmla="*/ 5123729 w 5686653"/>
                <a:gd name="connsiteY47" fmla="*/ 326023 h 4429903"/>
                <a:gd name="connsiteX48" fmla="*/ 4776317 w 5686653"/>
                <a:gd name="connsiteY48" fmla="*/ 504266 h 4429903"/>
                <a:gd name="connsiteX49" fmla="*/ 4273277 w 5686653"/>
                <a:gd name="connsiteY49" fmla="*/ 350838 h 4429903"/>
                <a:gd name="connsiteX50" fmla="*/ 4234896 w 5686653"/>
                <a:gd name="connsiteY50" fmla="*/ 743371 h 4429903"/>
                <a:gd name="connsiteX51" fmla="*/ 3889603 w 5686653"/>
                <a:gd name="connsiteY51" fmla="*/ 200775 h 4429903"/>
                <a:gd name="connsiteX52" fmla="*/ 3173822 w 5686653"/>
                <a:gd name="connsiteY52" fmla="*/ 113939 h 4429903"/>
                <a:gd name="connsiteX53" fmla="*/ 2486253 w 5686653"/>
                <a:gd name="connsiteY53" fmla="*/ 778653 h 4429903"/>
                <a:gd name="connsiteX54" fmla="*/ 2137003 w 5686653"/>
                <a:gd name="connsiteY54" fmla="*/ 778653 h 4429903"/>
                <a:gd name="connsiteX55" fmla="*/ 2010003 w 5686653"/>
                <a:gd name="connsiteY55" fmla="*/ 937403 h 4429903"/>
                <a:gd name="connsiteX56" fmla="*/ 1863953 w 5686653"/>
                <a:gd name="connsiteY56" fmla="*/ 975503 h 4429903"/>
                <a:gd name="connsiteX57" fmla="*/ 1933803 w 5686653"/>
                <a:gd name="connsiteY57" fmla="*/ 1337453 h 4429903"/>
                <a:gd name="connsiteX58" fmla="*/ 1908403 w 5686653"/>
                <a:gd name="connsiteY58" fmla="*/ 1413653 h 4429903"/>
                <a:gd name="connsiteX59" fmla="*/ 1933803 w 5686653"/>
                <a:gd name="connsiteY59" fmla="*/ 1515253 h 4429903"/>
                <a:gd name="connsiteX60" fmla="*/ 1838553 w 5686653"/>
                <a:gd name="connsiteY60" fmla="*/ 1610503 h 4429903"/>
                <a:gd name="connsiteX61" fmla="*/ 1787753 w 5686653"/>
                <a:gd name="connsiteY61" fmla="*/ 1813703 h 4429903"/>
                <a:gd name="connsiteX62" fmla="*/ 1559153 w 5686653"/>
                <a:gd name="connsiteY62" fmla="*/ 1921653 h 4429903"/>
                <a:gd name="connsiteX63" fmla="*/ 1540103 w 5686653"/>
                <a:gd name="connsiteY63" fmla="*/ 2213753 h 4429903"/>
                <a:gd name="connsiteX64" fmla="*/ 1616303 w 5686653"/>
                <a:gd name="connsiteY64" fmla="*/ 2289953 h 4429903"/>
                <a:gd name="connsiteX65" fmla="*/ 1584553 w 5686653"/>
                <a:gd name="connsiteY65" fmla="*/ 2340753 h 4429903"/>
                <a:gd name="connsiteX66" fmla="*/ 1387703 w 5686653"/>
                <a:gd name="connsiteY66" fmla="*/ 2366153 h 4429903"/>
                <a:gd name="connsiteX67" fmla="*/ 1228953 w 5686653"/>
                <a:gd name="connsiteY67" fmla="*/ 2556653 h 4429903"/>
                <a:gd name="connsiteX68" fmla="*/ 1108303 w 5686653"/>
                <a:gd name="connsiteY68" fmla="*/ 2480453 h 4429903"/>
                <a:gd name="connsiteX69" fmla="*/ 1013053 w 5686653"/>
                <a:gd name="connsiteY69" fmla="*/ 2404253 h 4429903"/>
                <a:gd name="connsiteX70" fmla="*/ 867003 w 5686653"/>
                <a:gd name="connsiteY70" fmla="*/ 2162953 h 4429903"/>
                <a:gd name="connsiteX71" fmla="*/ 778103 w 5686653"/>
                <a:gd name="connsiteY71" fmla="*/ 2061353 h 4429903"/>
                <a:gd name="connsiteX72" fmla="*/ 873353 w 5686653"/>
                <a:gd name="connsiteY72" fmla="*/ 1864503 h 4429903"/>
                <a:gd name="connsiteX73" fmla="*/ 720953 w 5686653"/>
                <a:gd name="connsiteY73" fmla="*/ 1851803 h 4429903"/>
                <a:gd name="connsiteX74" fmla="*/ 765403 w 5686653"/>
                <a:gd name="connsiteY74" fmla="*/ 1731153 h 4429903"/>
                <a:gd name="connsiteX75" fmla="*/ 619353 w 5686653"/>
                <a:gd name="connsiteY75" fmla="*/ 1648603 h 4429903"/>
                <a:gd name="connsiteX76" fmla="*/ 543153 w 5686653"/>
                <a:gd name="connsiteY76" fmla="*/ 1680353 h 4429903"/>
                <a:gd name="connsiteX77" fmla="*/ 428853 w 5686653"/>
                <a:gd name="connsiteY77" fmla="*/ 1756553 h 4429903"/>
                <a:gd name="connsiteX78" fmla="*/ 384403 w 5686653"/>
                <a:gd name="connsiteY78" fmla="*/ 1940703 h 4429903"/>
                <a:gd name="connsiteX79" fmla="*/ 397103 w 5686653"/>
                <a:gd name="connsiteY79" fmla="*/ 2023253 h 4429903"/>
                <a:gd name="connsiteX80" fmla="*/ 244703 w 5686653"/>
                <a:gd name="connsiteY80" fmla="*/ 2162953 h 4429903"/>
                <a:gd name="connsiteX81" fmla="*/ 98653 w 5686653"/>
                <a:gd name="connsiteY81" fmla="*/ 2366153 h 4429903"/>
                <a:gd name="connsiteX82" fmla="*/ 98653 w 5686653"/>
                <a:gd name="connsiteY82" fmla="*/ 2582053 h 4429903"/>
                <a:gd name="connsiteX83" fmla="*/ 320903 w 5686653"/>
                <a:gd name="connsiteY83" fmla="*/ 2772553 h 4429903"/>
                <a:gd name="connsiteX84" fmla="*/ 473303 w 5686653"/>
                <a:gd name="connsiteY84" fmla="*/ 2753503 h 4429903"/>
                <a:gd name="connsiteX85" fmla="*/ 524103 w 5686653"/>
                <a:gd name="connsiteY85" fmla="*/ 2899553 h 4429903"/>
                <a:gd name="connsiteX86" fmla="*/ 600303 w 5686653"/>
                <a:gd name="connsiteY86" fmla="*/ 3077353 h 4429903"/>
                <a:gd name="connsiteX87" fmla="*/ 752703 w 5686653"/>
                <a:gd name="connsiteY87" fmla="*/ 3210703 h 4429903"/>
                <a:gd name="connsiteX88" fmla="*/ 828903 w 5686653"/>
                <a:gd name="connsiteY88" fmla="*/ 3445653 h 4429903"/>
                <a:gd name="connsiteX89" fmla="*/ 562203 w 5686653"/>
                <a:gd name="connsiteY89" fmla="*/ 3413903 h 4429903"/>
                <a:gd name="connsiteX90" fmla="*/ 225653 w 5686653"/>
                <a:gd name="connsiteY90" fmla="*/ 3420253 h 4429903"/>
                <a:gd name="connsiteX91" fmla="*/ 206603 w 5686653"/>
                <a:gd name="connsiteY91" fmla="*/ 3636153 h 4429903"/>
                <a:gd name="connsiteX92" fmla="*/ 187553 w 5686653"/>
                <a:gd name="connsiteY92" fmla="*/ 3896503 h 4429903"/>
                <a:gd name="connsiteX93" fmla="*/ 200253 w 5686653"/>
                <a:gd name="connsiteY93" fmla="*/ 4099703 h 4429903"/>
                <a:gd name="connsiteX94" fmla="*/ 257403 w 5686653"/>
                <a:gd name="connsiteY94" fmla="*/ 4137803 h 4429903"/>
                <a:gd name="connsiteX95" fmla="*/ 390753 w 5686653"/>
                <a:gd name="connsiteY95" fmla="*/ 4252103 h 4429903"/>
                <a:gd name="connsiteX96" fmla="*/ 562203 w 5686653"/>
                <a:gd name="connsiteY96" fmla="*/ 4290203 h 4429903"/>
                <a:gd name="connsiteX0" fmla="*/ 562203 w 5686653"/>
                <a:gd name="connsiteY0" fmla="*/ 4290203 h 4429903"/>
                <a:gd name="connsiteX1" fmla="*/ 619353 w 5686653"/>
                <a:gd name="connsiteY1" fmla="*/ 4220353 h 4429903"/>
                <a:gd name="connsiteX2" fmla="*/ 714603 w 5686653"/>
                <a:gd name="connsiteY2" fmla="*/ 4220353 h 4429903"/>
                <a:gd name="connsiteX3" fmla="*/ 847953 w 5686653"/>
                <a:gd name="connsiteY3" fmla="*/ 4125103 h 4429903"/>
                <a:gd name="connsiteX4" fmla="*/ 968603 w 5686653"/>
                <a:gd name="connsiteY4" fmla="*/ 4087003 h 4429903"/>
                <a:gd name="connsiteX5" fmla="*/ 1006703 w 5686653"/>
                <a:gd name="connsiteY5" fmla="*/ 3902853 h 4429903"/>
                <a:gd name="connsiteX6" fmla="*/ 1260703 w 5686653"/>
                <a:gd name="connsiteY6" fmla="*/ 3731403 h 4429903"/>
                <a:gd name="connsiteX7" fmla="*/ 1260703 w 5686653"/>
                <a:gd name="connsiteY7" fmla="*/ 3598053 h 4429903"/>
                <a:gd name="connsiteX8" fmla="*/ 1368653 w 5686653"/>
                <a:gd name="connsiteY8" fmla="*/ 3521853 h 4429903"/>
                <a:gd name="connsiteX9" fmla="*/ 1527403 w 5686653"/>
                <a:gd name="connsiteY9" fmla="*/ 3566303 h 4429903"/>
                <a:gd name="connsiteX10" fmla="*/ 1667103 w 5686653"/>
                <a:gd name="connsiteY10" fmla="*/ 3426603 h 4429903"/>
                <a:gd name="connsiteX11" fmla="*/ 1819503 w 5686653"/>
                <a:gd name="connsiteY11" fmla="*/ 3585353 h 4429903"/>
                <a:gd name="connsiteX12" fmla="*/ 2194153 w 5686653"/>
                <a:gd name="connsiteY12" fmla="*/ 4023503 h 4429903"/>
                <a:gd name="connsiteX13" fmla="*/ 1902053 w 5686653"/>
                <a:gd name="connsiteY13" fmla="*/ 4093353 h 4429903"/>
                <a:gd name="connsiteX14" fmla="*/ 2048103 w 5686653"/>
                <a:gd name="connsiteY14" fmla="*/ 4328303 h 4429903"/>
                <a:gd name="connsiteX15" fmla="*/ 2416403 w 5686653"/>
                <a:gd name="connsiteY15" fmla="*/ 3953653 h 4429903"/>
                <a:gd name="connsiteX16" fmla="*/ 2651353 w 5686653"/>
                <a:gd name="connsiteY16" fmla="*/ 4239403 h 4429903"/>
                <a:gd name="connsiteX17" fmla="*/ 2981553 w 5686653"/>
                <a:gd name="connsiteY17" fmla="*/ 4429903 h 4429903"/>
                <a:gd name="connsiteX18" fmla="*/ 3121253 w 5686653"/>
                <a:gd name="connsiteY18" fmla="*/ 4290203 h 4429903"/>
                <a:gd name="connsiteX19" fmla="*/ 3470503 w 5686653"/>
                <a:gd name="connsiteY19" fmla="*/ 4321953 h 4429903"/>
                <a:gd name="connsiteX20" fmla="*/ 4397603 w 5686653"/>
                <a:gd name="connsiteY20" fmla="*/ 4207653 h 4429903"/>
                <a:gd name="connsiteX21" fmla="*/ 4473803 w 5686653"/>
                <a:gd name="connsiteY21" fmla="*/ 3991753 h 4429903"/>
                <a:gd name="connsiteX22" fmla="*/ 4708753 w 5686653"/>
                <a:gd name="connsiteY22" fmla="*/ 3960003 h 4429903"/>
                <a:gd name="connsiteX23" fmla="*/ 4835753 w 5686653"/>
                <a:gd name="connsiteY23" fmla="*/ 4118753 h 4429903"/>
                <a:gd name="connsiteX24" fmla="*/ 4892903 w 5686653"/>
                <a:gd name="connsiteY24" fmla="*/ 3877453 h 4429903"/>
                <a:gd name="connsiteX25" fmla="*/ 4911953 w 5686653"/>
                <a:gd name="connsiteY25" fmla="*/ 3782203 h 4429903"/>
                <a:gd name="connsiteX26" fmla="*/ 4753203 w 5686653"/>
                <a:gd name="connsiteY26" fmla="*/ 3629803 h 4429903"/>
                <a:gd name="connsiteX27" fmla="*/ 4664303 w 5686653"/>
                <a:gd name="connsiteY27" fmla="*/ 3413903 h 4429903"/>
                <a:gd name="connsiteX28" fmla="*/ 4708753 w 5686653"/>
                <a:gd name="connsiteY28" fmla="*/ 3280553 h 4429903"/>
                <a:gd name="connsiteX29" fmla="*/ 4842103 w 5686653"/>
                <a:gd name="connsiteY29" fmla="*/ 3191653 h 4429903"/>
                <a:gd name="connsiteX30" fmla="*/ 4594453 w 5686653"/>
                <a:gd name="connsiteY30" fmla="*/ 2899553 h 4429903"/>
                <a:gd name="connsiteX31" fmla="*/ 4683353 w 5686653"/>
                <a:gd name="connsiteY31" fmla="*/ 2810653 h 4429903"/>
                <a:gd name="connsiteX32" fmla="*/ 4791303 w 5686653"/>
                <a:gd name="connsiteY32" fmla="*/ 2886853 h 4429903"/>
                <a:gd name="connsiteX33" fmla="*/ 4835753 w 5686653"/>
                <a:gd name="connsiteY33" fmla="*/ 2829703 h 4429903"/>
                <a:gd name="connsiteX34" fmla="*/ 4772253 w 5686653"/>
                <a:gd name="connsiteY34" fmla="*/ 2740803 h 4429903"/>
                <a:gd name="connsiteX35" fmla="*/ 4975453 w 5686653"/>
                <a:gd name="connsiteY35" fmla="*/ 2620153 h 4429903"/>
                <a:gd name="connsiteX36" fmla="*/ 5108803 w 5686653"/>
                <a:gd name="connsiteY36" fmla="*/ 2594753 h 4429903"/>
                <a:gd name="connsiteX37" fmla="*/ 5216753 w 5686653"/>
                <a:gd name="connsiteY37" fmla="*/ 2702703 h 4429903"/>
                <a:gd name="connsiteX38" fmla="*/ 5331053 w 5686653"/>
                <a:gd name="connsiteY38" fmla="*/ 2690003 h 4429903"/>
                <a:gd name="connsiteX39" fmla="*/ 5400903 w 5686653"/>
                <a:gd name="connsiteY39" fmla="*/ 2766203 h 4429903"/>
                <a:gd name="connsiteX40" fmla="*/ 5470753 w 5686653"/>
                <a:gd name="connsiteY40" fmla="*/ 2690003 h 4429903"/>
                <a:gd name="connsiteX41" fmla="*/ 5591403 w 5686653"/>
                <a:gd name="connsiteY41" fmla="*/ 2753503 h 4429903"/>
                <a:gd name="connsiteX42" fmla="*/ 5667603 w 5686653"/>
                <a:gd name="connsiteY42" fmla="*/ 2582053 h 4429903"/>
                <a:gd name="connsiteX43" fmla="*/ 5686653 w 5686653"/>
                <a:gd name="connsiteY43" fmla="*/ 2474103 h 4429903"/>
                <a:gd name="connsiteX44" fmla="*/ 5673953 w 5686653"/>
                <a:gd name="connsiteY44" fmla="*/ 486527 h 4429903"/>
                <a:gd name="connsiteX45" fmla="*/ 5643761 w 5686653"/>
                <a:gd name="connsiteY45" fmla="*/ 415089 h 4429903"/>
                <a:gd name="connsiteX46" fmla="*/ 5462783 w 5686653"/>
                <a:gd name="connsiteY46" fmla="*/ 357941 h 4429903"/>
                <a:gd name="connsiteX47" fmla="*/ 5123729 w 5686653"/>
                <a:gd name="connsiteY47" fmla="*/ 326023 h 4429903"/>
                <a:gd name="connsiteX48" fmla="*/ 4776317 w 5686653"/>
                <a:gd name="connsiteY48" fmla="*/ 504266 h 4429903"/>
                <a:gd name="connsiteX49" fmla="*/ 4273277 w 5686653"/>
                <a:gd name="connsiteY49" fmla="*/ 350838 h 4429903"/>
                <a:gd name="connsiteX50" fmla="*/ 4234896 w 5686653"/>
                <a:gd name="connsiteY50" fmla="*/ 743371 h 4429903"/>
                <a:gd name="connsiteX51" fmla="*/ 3889603 w 5686653"/>
                <a:gd name="connsiteY51" fmla="*/ 200775 h 4429903"/>
                <a:gd name="connsiteX52" fmla="*/ 3173822 w 5686653"/>
                <a:gd name="connsiteY52" fmla="*/ 113939 h 4429903"/>
                <a:gd name="connsiteX53" fmla="*/ 2486253 w 5686653"/>
                <a:gd name="connsiteY53" fmla="*/ 778653 h 4429903"/>
                <a:gd name="connsiteX54" fmla="*/ 2456508 w 5686653"/>
                <a:gd name="connsiteY54" fmla="*/ 411748 h 4429903"/>
                <a:gd name="connsiteX55" fmla="*/ 2137003 w 5686653"/>
                <a:gd name="connsiteY55" fmla="*/ 778653 h 4429903"/>
                <a:gd name="connsiteX56" fmla="*/ 2010003 w 5686653"/>
                <a:gd name="connsiteY56" fmla="*/ 937403 h 4429903"/>
                <a:gd name="connsiteX57" fmla="*/ 1863953 w 5686653"/>
                <a:gd name="connsiteY57" fmla="*/ 975503 h 4429903"/>
                <a:gd name="connsiteX58" fmla="*/ 1933803 w 5686653"/>
                <a:gd name="connsiteY58" fmla="*/ 1337453 h 4429903"/>
                <a:gd name="connsiteX59" fmla="*/ 1908403 w 5686653"/>
                <a:gd name="connsiteY59" fmla="*/ 1413653 h 4429903"/>
                <a:gd name="connsiteX60" fmla="*/ 1933803 w 5686653"/>
                <a:gd name="connsiteY60" fmla="*/ 1515253 h 4429903"/>
                <a:gd name="connsiteX61" fmla="*/ 1838553 w 5686653"/>
                <a:gd name="connsiteY61" fmla="*/ 1610503 h 4429903"/>
                <a:gd name="connsiteX62" fmla="*/ 1787753 w 5686653"/>
                <a:gd name="connsiteY62" fmla="*/ 1813703 h 4429903"/>
                <a:gd name="connsiteX63" fmla="*/ 1559153 w 5686653"/>
                <a:gd name="connsiteY63" fmla="*/ 1921653 h 4429903"/>
                <a:gd name="connsiteX64" fmla="*/ 1540103 w 5686653"/>
                <a:gd name="connsiteY64" fmla="*/ 2213753 h 4429903"/>
                <a:gd name="connsiteX65" fmla="*/ 1616303 w 5686653"/>
                <a:gd name="connsiteY65" fmla="*/ 2289953 h 4429903"/>
                <a:gd name="connsiteX66" fmla="*/ 1584553 w 5686653"/>
                <a:gd name="connsiteY66" fmla="*/ 2340753 h 4429903"/>
                <a:gd name="connsiteX67" fmla="*/ 1387703 w 5686653"/>
                <a:gd name="connsiteY67" fmla="*/ 2366153 h 4429903"/>
                <a:gd name="connsiteX68" fmla="*/ 1228953 w 5686653"/>
                <a:gd name="connsiteY68" fmla="*/ 2556653 h 4429903"/>
                <a:gd name="connsiteX69" fmla="*/ 1108303 w 5686653"/>
                <a:gd name="connsiteY69" fmla="*/ 2480453 h 4429903"/>
                <a:gd name="connsiteX70" fmla="*/ 1013053 w 5686653"/>
                <a:gd name="connsiteY70" fmla="*/ 2404253 h 4429903"/>
                <a:gd name="connsiteX71" fmla="*/ 867003 w 5686653"/>
                <a:gd name="connsiteY71" fmla="*/ 2162953 h 4429903"/>
                <a:gd name="connsiteX72" fmla="*/ 778103 w 5686653"/>
                <a:gd name="connsiteY72" fmla="*/ 2061353 h 4429903"/>
                <a:gd name="connsiteX73" fmla="*/ 873353 w 5686653"/>
                <a:gd name="connsiteY73" fmla="*/ 1864503 h 4429903"/>
                <a:gd name="connsiteX74" fmla="*/ 720953 w 5686653"/>
                <a:gd name="connsiteY74" fmla="*/ 1851803 h 4429903"/>
                <a:gd name="connsiteX75" fmla="*/ 765403 w 5686653"/>
                <a:gd name="connsiteY75" fmla="*/ 1731153 h 4429903"/>
                <a:gd name="connsiteX76" fmla="*/ 619353 w 5686653"/>
                <a:gd name="connsiteY76" fmla="*/ 1648603 h 4429903"/>
                <a:gd name="connsiteX77" fmla="*/ 543153 w 5686653"/>
                <a:gd name="connsiteY77" fmla="*/ 1680353 h 4429903"/>
                <a:gd name="connsiteX78" fmla="*/ 428853 w 5686653"/>
                <a:gd name="connsiteY78" fmla="*/ 1756553 h 4429903"/>
                <a:gd name="connsiteX79" fmla="*/ 384403 w 5686653"/>
                <a:gd name="connsiteY79" fmla="*/ 1940703 h 4429903"/>
                <a:gd name="connsiteX80" fmla="*/ 397103 w 5686653"/>
                <a:gd name="connsiteY80" fmla="*/ 2023253 h 4429903"/>
                <a:gd name="connsiteX81" fmla="*/ 244703 w 5686653"/>
                <a:gd name="connsiteY81" fmla="*/ 2162953 h 4429903"/>
                <a:gd name="connsiteX82" fmla="*/ 98653 w 5686653"/>
                <a:gd name="connsiteY82" fmla="*/ 2366153 h 4429903"/>
                <a:gd name="connsiteX83" fmla="*/ 98653 w 5686653"/>
                <a:gd name="connsiteY83" fmla="*/ 2582053 h 4429903"/>
                <a:gd name="connsiteX84" fmla="*/ 320903 w 5686653"/>
                <a:gd name="connsiteY84" fmla="*/ 2772553 h 4429903"/>
                <a:gd name="connsiteX85" fmla="*/ 473303 w 5686653"/>
                <a:gd name="connsiteY85" fmla="*/ 2753503 h 4429903"/>
                <a:gd name="connsiteX86" fmla="*/ 524103 w 5686653"/>
                <a:gd name="connsiteY86" fmla="*/ 2899553 h 4429903"/>
                <a:gd name="connsiteX87" fmla="*/ 600303 w 5686653"/>
                <a:gd name="connsiteY87" fmla="*/ 3077353 h 4429903"/>
                <a:gd name="connsiteX88" fmla="*/ 752703 w 5686653"/>
                <a:gd name="connsiteY88" fmla="*/ 3210703 h 4429903"/>
                <a:gd name="connsiteX89" fmla="*/ 828903 w 5686653"/>
                <a:gd name="connsiteY89" fmla="*/ 3445653 h 4429903"/>
                <a:gd name="connsiteX90" fmla="*/ 562203 w 5686653"/>
                <a:gd name="connsiteY90" fmla="*/ 3413903 h 4429903"/>
                <a:gd name="connsiteX91" fmla="*/ 225653 w 5686653"/>
                <a:gd name="connsiteY91" fmla="*/ 3420253 h 4429903"/>
                <a:gd name="connsiteX92" fmla="*/ 206603 w 5686653"/>
                <a:gd name="connsiteY92" fmla="*/ 3636153 h 4429903"/>
                <a:gd name="connsiteX93" fmla="*/ 187553 w 5686653"/>
                <a:gd name="connsiteY93" fmla="*/ 3896503 h 4429903"/>
                <a:gd name="connsiteX94" fmla="*/ 200253 w 5686653"/>
                <a:gd name="connsiteY94" fmla="*/ 4099703 h 4429903"/>
                <a:gd name="connsiteX95" fmla="*/ 257403 w 5686653"/>
                <a:gd name="connsiteY95" fmla="*/ 4137803 h 4429903"/>
                <a:gd name="connsiteX96" fmla="*/ 390753 w 5686653"/>
                <a:gd name="connsiteY96" fmla="*/ 4252103 h 4429903"/>
                <a:gd name="connsiteX97" fmla="*/ 562203 w 5686653"/>
                <a:gd name="connsiteY97" fmla="*/ 4290203 h 4429903"/>
                <a:gd name="connsiteX0" fmla="*/ 562203 w 5686653"/>
                <a:gd name="connsiteY0" fmla="*/ 4290203 h 4429903"/>
                <a:gd name="connsiteX1" fmla="*/ 619353 w 5686653"/>
                <a:gd name="connsiteY1" fmla="*/ 4220353 h 4429903"/>
                <a:gd name="connsiteX2" fmla="*/ 714603 w 5686653"/>
                <a:gd name="connsiteY2" fmla="*/ 4220353 h 4429903"/>
                <a:gd name="connsiteX3" fmla="*/ 847953 w 5686653"/>
                <a:gd name="connsiteY3" fmla="*/ 4125103 h 4429903"/>
                <a:gd name="connsiteX4" fmla="*/ 968603 w 5686653"/>
                <a:gd name="connsiteY4" fmla="*/ 4087003 h 4429903"/>
                <a:gd name="connsiteX5" fmla="*/ 1006703 w 5686653"/>
                <a:gd name="connsiteY5" fmla="*/ 3902853 h 4429903"/>
                <a:gd name="connsiteX6" fmla="*/ 1260703 w 5686653"/>
                <a:gd name="connsiteY6" fmla="*/ 3731403 h 4429903"/>
                <a:gd name="connsiteX7" fmla="*/ 1260703 w 5686653"/>
                <a:gd name="connsiteY7" fmla="*/ 3598053 h 4429903"/>
                <a:gd name="connsiteX8" fmla="*/ 1368653 w 5686653"/>
                <a:gd name="connsiteY8" fmla="*/ 3521853 h 4429903"/>
                <a:gd name="connsiteX9" fmla="*/ 1527403 w 5686653"/>
                <a:gd name="connsiteY9" fmla="*/ 3566303 h 4429903"/>
                <a:gd name="connsiteX10" fmla="*/ 1667103 w 5686653"/>
                <a:gd name="connsiteY10" fmla="*/ 3426603 h 4429903"/>
                <a:gd name="connsiteX11" fmla="*/ 1819503 w 5686653"/>
                <a:gd name="connsiteY11" fmla="*/ 3585353 h 4429903"/>
                <a:gd name="connsiteX12" fmla="*/ 2194153 w 5686653"/>
                <a:gd name="connsiteY12" fmla="*/ 4023503 h 4429903"/>
                <a:gd name="connsiteX13" fmla="*/ 1902053 w 5686653"/>
                <a:gd name="connsiteY13" fmla="*/ 4093353 h 4429903"/>
                <a:gd name="connsiteX14" fmla="*/ 2048103 w 5686653"/>
                <a:gd name="connsiteY14" fmla="*/ 4328303 h 4429903"/>
                <a:gd name="connsiteX15" fmla="*/ 2416403 w 5686653"/>
                <a:gd name="connsiteY15" fmla="*/ 3953653 h 4429903"/>
                <a:gd name="connsiteX16" fmla="*/ 2651353 w 5686653"/>
                <a:gd name="connsiteY16" fmla="*/ 4239403 h 4429903"/>
                <a:gd name="connsiteX17" fmla="*/ 2981553 w 5686653"/>
                <a:gd name="connsiteY17" fmla="*/ 4429903 h 4429903"/>
                <a:gd name="connsiteX18" fmla="*/ 3121253 w 5686653"/>
                <a:gd name="connsiteY18" fmla="*/ 4290203 h 4429903"/>
                <a:gd name="connsiteX19" fmla="*/ 3470503 w 5686653"/>
                <a:gd name="connsiteY19" fmla="*/ 4321953 h 4429903"/>
                <a:gd name="connsiteX20" fmla="*/ 4397603 w 5686653"/>
                <a:gd name="connsiteY20" fmla="*/ 4207653 h 4429903"/>
                <a:gd name="connsiteX21" fmla="*/ 4473803 w 5686653"/>
                <a:gd name="connsiteY21" fmla="*/ 3991753 h 4429903"/>
                <a:gd name="connsiteX22" fmla="*/ 4708753 w 5686653"/>
                <a:gd name="connsiteY22" fmla="*/ 3960003 h 4429903"/>
                <a:gd name="connsiteX23" fmla="*/ 4835753 w 5686653"/>
                <a:gd name="connsiteY23" fmla="*/ 4118753 h 4429903"/>
                <a:gd name="connsiteX24" fmla="*/ 4892903 w 5686653"/>
                <a:gd name="connsiteY24" fmla="*/ 3877453 h 4429903"/>
                <a:gd name="connsiteX25" fmla="*/ 4911953 w 5686653"/>
                <a:gd name="connsiteY25" fmla="*/ 3782203 h 4429903"/>
                <a:gd name="connsiteX26" fmla="*/ 4753203 w 5686653"/>
                <a:gd name="connsiteY26" fmla="*/ 3629803 h 4429903"/>
                <a:gd name="connsiteX27" fmla="*/ 4664303 w 5686653"/>
                <a:gd name="connsiteY27" fmla="*/ 3413903 h 4429903"/>
                <a:gd name="connsiteX28" fmla="*/ 4708753 w 5686653"/>
                <a:gd name="connsiteY28" fmla="*/ 3280553 h 4429903"/>
                <a:gd name="connsiteX29" fmla="*/ 4842103 w 5686653"/>
                <a:gd name="connsiteY29" fmla="*/ 3191653 h 4429903"/>
                <a:gd name="connsiteX30" fmla="*/ 4594453 w 5686653"/>
                <a:gd name="connsiteY30" fmla="*/ 2899553 h 4429903"/>
                <a:gd name="connsiteX31" fmla="*/ 4683353 w 5686653"/>
                <a:gd name="connsiteY31" fmla="*/ 2810653 h 4429903"/>
                <a:gd name="connsiteX32" fmla="*/ 4791303 w 5686653"/>
                <a:gd name="connsiteY32" fmla="*/ 2886853 h 4429903"/>
                <a:gd name="connsiteX33" fmla="*/ 4835753 w 5686653"/>
                <a:gd name="connsiteY33" fmla="*/ 2829703 h 4429903"/>
                <a:gd name="connsiteX34" fmla="*/ 4772253 w 5686653"/>
                <a:gd name="connsiteY34" fmla="*/ 2740803 h 4429903"/>
                <a:gd name="connsiteX35" fmla="*/ 4975453 w 5686653"/>
                <a:gd name="connsiteY35" fmla="*/ 2620153 h 4429903"/>
                <a:gd name="connsiteX36" fmla="*/ 5108803 w 5686653"/>
                <a:gd name="connsiteY36" fmla="*/ 2594753 h 4429903"/>
                <a:gd name="connsiteX37" fmla="*/ 5216753 w 5686653"/>
                <a:gd name="connsiteY37" fmla="*/ 2702703 h 4429903"/>
                <a:gd name="connsiteX38" fmla="*/ 5331053 w 5686653"/>
                <a:gd name="connsiteY38" fmla="*/ 2690003 h 4429903"/>
                <a:gd name="connsiteX39" fmla="*/ 5400903 w 5686653"/>
                <a:gd name="connsiteY39" fmla="*/ 2766203 h 4429903"/>
                <a:gd name="connsiteX40" fmla="*/ 5470753 w 5686653"/>
                <a:gd name="connsiteY40" fmla="*/ 2690003 h 4429903"/>
                <a:gd name="connsiteX41" fmla="*/ 5591403 w 5686653"/>
                <a:gd name="connsiteY41" fmla="*/ 2753503 h 4429903"/>
                <a:gd name="connsiteX42" fmla="*/ 5667603 w 5686653"/>
                <a:gd name="connsiteY42" fmla="*/ 2582053 h 4429903"/>
                <a:gd name="connsiteX43" fmla="*/ 5686653 w 5686653"/>
                <a:gd name="connsiteY43" fmla="*/ 2474103 h 4429903"/>
                <a:gd name="connsiteX44" fmla="*/ 5673953 w 5686653"/>
                <a:gd name="connsiteY44" fmla="*/ 486527 h 4429903"/>
                <a:gd name="connsiteX45" fmla="*/ 5643761 w 5686653"/>
                <a:gd name="connsiteY45" fmla="*/ 415089 h 4429903"/>
                <a:gd name="connsiteX46" fmla="*/ 5462783 w 5686653"/>
                <a:gd name="connsiteY46" fmla="*/ 357941 h 4429903"/>
                <a:gd name="connsiteX47" fmla="*/ 5123729 w 5686653"/>
                <a:gd name="connsiteY47" fmla="*/ 326023 h 4429903"/>
                <a:gd name="connsiteX48" fmla="*/ 4776317 w 5686653"/>
                <a:gd name="connsiteY48" fmla="*/ 504266 h 4429903"/>
                <a:gd name="connsiteX49" fmla="*/ 4273277 w 5686653"/>
                <a:gd name="connsiteY49" fmla="*/ 350838 h 4429903"/>
                <a:gd name="connsiteX50" fmla="*/ 4234896 w 5686653"/>
                <a:gd name="connsiteY50" fmla="*/ 743371 h 4429903"/>
                <a:gd name="connsiteX51" fmla="*/ 3889603 w 5686653"/>
                <a:gd name="connsiteY51" fmla="*/ 200775 h 4429903"/>
                <a:gd name="connsiteX52" fmla="*/ 3173822 w 5686653"/>
                <a:gd name="connsiteY52" fmla="*/ 113939 h 4429903"/>
                <a:gd name="connsiteX53" fmla="*/ 2486253 w 5686653"/>
                <a:gd name="connsiteY53" fmla="*/ 778653 h 4429903"/>
                <a:gd name="connsiteX54" fmla="*/ 2766291 w 5686653"/>
                <a:gd name="connsiteY54" fmla="*/ 185402 h 4429903"/>
                <a:gd name="connsiteX55" fmla="*/ 2456508 w 5686653"/>
                <a:gd name="connsiteY55" fmla="*/ 411748 h 4429903"/>
                <a:gd name="connsiteX56" fmla="*/ 2137003 w 5686653"/>
                <a:gd name="connsiteY56" fmla="*/ 778653 h 4429903"/>
                <a:gd name="connsiteX57" fmla="*/ 2010003 w 5686653"/>
                <a:gd name="connsiteY57" fmla="*/ 937403 h 4429903"/>
                <a:gd name="connsiteX58" fmla="*/ 1863953 w 5686653"/>
                <a:gd name="connsiteY58" fmla="*/ 975503 h 4429903"/>
                <a:gd name="connsiteX59" fmla="*/ 1933803 w 5686653"/>
                <a:gd name="connsiteY59" fmla="*/ 1337453 h 4429903"/>
                <a:gd name="connsiteX60" fmla="*/ 1908403 w 5686653"/>
                <a:gd name="connsiteY60" fmla="*/ 1413653 h 4429903"/>
                <a:gd name="connsiteX61" fmla="*/ 1933803 w 5686653"/>
                <a:gd name="connsiteY61" fmla="*/ 1515253 h 4429903"/>
                <a:gd name="connsiteX62" fmla="*/ 1838553 w 5686653"/>
                <a:gd name="connsiteY62" fmla="*/ 1610503 h 4429903"/>
                <a:gd name="connsiteX63" fmla="*/ 1787753 w 5686653"/>
                <a:gd name="connsiteY63" fmla="*/ 1813703 h 4429903"/>
                <a:gd name="connsiteX64" fmla="*/ 1559153 w 5686653"/>
                <a:gd name="connsiteY64" fmla="*/ 1921653 h 4429903"/>
                <a:gd name="connsiteX65" fmla="*/ 1540103 w 5686653"/>
                <a:gd name="connsiteY65" fmla="*/ 2213753 h 4429903"/>
                <a:gd name="connsiteX66" fmla="*/ 1616303 w 5686653"/>
                <a:gd name="connsiteY66" fmla="*/ 2289953 h 4429903"/>
                <a:gd name="connsiteX67" fmla="*/ 1584553 w 5686653"/>
                <a:gd name="connsiteY67" fmla="*/ 2340753 h 4429903"/>
                <a:gd name="connsiteX68" fmla="*/ 1387703 w 5686653"/>
                <a:gd name="connsiteY68" fmla="*/ 2366153 h 4429903"/>
                <a:gd name="connsiteX69" fmla="*/ 1228953 w 5686653"/>
                <a:gd name="connsiteY69" fmla="*/ 2556653 h 4429903"/>
                <a:gd name="connsiteX70" fmla="*/ 1108303 w 5686653"/>
                <a:gd name="connsiteY70" fmla="*/ 2480453 h 4429903"/>
                <a:gd name="connsiteX71" fmla="*/ 1013053 w 5686653"/>
                <a:gd name="connsiteY71" fmla="*/ 2404253 h 4429903"/>
                <a:gd name="connsiteX72" fmla="*/ 867003 w 5686653"/>
                <a:gd name="connsiteY72" fmla="*/ 2162953 h 4429903"/>
                <a:gd name="connsiteX73" fmla="*/ 778103 w 5686653"/>
                <a:gd name="connsiteY73" fmla="*/ 2061353 h 4429903"/>
                <a:gd name="connsiteX74" fmla="*/ 873353 w 5686653"/>
                <a:gd name="connsiteY74" fmla="*/ 1864503 h 4429903"/>
                <a:gd name="connsiteX75" fmla="*/ 720953 w 5686653"/>
                <a:gd name="connsiteY75" fmla="*/ 1851803 h 4429903"/>
                <a:gd name="connsiteX76" fmla="*/ 765403 w 5686653"/>
                <a:gd name="connsiteY76" fmla="*/ 1731153 h 4429903"/>
                <a:gd name="connsiteX77" fmla="*/ 619353 w 5686653"/>
                <a:gd name="connsiteY77" fmla="*/ 1648603 h 4429903"/>
                <a:gd name="connsiteX78" fmla="*/ 543153 w 5686653"/>
                <a:gd name="connsiteY78" fmla="*/ 1680353 h 4429903"/>
                <a:gd name="connsiteX79" fmla="*/ 428853 w 5686653"/>
                <a:gd name="connsiteY79" fmla="*/ 1756553 h 4429903"/>
                <a:gd name="connsiteX80" fmla="*/ 384403 w 5686653"/>
                <a:gd name="connsiteY80" fmla="*/ 1940703 h 4429903"/>
                <a:gd name="connsiteX81" fmla="*/ 397103 w 5686653"/>
                <a:gd name="connsiteY81" fmla="*/ 2023253 h 4429903"/>
                <a:gd name="connsiteX82" fmla="*/ 244703 w 5686653"/>
                <a:gd name="connsiteY82" fmla="*/ 2162953 h 4429903"/>
                <a:gd name="connsiteX83" fmla="*/ 98653 w 5686653"/>
                <a:gd name="connsiteY83" fmla="*/ 2366153 h 4429903"/>
                <a:gd name="connsiteX84" fmla="*/ 98653 w 5686653"/>
                <a:gd name="connsiteY84" fmla="*/ 2582053 h 4429903"/>
                <a:gd name="connsiteX85" fmla="*/ 320903 w 5686653"/>
                <a:gd name="connsiteY85" fmla="*/ 2772553 h 4429903"/>
                <a:gd name="connsiteX86" fmla="*/ 473303 w 5686653"/>
                <a:gd name="connsiteY86" fmla="*/ 2753503 h 4429903"/>
                <a:gd name="connsiteX87" fmla="*/ 524103 w 5686653"/>
                <a:gd name="connsiteY87" fmla="*/ 2899553 h 4429903"/>
                <a:gd name="connsiteX88" fmla="*/ 600303 w 5686653"/>
                <a:gd name="connsiteY88" fmla="*/ 3077353 h 4429903"/>
                <a:gd name="connsiteX89" fmla="*/ 752703 w 5686653"/>
                <a:gd name="connsiteY89" fmla="*/ 3210703 h 4429903"/>
                <a:gd name="connsiteX90" fmla="*/ 828903 w 5686653"/>
                <a:gd name="connsiteY90" fmla="*/ 3445653 h 4429903"/>
                <a:gd name="connsiteX91" fmla="*/ 562203 w 5686653"/>
                <a:gd name="connsiteY91" fmla="*/ 3413903 h 4429903"/>
                <a:gd name="connsiteX92" fmla="*/ 225653 w 5686653"/>
                <a:gd name="connsiteY92" fmla="*/ 3420253 h 4429903"/>
                <a:gd name="connsiteX93" fmla="*/ 206603 w 5686653"/>
                <a:gd name="connsiteY93" fmla="*/ 3636153 h 4429903"/>
                <a:gd name="connsiteX94" fmla="*/ 187553 w 5686653"/>
                <a:gd name="connsiteY94" fmla="*/ 3896503 h 4429903"/>
                <a:gd name="connsiteX95" fmla="*/ 200253 w 5686653"/>
                <a:gd name="connsiteY95" fmla="*/ 4099703 h 4429903"/>
                <a:gd name="connsiteX96" fmla="*/ 257403 w 5686653"/>
                <a:gd name="connsiteY96" fmla="*/ 4137803 h 4429903"/>
                <a:gd name="connsiteX97" fmla="*/ 390753 w 5686653"/>
                <a:gd name="connsiteY97" fmla="*/ 4252103 h 4429903"/>
                <a:gd name="connsiteX98" fmla="*/ 562203 w 5686653"/>
                <a:gd name="connsiteY98" fmla="*/ 4290203 h 4429903"/>
                <a:gd name="connsiteX0" fmla="*/ 562203 w 5686653"/>
                <a:gd name="connsiteY0" fmla="*/ 4290203 h 4429903"/>
                <a:gd name="connsiteX1" fmla="*/ 619353 w 5686653"/>
                <a:gd name="connsiteY1" fmla="*/ 4220353 h 4429903"/>
                <a:gd name="connsiteX2" fmla="*/ 714603 w 5686653"/>
                <a:gd name="connsiteY2" fmla="*/ 4220353 h 4429903"/>
                <a:gd name="connsiteX3" fmla="*/ 847953 w 5686653"/>
                <a:gd name="connsiteY3" fmla="*/ 4125103 h 4429903"/>
                <a:gd name="connsiteX4" fmla="*/ 968603 w 5686653"/>
                <a:gd name="connsiteY4" fmla="*/ 4087003 h 4429903"/>
                <a:gd name="connsiteX5" fmla="*/ 1006703 w 5686653"/>
                <a:gd name="connsiteY5" fmla="*/ 3902853 h 4429903"/>
                <a:gd name="connsiteX6" fmla="*/ 1260703 w 5686653"/>
                <a:gd name="connsiteY6" fmla="*/ 3731403 h 4429903"/>
                <a:gd name="connsiteX7" fmla="*/ 1260703 w 5686653"/>
                <a:gd name="connsiteY7" fmla="*/ 3598053 h 4429903"/>
                <a:gd name="connsiteX8" fmla="*/ 1368653 w 5686653"/>
                <a:gd name="connsiteY8" fmla="*/ 3521853 h 4429903"/>
                <a:gd name="connsiteX9" fmla="*/ 1527403 w 5686653"/>
                <a:gd name="connsiteY9" fmla="*/ 3566303 h 4429903"/>
                <a:gd name="connsiteX10" fmla="*/ 1667103 w 5686653"/>
                <a:gd name="connsiteY10" fmla="*/ 3426603 h 4429903"/>
                <a:gd name="connsiteX11" fmla="*/ 1819503 w 5686653"/>
                <a:gd name="connsiteY11" fmla="*/ 3585353 h 4429903"/>
                <a:gd name="connsiteX12" fmla="*/ 2194153 w 5686653"/>
                <a:gd name="connsiteY12" fmla="*/ 4023503 h 4429903"/>
                <a:gd name="connsiteX13" fmla="*/ 1902053 w 5686653"/>
                <a:gd name="connsiteY13" fmla="*/ 4093353 h 4429903"/>
                <a:gd name="connsiteX14" fmla="*/ 2048103 w 5686653"/>
                <a:gd name="connsiteY14" fmla="*/ 4328303 h 4429903"/>
                <a:gd name="connsiteX15" fmla="*/ 2416403 w 5686653"/>
                <a:gd name="connsiteY15" fmla="*/ 3953653 h 4429903"/>
                <a:gd name="connsiteX16" fmla="*/ 2651353 w 5686653"/>
                <a:gd name="connsiteY16" fmla="*/ 4239403 h 4429903"/>
                <a:gd name="connsiteX17" fmla="*/ 2981553 w 5686653"/>
                <a:gd name="connsiteY17" fmla="*/ 4429903 h 4429903"/>
                <a:gd name="connsiteX18" fmla="*/ 3121253 w 5686653"/>
                <a:gd name="connsiteY18" fmla="*/ 4290203 h 4429903"/>
                <a:gd name="connsiteX19" fmla="*/ 3470503 w 5686653"/>
                <a:gd name="connsiteY19" fmla="*/ 4321953 h 4429903"/>
                <a:gd name="connsiteX20" fmla="*/ 4397603 w 5686653"/>
                <a:gd name="connsiteY20" fmla="*/ 4207653 h 4429903"/>
                <a:gd name="connsiteX21" fmla="*/ 4473803 w 5686653"/>
                <a:gd name="connsiteY21" fmla="*/ 3991753 h 4429903"/>
                <a:gd name="connsiteX22" fmla="*/ 4708753 w 5686653"/>
                <a:gd name="connsiteY22" fmla="*/ 3960003 h 4429903"/>
                <a:gd name="connsiteX23" fmla="*/ 4835753 w 5686653"/>
                <a:gd name="connsiteY23" fmla="*/ 4118753 h 4429903"/>
                <a:gd name="connsiteX24" fmla="*/ 4892903 w 5686653"/>
                <a:gd name="connsiteY24" fmla="*/ 3877453 h 4429903"/>
                <a:gd name="connsiteX25" fmla="*/ 4911953 w 5686653"/>
                <a:gd name="connsiteY25" fmla="*/ 3782203 h 4429903"/>
                <a:gd name="connsiteX26" fmla="*/ 4753203 w 5686653"/>
                <a:gd name="connsiteY26" fmla="*/ 3629803 h 4429903"/>
                <a:gd name="connsiteX27" fmla="*/ 4664303 w 5686653"/>
                <a:gd name="connsiteY27" fmla="*/ 3413903 h 4429903"/>
                <a:gd name="connsiteX28" fmla="*/ 4708753 w 5686653"/>
                <a:gd name="connsiteY28" fmla="*/ 3280553 h 4429903"/>
                <a:gd name="connsiteX29" fmla="*/ 4842103 w 5686653"/>
                <a:gd name="connsiteY29" fmla="*/ 3191653 h 4429903"/>
                <a:gd name="connsiteX30" fmla="*/ 4594453 w 5686653"/>
                <a:gd name="connsiteY30" fmla="*/ 2899553 h 4429903"/>
                <a:gd name="connsiteX31" fmla="*/ 4683353 w 5686653"/>
                <a:gd name="connsiteY31" fmla="*/ 2810653 h 4429903"/>
                <a:gd name="connsiteX32" fmla="*/ 4791303 w 5686653"/>
                <a:gd name="connsiteY32" fmla="*/ 2886853 h 4429903"/>
                <a:gd name="connsiteX33" fmla="*/ 4835753 w 5686653"/>
                <a:gd name="connsiteY33" fmla="*/ 2829703 h 4429903"/>
                <a:gd name="connsiteX34" fmla="*/ 4772253 w 5686653"/>
                <a:gd name="connsiteY34" fmla="*/ 2740803 h 4429903"/>
                <a:gd name="connsiteX35" fmla="*/ 4975453 w 5686653"/>
                <a:gd name="connsiteY35" fmla="*/ 2620153 h 4429903"/>
                <a:gd name="connsiteX36" fmla="*/ 5108803 w 5686653"/>
                <a:gd name="connsiteY36" fmla="*/ 2594753 h 4429903"/>
                <a:gd name="connsiteX37" fmla="*/ 5216753 w 5686653"/>
                <a:gd name="connsiteY37" fmla="*/ 2702703 h 4429903"/>
                <a:gd name="connsiteX38" fmla="*/ 5331053 w 5686653"/>
                <a:gd name="connsiteY38" fmla="*/ 2690003 h 4429903"/>
                <a:gd name="connsiteX39" fmla="*/ 5400903 w 5686653"/>
                <a:gd name="connsiteY39" fmla="*/ 2766203 h 4429903"/>
                <a:gd name="connsiteX40" fmla="*/ 5470753 w 5686653"/>
                <a:gd name="connsiteY40" fmla="*/ 2690003 h 4429903"/>
                <a:gd name="connsiteX41" fmla="*/ 5591403 w 5686653"/>
                <a:gd name="connsiteY41" fmla="*/ 2753503 h 4429903"/>
                <a:gd name="connsiteX42" fmla="*/ 5667603 w 5686653"/>
                <a:gd name="connsiteY42" fmla="*/ 2582053 h 4429903"/>
                <a:gd name="connsiteX43" fmla="*/ 5686653 w 5686653"/>
                <a:gd name="connsiteY43" fmla="*/ 2474103 h 4429903"/>
                <a:gd name="connsiteX44" fmla="*/ 5673953 w 5686653"/>
                <a:gd name="connsiteY44" fmla="*/ 486527 h 4429903"/>
                <a:gd name="connsiteX45" fmla="*/ 5643761 w 5686653"/>
                <a:gd name="connsiteY45" fmla="*/ 415089 h 4429903"/>
                <a:gd name="connsiteX46" fmla="*/ 5462783 w 5686653"/>
                <a:gd name="connsiteY46" fmla="*/ 357941 h 4429903"/>
                <a:gd name="connsiteX47" fmla="*/ 5123729 w 5686653"/>
                <a:gd name="connsiteY47" fmla="*/ 326023 h 4429903"/>
                <a:gd name="connsiteX48" fmla="*/ 4776317 w 5686653"/>
                <a:gd name="connsiteY48" fmla="*/ 504266 h 4429903"/>
                <a:gd name="connsiteX49" fmla="*/ 4273277 w 5686653"/>
                <a:gd name="connsiteY49" fmla="*/ 350838 h 4429903"/>
                <a:gd name="connsiteX50" fmla="*/ 4234896 w 5686653"/>
                <a:gd name="connsiteY50" fmla="*/ 743371 h 4429903"/>
                <a:gd name="connsiteX51" fmla="*/ 3889603 w 5686653"/>
                <a:gd name="connsiteY51" fmla="*/ 200775 h 4429903"/>
                <a:gd name="connsiteX52" fmla="*/ 3173822 w 5686653"/>
                <a:gd name="connsiteY52" fmla="*/ 113939 h 4429903"/>
                <a:gd name="connsiteX53" fmla="*/ 2486253 w 5686653"/>
                <a:gd name="connsiteY53" fmla="*/ 778653 h 4429903"/>
                <a:gd name="connsiteX54" fmla="*/ 2933231 w 5686653"/>
                <a:gd name="connsiteY54" fmla="*/ 138027 h 4429903"/>
                <a:gd name="connsiteX55" fmla="*/ 2766291 w 5686653"/>
                <a:gd name="connsiteY55" fmla="*/ 185402 h 4429903"/>
                <a:gd name="connsiteX56" fmla="*/ 2456508 w 5686653"/>
                <a:gd name="connsiteY56" fmla="*/ 411748 h 4429903"/>
                <a:gd name="connsiteX57" fmla="*/ 2137003 w 5686653"/>
                <a:gd name="connsiteY57" fmla="*/ 778653 h 4429903"/>
                <a:gd name="connsiteX58" fmla="*/ 2010003 w 5686653"/>
                <a:gd name="connsiteY58" fmla="*/ 937403 h 4429903"/>
                <a:gd name="connsiteX59" fmla="*/ 1863953 w 5686653"/>
                <a:gd name="connsiteY59" fmla="*/ 975503 h 4429903"/>
                <a:gd name="connsiteX60" fmla="*/ 1933803 w 5686653"/>
                <a:gd name="connsiteY60" fmla="*/ 1337453 h 4429903"/>
                <a:gd name="connsiteX61" fmla="*/ 1908403 w 5686653"/>
                <a:gd name="connsiteY61" fmla="*/ 1413653 h 4429903"/>
                <a:gd name="connsiteX62" fmla="*/ 1933803 w 5686653"/>
                <a:gd name="connsiteY62" fmla="*/ 1515253 h 4429903"/>
                <a:gd name="connsiteX63" fmla="*/ 1838553 w 5686653"/>
                <a:gd name="connsiteY63" fmla="*/ 1610503 h 4429903"/>
                <a:gd name="connsiteX64" fmla="*/ 1787753 w 5686653"/>
                <a:gd name="connsiteY64" fmla="*/ 1813703 h 4429903"/>
                <a:gd name="connsiteX65" fmla="*/ 1559153 w 5686653"/>
                <a:gd name="connsiteY65" fmla="*/ 1921653 h 4429903"/>
                <a:gd name="connsiteX66" fmla="*/ 1540103 w 5686653"/>
                <a:gd name="connsiteY66" fmla="*/ 2213753 h 4429903"/>
                <a:gd name="connsiteX67" fmla="*/ 1616303 w 5686653"/>
                <a:gd name="connsiteY67" fmla="*/ 2289953 h 4429903"/>
                <a:gd name="connsiteX68" fmla="*/ 1584553 w 5686653"/>
                <a:gd name="connsiteY68" fmla="*/ 2340753 h 4429903"/>
                <a:gd name="connsiteX69" fmla="*/ 1387703 w 5686653"/>
                <a:gd name="connsiteY69" fmla="*/ 2366153 h 4429903"/>
                <a:gd name="connsiteX70" fmla="*/ 1228953 w 5686653"/>
                <a:gd name="connsiteY70" fmla="*/ 2556653 h 4429903"/>
                <a:gd name="connsiteX71" fmla="*/ 1108303 w 5686653"/>
                <a:gd name="connsiteY71" fmla="*/ 2480453 h 4429903"/>
                <a:gd name="connsiteX72" fmla="*/ 1013053 w 5686653"/>
                <a:gd name="connsiteY72" fmla="*/ 2404253 h 4429903"/>
                <a:gd name="connsiteX73" fmla="*/ 867003 w 5686653"/>
                <a:gd name="connsiteY73" fmla="*/ 2162953 h 4429903"/>
                <a:gd name="connsiteX74" fmla="*/ 778103 w 5686653"/>
                <a:gd name="connsiteY74" fmla="*/ 2061353 h 4429903"/>
                <a:gd name="connsiteX75" fmla="*/ 873353 w 5686653"/>
                <a:gd name="connsiteY75" fmla="*/ 1864503 h 4429903"/>
                <a:gd name="connsiteX76" fmla="*/ 720953 w 5686653"/>
                <a:gd name="connsiteY76" fmla="*/ 1851803 h 4429903"/>
                <a:gd name="connsiteX77" fmla="*/ 765403 w 5686653"/>
                <a:gd name="connsiteY77" fmla="*/ 1731153 h 4429903"/>
                <a:gd name="connsiteX78" fmla="*/ 619353 w 5686653"/>
                <a:gd name="connsiteY78" fmla="*/ 1648603 h 4429903"/>
                <a:gd name="connsiteX79" fmla="*/ 543153 w 5686653"/>
                <a:gd name="connsiteY79" fmla="*/ 1680353 h 4429903"/>
                <a:gd name="connsiteX80" fmla="*/ 428853 w 5686653"/>
                <a:gd name="connsiteY80" fmla="*/ 1756553 h 4429903"/>
                <a:gd name="connsiteX81" fmla="*/ 384403 w 5686653"/>
                <a:gd name="connsiteY81" fmla="*/ 1940703 h 4429903"/>
                <a:gd name="connsiteX82" fmla="*/ 397103 w 5686653"/>
                <a:gd name="connsiteY82" fmla="*/ 2023253 h 4429903"/>
                <a:gd name="connsiteX83" fmla="*/ 244703 w 5686653"/>
                <a:gd name="connsiteY83" fmla="*/ 2162953 h 4429903"/>
                <a:gd name="connsiteX84" fmla="*/ 98653 w 5686653"/>
                <a:gd name="connsiteY84" fmla="*/ 2366153 h 4429903"/>
                <a:gd name="connsiteX85" fmla="*/ 98653 w 5686653"/>
                <a:gd name="connsiteY85" fmla="*/ 2582053 h 4429903"/>
                <a:gd name="connsiteX86" fmla="*/ 320903 w 5686653"/>
                <a:gd name="connsiteY86" fmla="*/ 2772553 h 4429903"/>
                <a:gd name="connsiteX87" fmla="*/ 473303 w 5686653"/>
                <a:gd name="connsiteY87" fmla="*/ 2753503 h 4429903"/>
                <a:gd name="connsiteX88" fmla="*/ 524103 w 5686653"/>
                <a:gd name="connsiteY88" fmla="*/ 2899553 h 4429903"/>
                <a:gd name="connsiteX89" fmla="*/ 600303 w 5686653"/>
                <a:gd name="connsiteY89" fmla="*/ 3077353 h 4429903"/>
                <a:gd name="connsiteX90" fmla="*/ 752703 w 5686653"/>
                <a:gd name="connsiteY90" fmla="*/ 3210703 h 4429903"/>
                <a:gd name="connsiteX91" fmla="*/ 828903 w 5686653"/>
                <a:gd name="connsiteY91" fmla="*/ 3445653 h 4429903"/>
                <a:gd name="connsiteX92" fmla="*/ 562203 w 5686653"/>
                <a:gd name="connsiteY92" fmla="*/ 3413903 h 4429903"/>
                <a:gd name="connsiteX93" fmla="*/ 225653 w 5686653"/>
                <a:gd name="connsiteY93" fmla="*/ 3420253 h 4429903"/>
                <a:gd name="connsiteX94" fmla="*/ 206603 w 5686653"/>
                <a:gd name="connsiteY94" fmla="*/ 3636153 h 4429903"/>
                <a:gd name="connsiteX95" fmla="*/ 187553 w 5686653"/>
                <a:gd name="connsiteY95" fmla="*/ 3896503 h 4429903"/>
                <a:gd name="connsiteX96" fmla="*/ 200253 w 5686653"/>
                <a:gd name="connsiteY96" fmla="*/ 4099703 h 4429903"/>
                <a:gd name="connsiteX97" fmla="*/ 257403 w 5686653"/>
                <a:gd name="connsiteY97" fmla="*/ 4137803 h 4429903"/>
                <a:gd name="connsiteX98" fmla="*/ 390753 w 5686653"/>
                <a:gd name="connsiteY98" fmla="*/ 4252103 h 4429903"/>
                <a:gd name="connsiteX99" fmla="*/ 562203 w 5686653"/>
                <a:gd name="connsiteY99" fmla="*/ 4290203 h 4429903"/>
                <a:gd name="connsiteX0" fmla="*/ 562203 w 5686653"/>
                <a:gd name="connsiteY0" fmla="*/ 4290203 h 4429903"/>
                <a:gd name="connsiteX1" fmla="*/ 619353 w 5686653"/>
                <a:gd name="connsiteY1" fmla="*/ 4220353 h 4429903"/>
                <a:gd name="connsiteX2" fmla="*/ 714603 w 5686653"/>
                <a:gd name="connsiteY2" fmla="*/ 4220353 h 4429903"/>
                <a:gd name="connsiteX3" fmla="*/ 847953 w 5686653"/>
                <a:gd name="connsiteY3" fmla="*/ 4125103 h 4429903"/>
                <a:gd name="connsiteX4" fmla="*/ 968603 w 5686653"/>
                <a:gd name="connsiteY4" fmla="*/ 4087003 h 4429903"/>
                <a:gd name="connsiteX5" fmla="*/ 1006703 w 5686653"/>
                <a:gd name="connsiteY5" fmla="*/ 3902853 h 4429903"/>
                <a:gd name="connsiteX6" fmla="*/ 1260703 w 5686653"/>
                <a:gd name="connsiteY6" fmla="*/ 3731403 h 4429903"/>
                <a:gd name="connsiteX7" fmla="*/ 1260703 w 5686653"/>
                <a:gd name="connsiteY7" fmla="*/ 3598053 h 4429903"/>
                <a:gd name="connsiteX8" fmla="*/ 1368653 w 5686653"/>
                <a:gd name="connsiteY8" fmla="*/ 3521853 h 4429903"/>
                <a:gd name="connsiteX9" fmla="*/ 1527403 w 5686653"/>
                <a:gd name="connsiteY9" fmla="*/ 3566303 h 4429903"/>
                <a:gd name="connsiteX10" fmla="*/ 1667103 w 5686653"/>
                <a:gd name="connsiteY10" fmla="*/ 3426603 h 4429903"/>
                <a:gd name="connsiteX11" fmla="*/ 1819503 w 5686653"/>
                <a:gd name="connsiteY11" fmla="*/ 3585353 h 4429903"/>
                <a:gd name="connsiteX12" fmla="*/ 2194153 w 5686653"/>
                <a:gd name="connsiteY12" fmla="*/ 4023503 h 4429903"/>
                <a:gd name="connsiteX13" fmla="*/ 1902053 w 5686653"/>
                <a:gd name="connsiteY13" fmla="*/ 4093353 h 4429903"/>
                <a:gd name="connsiteX14" fmla="*/ 2048103 w 5686653"/>
                <a:gd name="connsiteY14" fmla="*/ 4328303 h 4429903"/>
                <a:gd name="connsiteX15" fmla="*/ 2416403 w 5686653"/>
                <a:gd name="connsiteY15" fmla="*/ 3953653 h 4429903"/>
                <a:gd name="connsiteX16" fmla="*/ 2651353 w 5686653"/>
                <a:gd name="connsiteY16" fmla="*/ 4239403 h 4429903"/>
                <a:gd name="connsiteX17" fmla="*/ 2981553 w 5686653"/>
                <a:gd name="connsiteY17" fmla="*/ 4429903 h 4429903"/>
                <a:gd name="connsiteX18" fmla="*/ 3121253 w 5686653"/>
                <a:gd name="connsiteY18" fmla="*/ 4290203 h 4429903"/>
                <a:gd name="connsiteX19" fmla="*/ 3470503 w 5686653"/>
                <a:gd name="connsiteY19" fmla="*/ 4321953 h 4429903"/>
                <a:gd name="connsiteX20" fmla="*/ 4397603 w 5686653"/>
                <a:gd name="connsiteY20" fmla="*/ 4207653 h 4429903"/>
                <a:gd name="connsiteX21" fmla="*/ 4473803 w 5686653"/>
                <a:gd name="connsiteY21" fmla="*/ 3991753 h 4429903"/>
                <a:gd name="connsiteX22" fmla="*/ 4708753 w 5686653"/>
                <a:gd name="connsiteY22" fmla="*/ 3960003 h 4429903"/>
                <a:gd name="connsiteX23" fmla="*/ 4835753 w 5686653"/>
                <a:gd name="connsiteY23" fmla="*/ 4118753 h 4429903"/>
                <a:gd name="connsiteX24" fmla="*/ 4892903 w 5686653"/>
                <a:gd name="connsiteY24" fmla="*/ 3877453 h 4429903"/>
                <a:gd name="connsiteX25" fmla="*/ 4911953 w 5686653"/>
                <a:gd name="connsiteY25" fmla="*/ 3782203 h 4429903"/>
                <a:gd name="connsiteX26" fmla="*/ 4753203 w 5686653"/>
                <a:gd name="connsiteY26" fmla="*/ 3629803 h 4429903"/>
                <a:gd name="connsiteX27" fmla="*/ 4664303 w 5686653"/>
                <a:gd name="connsiteY27" fmla="*/ 3413903 h 4429903"/>
                <a:gd name="connsiteX28" fmla="*/ 4708753 w 5686653"/>
                <a:gd name="connsiteY28" fmla="*/ 3280553 h 4429903"/>
                <a:gd name="connsiteX29" fmla="*/ 4842103 w 5686653"/>
                <a:gd name="connsiteY29" fmla="*/ 3191653 h 4429903"/>
                <a:gd name="connsiteX30" fmla="*/ 4594453 w 5686653"/>
                <a:gd name="connsiteY30" fmla="*/ 2899553 h 4429903"/>
                <a:gd name="connsiteX31" fmla="*/ 4683353 w 5686653"/>
                <a:gd name="connsiteY31" fmla="*/ 2810653 h 4429903"/>
                <a:gd name="connsiteX32" fmla="*/ 4791303 w 5686653"/>
                <a:gd name="connsiteY32" fmla="*/ 2886853 h 4429903"/>
                <a:gd name="connsiteX33" fmla="*/ 4835753 w 5686653"/>
                <a:gd name="connsiteY33" fmla="*/ 2829703 h 4429903"/>
                <a:gd name="connsiteX34" fmla="*/ 4772253 w 5686653"/>
                <a:gd name="connsiteY34" fmla="*/ 2740803 h 4429903"/>
                <a:gd name="connsiteX35" fmla="*/ 4975453 w 5686653"/>
                <a:gd name="connsiteY35" fmla="*/ 2620153 h 4429903"/>
                <a:gd name="connsiteX36" fmla="*/ 5108803 w 5686653"/>
                <a:gd name="connsiteY36" fmla="*/ 2594753 h 4429903"/>
                <a:gd name="connsiteX37" fmla="*/ 5216753 w 5686653"/>
                <a:gd name="connsiteY37" fmla="*/ 2702703 h 4429903"/>
                <a:gd name="connsiteX38" fmla="*/ 5331053 w 5686653"/>
                <a:gd name="connsiteY38" fmla="*/ 2690003 h 4429903"/>
                <a:gd name="connsiteX39" fmla="*/ 5400903 w 5686653"/>
                <a:gd name="connsiteY39" fmla="*/ 2766203 h 4429903"/>
                <a:gd name="connsiteX40" fmla="*/ 5470753 w 5686653"/>
                <a:gd name="connsiteY40" fmla="*/ 2690003 h 4429903"/>
                <a:gd name="connsiteX41" fmla="*/ 5591403 w 5686653"/>
                <a:gd name="connsiteY41" fmla="*/ 2753503 h 4429903"/>
                <a:gd name="connsiteX42" fmla="*/ 5667603 w 5686653"/>
                <a:gd name="connsiteY42" fmla="*/ 2582053 h 4429903"/>
                <a:gd name="connsiteX43" fmla="*/ 5686653 w 5686653"/>
                <a:gd name="connsiteY43" fmla="*/ 2474103 h 4429903"/>
                <a:gd name="connsiteX44" fmla="*/ 5673953 w 5686653"/>
                <a:gd name="connsiteY44" fmla="*/ 486527 h 4429903"/>
                <a:gd name="connsiteX45" fmla="*/ 5643761 w 5686653"/>
                <a:gd name="connsiteY45" fmla="*/ 415089 h 4429903"/>
                <a:gd name="connsiteX46" fmla="*/ 5462783 w 5686653"/>
                <a:gd name="connsiteY46" fmla="*/ 357941 h 4429903"/>
                <a:gd name="connsiteX47" fmla="*/ 5123729 w 5686653"/>
                <a:gd name="connsiteY47" fmla="*/ 326023 h 4429903"/>
                <a:gd name="connsiteX48" fmla="*/ 4776317 w 5686653"/>
                <a:gd name="connsiteY48" fmla="*/ 504266 h 4429903"/>
                <a:gd name="connsiteX49" fmla="*/ 4273277 w 5686653"/>
                <a:gd name="connsiteY49" fmla="*/ 350838 h 4429903"/>
                <a:gd name="connsiteX50" fmla="*/ 4234896 w 5686653"/>
                <a:gd name="connsiteY50" fmla="*/ 743371 h 4429903"/>
                <a:gd name="connsiteX51" fmla="*/ 3889603 w 5686653"/>
                <a:gd name="connsiteY51" fmla="*/ 200775 h 4429903"/>
                <a:gd name="connsiteX52" fmla="*/ 3173822 w 5686653"/>
                <a:gd name="connsiteY52" fmla="*/ 113939 h 4429903"/>
                <a:gd name="connsiteX53" fmla="*/ 2986287 w 5686653"/>
                <a:gd name="connsiteY53" fmla="*/ 135687 h 4429903"/>
                <a:gd name="connsiteX54" fmla="*/ 2933231 w 5686653"/>
                <a:gd name="connsiteY54" fmla="*/ 138027 h 4429903"/>
                <a:gd name="connsiteX55" fmla="*/ 2766291 w 5686653"/>
                <a:gd name="connsiteY55" fmla="*/ 185402 h 4429903"/>
                <a:gd name="connsiteX56" fmla="*/ 2456508 w 5686653"/>
                <a:gd name="connsiteY56" fmla="*/ 411748 h 4429903"/>
                <a:gd name="connsiteX57" fmla="*/ 2137003 w 5686653"/>
                <a:gd name="connsiteY57" fmla="*/ 778653 h 4429903"/>
                <a:gd name="connsiteX58" fmla="*/ 2010003 w 5686653"/>
                <a:gd name="connsiteY58" fmla="*/ 937403 h 4429903"/>
                <a:gd name="connsiteX59" fmla="*/ 1863953 w 5686653"/>
                <a:gd name="connsiteY59" fmla="*/ 975503 h 4429903"/>
                <a:gd name="connsiteX60" fmla="*/ 1933803 w 5686653"/>
                <a:gd name="connsiteY60" fmla="*/ 1337453 h 4429903"/>
                <a:gd name="connsiteX61" fmla="*/ 1908403 w 5686653"/>
                <a:gd name="connsiteY61" fmla="*/ 1413653 h 4429903"/>
                <a:gd name="connsiteX62" fmla="*/ 1933803 w 5686653"/>
                <a:gd name="connsiteY62" fmla="*/ 1515253 h 4429903"/>
                <a:gd name="connsiteX63" fmla="*/ 1838553 w 5686653"/>
                <a:gd name="connsiteY63" fmla="*/ 1610503 h 4429903"/>
                <a:gd name="connsiteX64" fmla="*/ 1787753 w 5686653"/>
                <a:gd name="connsiteY64" fmla="*/ 1813703 h 4429903"/>
                <a:gd name="connsiteX65" fmla="*/ 1559153 w 5686653"/>
                <a:gd name="connsiteY65" fmla="*/ 1921653 h 4429903"/>
                <a:gd name="connsiteX66" fmla="*/ 1540103 w 5686653"/>
                <a:gd name="connsiteY66" fmla="*/ 2213753 h 4429903"/>
                <a:gd name="connsiteX67" fmla="*/ 1616303 w 5686653"/>
                <a:gd name="connsiteY67" fmla="*/ 2289953 h 4429903"/>
                <a:gd name="connsiteX68" fmla="*/ 1584553 w 5686653"/>
                <a:gd name="connsiteY68" fmla="*/ 2340753 h 4429903"/>
                <a:gd name="connsiteX69" fmla="*/ 1387703 w 5686653"/>
                <a:gd name="connsiteY69" fmla="*/ 2366153 h 4429903"/>
                <a:gd name="connsiteX70" fmla="*/ 1228953 w 5686653"/>
                <a:gd name="connsiteY70" fmla="*/ 2556653 h 4429903"/>
                <a:gd name="connsiteX71" fmla="*/ 1108303 w 5686653"/>
                <a:gd name="connsiteY71" fmla="*/ 2480453 h 4429903"/>
                <a:gd name="connsiteX72" fmla="*/ 1013053 w 5686653"/>
                <a:gd name="connsiteY72" fmla="*/ 2404253 h 4429903"/>
                <a:gd name="connsiteX73" fmla="*/ 867003 w 5686653"/>
                <a:gd name="connsiteY73" fmla="*/ 2162953 h 4429903"/>
                <a:gd name="connsiteX74" fmla="*/ 778103 w 5686653"/>
                <a:gd name="connsiteY74" fmla="*/ 2061353 h 4429903"/>
                <a:gd name="connsiteX75" fmla="*/ 873353 w 5686653"/>
                <a:gd name="connsiteY75" fmla="*/ 1864503 h 4429903"/>
                <a:gd name="connsiteX76" fmla="*/ 720953 w 5686653"/>
                <a:gd name="connsiteY76" fmla="*/ 1851803 h 4429903"/>
                <a:gd name="connsiteX77" fmla="*/ 765403 w 5686653"/>
                <a:gd name="connsiteY77" fmla="*/ 1731153 h 4429903"/>
                <a:gd name="connsiteX78" fmla="*/ 619353 w 5686653"/>
                <a:gd name="connsiteY78" fmla="*/ 1648603 h 4429903"/>
                <a:gd name="connsiteX79" fmla="*/ 543153 w 5686653"/>
                <a:gd name="connsiteY79" fmla="*/ 1680353 h 4429903"/>
                <a:gd name="connsiteX80" fmla="*/ 428853 w 5686653"/>
                <a:gd name="connsiteY80" fmla="*/ 1756553 h 4429903"/>
                <a:gd name="connsiteX81" fmla="*/ 384403 w 5686653"/>
                <a:gd name="connsiteY81" fmla="*/ 1940703 h 4429903"/>
                <a:gd name="connsiteX82" fmla="*/ 397103 w 5686653"/>
                <a:gd name="connsiteY82" fmla="*/ 2023253 h 4429903"/>
                <a:gd name="connsiteX83" fmla="*/ 244703 w 5686653"/>
                <a:gd name="connsiteY83" fmla="*/ 2162953 h 4429903"/>
                <a:gd name="connsiteX84" fmla="*/ 98653 w 5686653"/>
                <a:gd name="connsiteY84" fmla="*/ 2366153 h 4429903"/>
                <a:gd name="connsiteX85" fmla="*/ 98653 w 5686653"/>
                <a:gd name="connsiteY85" fmla="*/ 2582053 h 4429903"/>
                <a:gd name="connsiteX86" fmla="*/ 320903 w 5686653"/>
                <a:gd name="connsiteY86" fmla="*/ 2772553 h 4429903"/>
                <a:gd name="connsiteX87" fmla="*/ 473303 w 5686653"/>
                <a:gd name="connsiteY87" fmla="*/ 2753503 h 4429903"/>
                <a:gd name="connsiteX88" fmla="*/ 524103 w 5686653"/>
                <a:gd name="connsiteY88" fmla="*/ 2899553 h 4429903"/>
                <a:gd name="connsiteX89" fmla="*/ 600303 w 5686653"/>
                <a:gd name="connsiteY89" fmla="*/ 3077353 h 4429903"/>
                <a:gd name="connsiteX90" fmla="*/ 752703 w 5686653"/>
                <a:gd name="connsiteY90" fmla="*/ 3210703 h 4429903"/>
                <a:gd name="connsiteX91" fmla="*/ 828903 w 5686653"/>
                <a:gd name="connsiteY91" fmla="*/ 3445653 h 4429903"/>
                <a:gd name="connsiteX92" fmla="*/ 562203 w 5686653"/>
                <a:gd name="connsiteY92" fmla="*/ 3413903 h 4429903"/>
                <a:gd name="connsiteX93" fmla="*/ 225653 w 5686653"/>
                <a:gd name="connsiteY93" fmla="*/ 3420253 h 4429903"/>
                <a:gd name="connsiteX94" fmla="*/ 206603 w 5686653"/>
                <a:gd name="connsiteY94" fmla="*/ 3636153 h 4429903"/>
                <a:gd name="connsiteX95" fmla="*/ 187553 w 5686653"/>
                <a:gd name="connsiteY95" fmla="*/ 3896503 h 4429903"/>
                <a:gd name="connsiteX96" fmla="*/ 200253 w 5686653"/>
                <a:gd name="connsiteY96" fmla="*/ 4099703 h 4429903"/>
                <a:gd name="connsiteX97" fmla="*/ 257403 w 5686653"/>
                <a:gd name="connsiteY97" fmla="*/ 4137803 h 4429903"/>
                <a:gd name="connsiteX98" fmla="*/ 390753 w 5686653"/>
                <a:gd name="connsiteY98" fmla="*/ 4252103 h 4429903"/>
                <a:gd name="connsiteX99" fmla="*/ 562203 w 5686653"/>
                <a:gd name="connsiteY99" fmla="*/ 4290203 h 4429903"/>
                <a:gd name="connsiteX0" fmla="*/ 562203 w 5686653"/>
                <a:gd name="connsiteY0" fmla="*/ 4290203 h 4429903"/>
                <a:gd name="connsiteX1" fmla="*/ 619353 w 5686653"/>
                <a:gd name="connsiteY1" fmla="*/ 4220353 h 4429903"/>
                <a:gd name="connsiteX2" fmla="*/ 714603 w 5686653"/>
                <a:gd name="connsiteY2" fmla="*/ 4220353 h 4429903"/>
                <a:gd name="connsiteX3" fmla="*/ 847953 w 5686653"/>
                <a:gd name="connsiteY3" fmla="*/ 4125103 h 4429903"/>
                <a:gd name="connsiteX4" fmla="*/ 968603 w 5686653"/>
                <a:gd name="connsiteY4" fmla="*/ 4087003 h 4429903"/>
                <a:gd name="connsiteX5" fmla="*/ 1006703 w 5686653"/>
                <a:gd name="connsiteY5" fmla="*/ 3902853 h 4429903"/>
                <a:gd name="connsiteX6" fmla="*/ 1260703 w 5686653"/>
                <a:gd name="connsiteY6" fmla="*/ 3731403 h 4429903"/>
                <a:gd name="connsiteX7" fmla="*/ 1260703 w 5686653"/>
                <a:gd name="connsiteY7" fmla="*/ 3598053 h 4429903"/>
                <a:gd name="connsiteX8" fmla="*/ 1368653 w 5686653"/>
                <a:gd name="connsiteY8" fmla="*/ 3521853 h 4429903"/>
                <a:gd name="connsiteX9" fmla="*/ 1527403 w 5686653"/>
                <a:gd name="connsiteY9" fmla="*/ 3566303 h 4429903"/>
                <a:gd name="connsiteX10" fmla="*/ 1667103 w 5686653"/>
                <a:gd name="connsiteY10" fmla="*/ 3426603 h 4429903"/>
                <a:gd name="connsiteX11" fmla="*/ 1819503 w 5686653"/>
                <a:gd name="connsiteY11" fmla="*/ 3585353 h 4429903"/>
                <a:gd name="connsiteX12" fmla="*/ 2194153 w 5686653"/>
                <a:gd name="connsiteY12" fmla="*/ 4023503 h 4429903"/>
                <a:gd name="connsiteX13" fmla="*/ 1902053 w 5686653"/>
                <a:gd name="connsiteY13" fmla="*/ 4093353 h 4429903"/>
                <a:gd name="connsiteX14" fmla="*/ 2048103 w 5686653"/>
                <a:gd name="connsiteY14" fmla="*/ 4328303 h 4429903"/>
                <a:gd name="connsiteX15" fmla="*/ 2416403 w 5686653"/>
                <a:gd name="connsiteY15" fmla="*/ 3953653 h 4429903"/>
                <a:gd name="connsiteX16" fmla="*/ 2651353 w 5686653"/>
                <a:gd name="connsiteY16" fmla="*/ 4239403 h 4429903"/>
                <a:gd name="connsiteX17" fmla="*/ 2981553 w 5686653"/>
                <a:gd name="connsiteY17" fmla="*/ 4429903 h 4429903"/>
                <a:gd name="connsiteX18" fmla="*/ 3121253 w 5686653"/>
                <a:gd name="connsiteY18" fmla="*/ 4290203 h 4429903"/>
                <a:gd name="connsiteX19" fmla="*/ 3470503 w 5686653"/>
                <a:gd name="connsiteY19" fmla="*/ 4321953 h 4429903"/>
                <a:gd name="connsiteX20" fmla="*/ 4397603 w 5686653"/>
                <a:gd name="connsiteY20" fmla="*/ 4207653 h 4429903"/>
                <a:gd name="connsiteX21" fmla="*/ 4473803 w 5686653"/>
                <a:gd name="connsiteY21" fmla="*/ 3991753 h 4429903"/>
                <a:gd name="connsiteX22" fmla="*/ 4708753 w 5686653"/>
                <a:gd name="connsiteY22" fmla="*/ 3960003 h 4429903"/>
                <a:gd name="connsiteX23" fmla="*/ 4835753 w 5686653"/>
                <a:gd name="connsiteY23" fmla="*/ 4118753 h 4429903"/>
                <a:gd name="connsiteX24" fmla="*/ 4892903 w 5686653"/>
                <a:gd name="connsiteY24" fmla="*/ 3877453 h 4429903"/>
                <a:gd name="connsiteX25" fmla="*/ 4911953 w 5686653"/>
                <a:gd name="connsiteY25" fmla="*/ 3782203 h 4429903"/>
                <a:gd name="connsiteX26" fmla="*/ 4753203 w 5686653"/>
                <a:gd name="connsiteY26" fmla="*/ 3629803 h 4429903"/>
                <a:gd name="connsiteX27" fmla="*/ 4664303 w 5686653"/>
                <a:gd name="connsiteY27" fmla="*/ 3413903 h 4429903"/>
                <a:gd name="connsiteX28" fmla="*/ 4708753 w 5686653"/>
                <a:gd name="connsiteY28" fmla="*/ 3280553 h 4429903"/>
                <a:gd name="connsiteX29" fmla="*/ 4842103 w 5686653"/>
                <a:gd name="connsiteY29" fmla="*/ 3191653 h 4429903"/>
                <a:gd name="connsiteX30" fmla="*/ 4594453 w 5686653"/>
                <a:gd name="connsiteY30" fmla="*/ 2899553 h 4429903"/>
                <a:gd name="connsiteX31" fmla="*/ 4683353 w 5686653"/>
                <a:gd name="connsiteY31" fmla="*/ 2810653 h 4429903"/>
                <a:gd name="connsiteX32" fmla="*/ 4791303 w 5686653"/>
                <a:gd name="connsiteY32" fmla="*/ 2886853 h 4429903"/>
                <a:gd name="connsiteX33" fmla="*/ 4835753 w 5686653"/>
                <a:gd name="connsiteY33" fmla="*/ 2829703 h 4429903"/>
                <a:gd name="connsiteX34" fmla="*/ 4772253 w 5686653"/>
                <a:gd name="connsiteY34" fmla="*/ 2740803 h 4429903"/>
                <a:gd name="connsiteX35" fmla="*/ 4975453 w 5686653"/>
                <a:gd name="connsiteY35" fmla="*/ 2620153 h 4429903"/>
                <a:gd name="connsiteX36" fmla="*/ 5108803 w 5686653"/>
                <a:gd name="connsiteY36" fmla="*/ 2594753 h 4429903"/>
                <a:gd name="connsiteX37" fmla="*/ 5216753 w 5686653"/>
                <a:gd name="connsiteY37" fmla="*/ 2702703 h 4429903"/>
                <a:gd name="connsiteX38" fmla="*/ 5331053 w 5686653"/>
                <a:gd name="connsiteY38" fmla="*/ 2690003 h 4429903"/>
                <a:gd name="connsiteX39" fmla="*/ 5400903 w 5686653"/>
                <a:gd name="connsiteY39" fmla="*/ 2766203 h 4429903"/>
                <a:gd name="connsiteX40" fmla="*/ 5470753 w 5686653"/>
                <a:gd name="connsiteY40" fmla="*/ 2690003 h 4429903"/>
                <a:gd name="connsiteX41" fmla="*/ 5591403 w 5686653"/>
                <a:gd name="connsiteY41" fmla="*/ 2753503 h 4429903"/>
                <a:gd name="connsiteX42" fmla="*/ 5667603 w 5686653"/>
                <a:gd name="connsiteY42" fmla="*/ 2582053 h 4429903"/>
                <a:gd name="connsiteX43" fmla="*/ 5686653 w 5686653"/>
                <a:gd name="connsiteY43" fmla="*/ 2474103 h 4429903"/>
                <a:gd name="connsiteX44" fmla="*/ 5673953 w 5686653"/>
                <a:gd name="connsiteY44" fmla="*/ 486527 h 4429903"/>
                <a:gd name="connsiteX45" fmla="*/ 5643761 w 5686653"/>
                <a:gd name="connsiteY45" fmla="*/ 415089 h 4429903"/>
                <a:gd name="connsiteX46" fmla="*/ 5462783 w 5686653"/>
                <a:gd name="connsiteY46" fmla="*/ 357941 h 4429903"/>
                <a:gd name="connsiteX47" fmla="*/ 5123729 w 5686653"/>
                <a:gd name="connsiteY47" fmla="*/ 326023 h 4429903"/>
                <a:gd name="connsiteX48" fmla="*/ 4776317 w 5686653"/>
                <a:gd name="connsiteY48" fmla="*/ 504266 h 4429903"/>
                <a:gd name="connsiteX49" fmla="*/ 4273277 w 5686653"/>
                <a:gd name="connsiteY49" fmla="*/ 350838 h 4429903"/>
                <a:gd name="connsiteX50" fmla="*/ 4234896 w 5686653"/>
                <a:gd name="connsiteY50" fmla="*/ 743371 h 4429903"/>
                <a:gd name="connsiteX51" fmla="*/ 3889603 w 5686653"/>
                <a:gd name="connsiteY51" fmla="*/ 200775 h 4429903"/>
                <a:gd name="connsiteX52" fmla="*/ 3173822 w 5686653"/>
                <a:gd name="connsiteY52" fmla="*/ 113939 h 4429903"/>
                <a:gd name="connsiteX53" fmla="*/ 2986287 w 5686653"/>
                <a:gd name="connsiteY53" fmla="*/ 135687 h 4429903"/>
                <a:gd name="connsiteX54" fmla="*/ 2933231 w 5686653"/>
                <a:gd name="connsiteY54" fmla="*/ 138027 h 4429903"/>
                <a:gd name="connsiteX55" fmla="*/ 2766291 w 5686653"/>
                <a:gd name="connsiteY55" fmla="*/ 185402 h 4429903"/>
                <a:gd name="connsiteX56" fmla="*/ 2456508 w 5686653"/>
                <a:gd name="connsiteY56" fmla="*/ 411748 h 4429903"/>
                <a:gd name="connsiteX57" fmla="*/ 2137003 w 5686653"/>
                <a:gd name="connsiteY57" fmla="*/ 778653 h 4429903"/>
                <a:gd name="connsiteX58" fmla="*/ 2010003 w 5686653"/>
                <a:gd name="connsiteY58" fmla="*/ 937403 h 4429903"/>
                <a:gd name="connsiteX59" fmla="*/ 1863953 w 5686653"/>
                <a:gd name="connsiteY59" fmla="*/ 975503 h 4429903"/>
                <a:gd name="connsiteX60" fmla="*/ 1933803 w 5686653"/>
                <a:gd name="connsiteY60" fmla="*/ 1337453 h 4429903"/>
                <a:gd name="connsiteX61" fmla="*/ 1908403 w 5686653"/>
                <a:gd name="connsiteY61" fmla="*/ 1413653 h 4429903"/>
                <a:gd name="connsiteX62" fmla="*/ 1933803 w 5686653"/>
                <a:gd name="connsiteY62" fmla="*/ 1515253 h 4429903"/>
                <a:gd name="connsiteX63" fmla="*/ 1838553 w 5686653"/>
                <a:gd name="connsiteY63" fmla="*/ 1610503 h 4429903"/>
                <a:gd name="connsiteX64" fmla="*/ 1787753 w 5686653"/>
                <a:gd name="connsiteY64" fmla="*/ 1813703 h 4429903"/>
                <a:gd name="connsiteX65" fmla="*/ 1559153 w 5686653"/>
                <a:gd name="connsiteY65" fmla="*/ 1921653 h 4429903"/>
                <a:gd name="connsiteX66" fmla="*/ 1540103 w 5686653"/>
                <a:gd name="connsiteY66" fmla="*/ 2213753 h 4429903"/>
                <a:gd name="connsiteX67" fmla="*/ 1616303 w 5686653"/>
                <a:gd name="connsiteY67" fmla="*/ 2289953 h 4429903"/>
                <a:gd name="connsiteX68" fmla="*/ 1584553 w 5686653"/>
                <a:gd name="connsiteY68" fmla="*/ 2340753 h 4429903"/>
                <a:gd name="connsiteX69" fmla="*/ 1387703 w 5686653"/>
                <a:gd name="connsiteY69" fmla="*/ 2366153 h 4429903"/>
                <a:gd name="connsiteX70" fmla="*/ 1228953 w 5686653"/>
                <a:gd name="connsiteY70" fmla="*/ 2556653 h 4429903"/>
                <a:gd name="connsiteX71" fmla="*/ 1108303 w 5686653"/>
                <a:gd name="connsiteY71" fmla="*/ 2480453 h 4429903"/>
                <a:gd name="connsiteX72" fmla="*/ 1013053 w 5686653"/>
                <a:gd name="connsiteY72" fmla="*/ 2404253 h 4429903"/>
                <a:gd name="connsiteX73" fmla="*/ 867003 w 5686653"/>
                <a:gd name="connsiteY73" fmla="*/ 2162953 h 4429903"/>
                <a:gd name="connsiteX74" fmla="*/ 778103 w 5686653"/>
                <a:gd name="connsiteY74" fmla="*/ 2061353 h 4429903"/>
                <a:gd name="connsiteX75" fmla="*/ 873353 w 5686653"/>
                <a:gd name="connsiteY75" fmla="*/ 1864503 h 4429903"/>
                <a:gd name="connsiteX76" fmla="*/ 720953 w 5686653"/>
                <a:gd name="connsiteY76" fmla="*/ 1851803 h 4429903"/>
                <a:gd name="connsiteX77" fmla="*/ 765403 w 5686653"/>
                <a:gd name="connsiteY77" fmla="*/ 1731153 h 4429903"/>
                <a:gd name="connsiteX78" fmla="*/ 619353 w 5686653"/>
                <a:gd name="connsiteY78" fmla="*/ 1648603 h 4429903"/>
                <a:gd name="connsiteX79" fmla="*/ 543153 w 5686653"/>
                <a:gd name="connsiteY79" fmla="*/ 1680353 h 4429903"/>
                <a:gd name="connsiteX80" fmla="*/ 428853 w 5686653"/>
                <a:gd name="connsiteY80" fmla="*/ 1756553 h 4429903"/>
                <a:gd name="connsiteX81" fmla="*/ 384403 w 5686653"/>
                <a:gd name="connsiteY81" fmla="*/ 1940703 h 4429903"/>
                <a:gd name="connsiteX82" fmla="*/ 397103 w 5686653"/>
                <a:gd name="connsiteY82" fmla="*/ 2023253 h 4429903"/>
                <a:gd name="connsiteX83" fmla="*/ 244703 w 5686653"/>
                <a:gd name="connsiteY83" fmla="*/ 2162953 h 4429903"/>
                <a:gd name="connsiteX84" fmla="*/ 98653 w 5686653"/>
                <a:gd name="connsiteY84" fmla="*/ 2366153 h 4429903"/>
                <a:gd name="connsiteX85" fmla="*/ 98653 w 5686653"/>
                <a:gd name="connsiteY85" fmla="*/ 2582053 h 4429903"/>
                <a:gd name="connsiteX86" fmla="*/ 320903 w 5686653"/>
                <a:gd name="connsiteY86" fmla="*/ 2772553 h 4429903"/>
                <a:gd name="connsiteX87" fmla="*/ 473303 w 5686653"/>
                <a:gd name="connsiteY87" fmla="*/ 2753503 h 4429903"/>
                <a:gd name="connsiteX88" fmla="*/ 524103 w 5686653"/>
                <a:gd name="connsiteY88" fmla="*/ 2899553 h 4429903"/>
                <a:gd name="connsiteX89" fmla="*/ 600303 w 5686653"/>
                <a:gd name="connsiteY89" fmla="*/ 3077353 h 4429903"/>
                <a:gd name="connsiteX90" fmla="*/ 752703 w 5686653"/>
                <a:gd name="connsiteY90" fmla="*/ 3210703 h 4429903"/>
                <a:gd name="connsiteX91" fmla="*/ 828903 w 5686653"/>
                <a:gd name="connsiteY91" fmla="*/ 3445653 h 4429903"/>
                <a:gd name="connsiteX92" fmla="*/ 562203 w 5686653"/>
                <a:gd name="connsiteY92" fmla="*/ 3413903 h 4429903"/>
                <a:gd name="connsiteX93" fmla="*/ 225653 w 5686653"/>
                <a:gd name="connsiteY93" fmla="*/ 3420253 h 4429903"/>
                <a:gd name="connsiteX94" fmla="*/ 206603 w 5686653"/>
                <a:gd name="connsiteY94" fmla="*/ 3636153 h 4429903"/>
                <a:gd name="connsiteX95" fmla="*/ 187553 w 5686653"/>
                <a:gd name="connsiteY95" fmla="*/ 3896503 h 4429903"/>
                <a:gd name="connsiteX96" fmla="*/ 200253 w 5686653"/>
                <a:gd name="connsiteY96" fmla="*/ 4099703 h 4429903"/>
                <a:gd name="connsiteX97" fmla="*/ 257403 w 5686653"/>
                <a:gd name="connsiteY97" fmla="*/ 4137803 h 4429903"/>
                <a:gd name="connsiteX98" fmla="*/ 390753 w 5686653"/>
                <a:gd name="connsiteY98" fmla="*/ 4252103 h 4429903"/>
                <a:gd name="connsiteX99" fmla="*/ 562203 w 5686653"/>
                <a:gd name="connsiteY99" fmla="*/ 4290203 h 4429903"/>
                <a:gd name="connsiteX0" fmla="*/ 562203 w 5979325"/>
                <a:gd name="connsiteY0" fmla="*/ 4290203 h 4429903"/>
                <a:gd name="connsiteX1" fmla="*/ 619353 w 5979325"/>
                <a:gd name="connsiteY1" fmla="*/ 4220353 h 4429903"/>
                <a:gd name="connsiteX2" fmla="*/ 714603 w 5979325"/>
                <a:gd name="connsiteY2" fmla="*/ 4220353 h 4429903"/>
                <a:gd name="connsiteX3" fmla="*/ 847953 w 5979325"/>
                <a:gd name="connsiteY3" fmla="*/ 4125103 h 4429903"/>
                <a:gd name="connsiteX4" fmla="*/ 968603 w 5979325"/>
                <a:gd name="connsiteY4" fmla="*/ 4087003 h 4429903"/>
                <a:gd name="connsiteX5" fmla="*/ 1006703 w 5979325"/>
                <a:gd name="connsiteY5" fmla="*/ 3902853 h 4429903"/>
                <a:gd name="connsiteX6" fmla="*/ 1260703 w 5979325"/>
                <a:gd name="connsiteY6" fmla="*/ 3731403 h 4429903"/>
                <a:gd name="connsiteX7" fmla="*/ 1260703 w 5979325"/>
                <a:gd name="connsiteY7" fmla="*/ 3598053 h 4429903"/>
                <a:gd name="connsiteX8" fmla="*/ 1368653 w 5979325"/>
                <a:gd name="connsiteY8" fmla="*/ 3521853 h 4429903"/>
                <a:gd name="connsiteX9" fmla="*/ 1527403 w 5979325"/>
                <a:gd name="connsiteY9" fmla="*/ 3566303 h 4429903"/>
                <a:gd name="connsiteX10" fmla="*/ 1667103 w 5979325"/>
                <a:gd name="connsiteY10" fmla="*/ 3426603 h 4429903"/>
                <a:gd name="connsiteX11" fmla="*/ 1819503 w 5979325"/>
                <a:gd name="connsiteY11" fmla="*/ 3585353 h 4429903"/>
                <a:gd name="connsiteX12" fmla="*/ 2194153 w 5979325"/>
                <a:gd name="connsiteY12" fmla="*/ 4023503 h 4429903"/>
                <a:gd name="connsiteX13" fmla="*/ 1902053 w 5979325"/>
                <a:gd name="connsiteY13" fmla="*/ 4093353 h 4429903"/>
                <a:gd name="connsiteX14" fmla="*/ 2048103 w 5979325"/>
                <a:gd name="connsiteY14" fmla="*/ 4328303 h 4429903"/>
                <a:gd name="connsiteX15" fmla="*/ 2416403 w 5979325"/>
                <a:gd name="connsiteY15" fmla="*/ 3953653 h 4429903"/>
                <a:gd name="connsiteX16" fmla="*/ 2651353 w 5979325"/>
                <a:gd name="connsiteY16" fmla="*/ 4239403 h 4429903"/>
                <a:gd name="connsiteX17" fmla="*/ 2981553 w 5979325"/>
                <a:gd name="connsiteY17" fmla="*/ 4429903 h 4429903"/>
                <a:gd name="connsiteX18" fmla="*/ 3121253 w 5979325"/>
                <a:gd name="connsiteY18" fmla="*/ 4290203 h 4429903"/>
                <a:gd name="connsiteX19" fmla="*/ 3470503 w 5979325"/>
                <a:gd name="connsiteY19" fmla="*/ 4321953 h 4429903"/>
                <a:gd name="connsiteX20" fmla="*/ 4397603 w 5979325"/>
                <a:gd name="connsiteY20" fmla="*/ 4207653 h 4429903"/>
                <a:gd name="connsiteX21" fmla="*/ 4473803 w 5979325"/>
                <a:gd name="connsiteY21" fmla="*/ 3991753 h 4429903"/>
                <a:gd name="connsiteX22" fmla="*/ 4708753 w 5979325"/>
                <a:gd name="connsiteY22" fmla="*/ 3960003 h 4429903"/>
                <a:gd name="connsiteX23" fmla="*/ 4835753 w 5979325"/>
                <a:gd name="connsiteY23" fmla="*/ 4118753 h 4429903"/>
                <a:gd name="connsiteX24" fmla="*/ 4892903 w 5979325"/>
                <a:gd name="connsiteY24" fmla="*/ 3877453 h 4429903"/>
                <a:gd name="connsiteX25" fmla="*/ 4911953 w 5979325"/>
                <a:gd name="connsiteY25" fmla="*/ 3782203 h 4429903"/>
                <a:gd name="connsiteX26" fmla="*/ 4753203 w 5979325"/>
                <a:gd name="connsiteY26" fmla="*/ 3629803 h 4429903"/>
                <a:gd name="connsiteX27" fmla="*/ 4664303 w 5979325"/>
                <a:gd name="connsiteY27" fmla="*/ 3413903 h 4429903"/>
                <a:gd name="connsiteX28" fmla="*/ 4708753 w 5979325"/>
                <a:gd name="connsiteY28" fmla="*/ 3280553 h 4429903"/>
                <a:gd name="connsiteX29" fmla="*/ 4842103 w 5979325"/>
                <a:gd name="connsiteY29" fmla="*/ 3191653 h 4429903"/>
                <a:gd name="connsiteX30" fmla="*/ 4594453 w 5979325"/>
                <a:gd name="connsiteY30" fmla="*/ 2899553 h 4429903"/>
                <a:gd name="connsiteX31" fmla="*/ 4683353 w 5979325"/>
                <a:gd name="connsiteY31" fmla="*/ 2810653 h 4429903"/>
                <a:gd name="connsiteX32" fmla="*/ 4791303 w 5979325"/>
                <a:gd name="connsiteY32" fmla="*/ 2886853 h 4429903"/>
                <a:gd name="connsiteX33" fmla="*/ 4835753 w 5979325"/>
                <a:gd name="connsiteY33" fmla="*/ 2829703 h 4429903"/>
                <a:gd name="connsiteX34" fmla="*/ 4772253 w 5979325"/>
                <a:gd name="connsiteY34" fmla="*/ 2740803 h 4429903"/>
                <a:gd name="connsiteX35" fmla="*/ 4975453 w 5979325"/>
                <a:gd name="connsiteY35" fmla="*/ 2620153 h 4429903"/>
                <a:gd name="connsiteX36" fmla="*/ 5108803 w 5979325"/>
                <a:gd name="connsiteY36" fmla="*/ 2594753 h 4429903"/>
                <a:gd name="connsiteX37" fmla="*/ 5216753 w 5979325"/>
                <a:gd name="connsiteY37" fmla="*/ 2702703 h 4429903"/>
                <a:gd name="connsiteX38" fmla="*/ 5331053 w 5979325"/>
                <a:gd name="connsiteY38" fmla="*/ 2690003 h 4429903"/>
                <a:gd name="connsiteX39" fmla="*/ 5400903 w 5979325"/>
                <a:gd name="connsiteY39" fmla="*/ 2766203 h 4429903"/>
                <a:gd name="connsiteX40" fmla="*/ 5470753 w 5979325"/>
                <a:gd name="connsiteY40" fmla="*/ 2690003 h 4429903"/>
                <a:gd name="connsiteX41" fmla="*/ 5591403 w 5979325"/>
                <a:gd name="connsiteY41" fmla="*/ 2753503 h 4429903"/>
                <a:gd name="connsiteX42" fmla="*/ 5667603 w 5979325"/>
                <a:gd name="connsiteY42" fmla="*/ 2582053 h 4429903"/>
                <a:gd name="connsiteX43" fmla="*/ 5686653 w 5979325"/>
                <a:gd name="connsiteY43" fmla="*/ 2474103 h 4429903"/>
                <a:gd name="connsiteX44" fmla="*/ 5977208 w 5979325"/>
                <a:gd name="connsiteY44" fmla="*/ 2556139 h 4429903"/>
                <a:gd name="connsiteX45" fmla="*/ 5673953 w 5979325"/>
                <a:gd name="connsiteY45" fmla="*/ 486527 h 4429903"/>
                <a:gd name="connsiteX46" fmla="*/ 5643761 w 5979325"/>
                <a:gd name="connsiteY46" fmla="*/ 415089 h 4429903"/>
                <a:gd name="connsiteX47" fmla="*/ 5462783 w 5979325"/>
                <a:gd name="connsiteY47" fmla="*/ 357941 h 4429903"/>
                <a:gd name="connsiteX48" fmla="*/ 5123729 w 5979325"/>
                <a:gd name="connsiteY48" fmla="*/ 326023 h 4429903"/>
                <a:gd name="connsiteX49" fmla="*/ 4776317 w 5979325"/>
                <a:gd name="connsiteY49" fmla="*/ 504266 h 4429903"/>
                <a:gd name="connsiteX50" fmla="*/ 4273277 w 5979325"/>
                <a:gd name="connsiteY50" fmla="*/ 350838 h 4429903"/>
                <a:gd name="connsiteX51" fmla="*/ 4234896 w 5979325"/>
                <a:gd name="connsiteY51" fmla="*/ 743371 h 4429903"/>
                <a:gd name="connsiteX52" fmla="*/ 3889603 w 5979325"/>
                <a:gd name="connsiteY52" fmla="*/ 200775 h 4429903"/>
                <a:gd name="connsiteX53" fmla="*/ 3173822 w 5979325"/>
                <a:gd name="connsiteY53" fmla="*/ 113939 h 4429903"/>
                <a:gd name="connsiteX54" fmla="*/ 2986287 w 5979325"/>
                <a:gd name="connsiteY54" fmla="*/ 135687 h 4429903"/>
                <a:gd name="connsiteX55" fmla="*/ 2933231 w 5979325"/>
                <a:gd name="connsiteY55" fmla="*/ 138027 h 4429903"/>
                <a:gd name="connsiteX56" fmla="*/ 2766291 w 5979325"/>
                <a:gd name="connsiteY56" fmla="*/ 185402 h 4429903"/>
                <a:gd name="connsiteX57" fmla="*/ 2456508 w 5979325"/>
                <a:gd name="connsiteY57" fmla="*/ 411748 h 4429903"/>
                <a:gd name="connsiteX58" fmla="*/ 2137003 w 5979325"/>
                <a:gd name="connsiteY58" fmla="*/ 778653 h 4429903"/>
                <a:gd name="connsiteX59" fmla="*/ 2010003 w 5979325"/>
                <a:gd name="connsiteY59" fmla="*/ 937403 h 4429903"/>
                <a:gd name="connsiteX60" fmla="*/ 1863953 w 5979325"/>
                <a:gd name="connsiteY60" fmla="*/ 975503 h 4429903"/>
                <a:gd name="connsiteX61" fmla="*/ 1933803 w 5979325"/>
                <a:gd name="connsiteY61" fmla="*/ 1337453 h 4429903"/>
                <a:gd name="connsiteX62" fmla="*/ 1908403 w 5979325"/>
                <a:gd name="connsiteY62" fmla="*/ 1413653 h 4429903"/>
                <a:gd name="connsiteX63" fmla="*/ 1933803 w 5979325"/>
                <a:gd name="connsiteY63" fmla="*/ 1515253 h 4429903"/>
                <a:gd name="connsiteX64" fmla="*/ 1838553 w 5979325"/>
                <a:gd name="connsiteY64" fmla="*/ 1610503 h 4429903"/>
                <a:gd name="connsiteX65" fmla="*/ 1787753 w 5979325"/>
                <a:gd name="connsiteY65" fmla="*/ 1813703 h 4429903"/>
                <a:gd name="connsiteX66" fmla="*/ 1559153 w 5979325"/>
                <a:gd name="connsiteY66" fmla="*/ 1921653 h 4429903"/>
                <a:gd name="connsiteX67" fmla="*/ 1540103 w 5979325"/>
                <a:gd name="connsiteY67" fmla="*/ 2213753 h 4429903"/>
                <a:gd name="connsiteX68" fmla="*/ 1616303 w 5979325"/>
                <a:gd name="connsiteY68" fmla="*/ 2289953 h 4429903"/>
                <a:gd name="connsiteX69" fmla="*/ 1584553 w 5979325"/>
                <a:gd name="connsiteY69" fmla="*/ 2340753 h 4429903"/>
                <a:gd name="connsiteX70" fmla="*/ 1387703 w 5979325"/>
                <a:gd name="connsiteY70" fmla="*/ 2366153 h 4429903"/>
                <a:gd name="connsiteX71" fmla="*/ 1228953 w 5979325"/>
                <a:gd name="connsiteY71" fmla="*/ 2556653 h 4429903"/>
                <a:gd name="connsiteX72" fmla="*/ 1108303 w 5979325"/>
                <a:gd name="connsiteY72" fmla="*/ 2480453 h 4429903"/>
                <a:gd name="connsiteX73" fmla="*/ 1013053 w 5979325"/>
                <a:gd name="connsiteY73" fmla="*/ 2404253 h 4429903"/>
                <a:gd name="connsiteX74" fmla="*/ 867003 w 5979325"/>
                <a:gd name="connsiteY74" fmla="*/ 2162953 h 4429903"/>
                <a:gd name="connsiteX75" fmla="*/ 778103 w 5979325"/>
                <a:gd name="connsiteY75" fmla="*/ 2061353 h 4429903"/>
                <a:gd name="connsiteX76" fmla="*/ 873353 w 5979325"/>
                <a:gd name="connsiteY76" fmla="*/ 1864503 h 4429903"/>
                <a:gd name="connsiteX77" fmla="*/ 720953 w 5979325"/>
                <a:gd name="connsiteY77" fmla="*/ 1851803 h 4429903"/>
                <a:gd name="connsiteX78" fmla="*/ 765403 w 5979325"/>
                <a:gd name="connsiteY78" fmla="*/ 1731153 h 4429903"/>
                <a:gd name="connsiteX79" fmla="*/ 619353 w 5979325"/>
                <a:gd name="connsiteY79" fmla="*/ 1648603 h 4429903"/>
                <a:gd name="connsiteX80" fmla="*/ 543153 w 5979325"/>
                <a:gd name="connsiteY80" fmla="*/ 1680353 h 4429903"/>
                <a:gd name="connsiteX81" fmla="*/ 428853 w 5979325"/>
                <a:gd name="connsiteY81" fmla="*/ 1756553 h 4429903"/>
                <a:gd name="connsiteX82" fmla="*/ 384403 w 5979325"/>
                <a:gd name="connsiteY82" fmla="*/ 1940703 h 4429903"/>
                <a:gd name="connsiteX83" fmla="*/ 397103 w 5979325"/>
                <a:gd name="connsiteY83" fmla="*/ 2023253 h 4429903"/>
                <a:gd name="connsiteX84" fmla="*/ 244703 w 5979325"/>
                <a:gd name="connsiteY84" fmla="*/ 2162953 h 4429903"/>
                <a:gd name="connsiteX85" fmla="*/ 98653 w 5979325"/>
                <a:gd name="connsiteY85" fmla="*/ 2366153 h 4429903"/>
                <a:gd name="connsiteX86" fmla="*/ 98653 w 5979325"/>
                <a:gd name="connsiteY86" fmla="*/ 2582053 h 4429903"/>
                <a:gd name="connsiteX87" fmla="*/ 320903 w 5979325"/>
                <a:gd name="connsiteY87" fmla="*/ 2772553 h 4429903"/>
                <a:gd name="connsiteX88" fmla="*/ 473303 w 5979325"/>
                <a:gd name="connsiteY88" fmla="*/ 2753503 h 4429903"/>
                <a:gd name="connsiteX89" fmla="*/ 524103 w 5979325"/>
                <a:gd name="connsiteY89" fmla="*/ 2899553 h 4429903"/>
                <a:gd name="connsiteX90" fmla="*/ 600303 w 5979325"/>
                <a:gd name="connsiteY90" fmla="*/ 3077353 h 4429903"/>
                <a:gd name="connsiteX91" fmla="*/ 752703 w 5979325"/>
                <a:gd name="connsiteY91" fmla="*/ 3210703 h 4429903"/>
                <a:gd name="connsiteX92" fmla="*/ 828903 w 5979325"/>
                <a:gd name="connsiteY92" fmla="*/ 3445653 h 4429903"/>
                <a:gd name="connsiteX93" fmla="*/ 562203 w 5979325"/>
                <a:gd name="connsiteY93" fmla="*/ 3413903 h 4429903"/>
                <a:gd name="connsiteX94" fmla="*/ 225653 w 5979325"/>
                <a:gd name="connsiteY94" fmla="*/ 3420253 h 4429903"/>
                <a:gd name="connsiteX95" fmla="*/ 206603 w 5979325"/>
                <a:gd name="connsiteY95" fmla="*/ 3636153 h 4429903"/>
                <a:gd name="connsiteX96" fmla="*/ 187553 w 5979325"/>
                <a:gd name="connsiteY96" fmla="*/ 3896503 h 4429903"/>
                <a:gd name="connsiteX97" fmla="*/ 200253 w 5979325"/>
                <a:gd name="connsiteY97" fmla="*/ 4099703 h 4429903"/>
                <a:gd name="connsiteX98" fmla="*/ 257403 w 5979325"/>
                <a:gd name="connsiteY98" fmla="*/ 4137803 h 4429903"/>
                <a:gd name="connsiteX99" fmla="*/ 390753 w 5979325"/>
                <a:gd name="connsiteY99" fmla="*/ 4252103 h 4429903"/>
                <a:gd name="connsiteX100" fmla="*/ 562203 w 5979325"/>
                <a:gd name="connsiteY100" fmla="*/ 4290203 h 4429903"/>
                <a:gd name="connsiteX0" fmla="*/ 562203 w 5977208"/>
                <a:gd name="connsiteY0" fmla="*/ 4290203 h 4429903"/>
                <a:gd name="connsiteX1" fmla="*/ 619353 w 5977208"/>
                <a:gd name="connsiteY1" fmla="*/ 4220353 h 4429903"/>
                <a:gd name="connsiteX2" fmla="*/ 714603 w 5977208"/>
                <a:gd name="connsiteY2" fmla="*/ 4220353 h 4429903"/>
                <a:gd name="connsiteX3" fmla="*/ 847953 w 5977208"/>
                <a:gd name="connsiteY3" fmla="*/ 4125103 h 4429903"/>
                <a:gd name="connsiteX4" fmla="*/ 968603 w 5977208"/>
                <a:gd name="connsiteY4" fmla="*/ 4087003 h 4429903"/>
                <a:gd name="connsiteX5" fmla="*/ 1006703 w 5977208"/>
                <a:gd name="connsiteY5" fmla="*/ 3902853 h 4429903"/>
                <a:gd name="connsiteX6" fmla="*/ 1260703 w 5977208"/>
                <a:gd name="connsiteY6" fmla="*/ 3731403 h 4429903"/>
                <a:gd name="connsiteX7" fmla="*/ 1260703 w 5977208"/>
                <a:gd name="connsiteY7" fmla="*/ 3598053 h 4429903"/>
                <a:gd name="connsiteX8" fmla="*/ 1368653 w 5977208"/>
                <a:gd name="connsiteY8" fmla="*/ 3521853 h 4429903"/>
                <a:gd name="connsiteX9" fmla="*/ 1527403 w 5977208"/>
                <a:gd name="connsiteY9" fmla="*/ 3566303 h 4429903"/>
                <a:gd name="connsiteX10" fmla="*/ 1667103 w 5977208"/>
                <a:gd name="connsiteY10" fmla="*/ 3426603 h 4429903"/>
                <a:gd name="connsiteX11" fmla="*/ 1819503 w 5977208"/>
                <a:gd name="connsiteY11" fmla="*/ 3585353 h 4429903"/>
                <a:gd name="connsiteX12" fmla="*/ 2194153 w 5977208"/>
                <a:gd name="connsiteY12" fmla="*/ 4023503 h 4429903"/>
                <a:gd name="connsiteX13" fmla="*/ 1902053 w 5977208"/>
                <a:gd name="connsiteY13" fmla="*/ 4093353 h 4429903"/>
                <a:gd name="connsiteX14" fmla="*/ 2048103 w 5977208"/>
                <a:gd name="connsiteY14" fmla="*/ 4328303 h 4429903"/>
                <a:gd name="connsiteX15" fmla="*/ 2416403 w 5977208"/>
                <a:gd name="connsiteY15" fmla="*/ 3953653 h 4429903"/>
                <a:gd name="connsiteX16" fmla="*/ 2651353 w 5977208"/>
                <a:gd name="connsiteY16" fmla="*/ 4239403 h 4429903"/>
                <a:gd name="connsiteX17" fmla="*/ 2981553 w 5977208"/>
                <a:gd name="connsiteY17" fmla="*/ 4429903 h 4429903"/>
                <a:gd name="connsiteX18" fmla="*/ 3121253 w 5977208"/>
                <a:gd name="connsiteY18" fmla="*/ 4290203 h 4429903"/>
                <a:gd name="connsiteX19" fmla="*/ 3470503 w 5977208"/>
                <a:gd name="connsiteY19" fmla="*/ 4321953 h 4429903"/>
                <a:gd name="connsiteX20" fmla="*/ 4397603 w 5977208"/>
                <a:gd name="connsiteY20" fmla="*/ 4207653 h 4429903"/>
                <a:gd name="connsiteX21" fmla="*/ 4473803 w 5977208"/>
                <a:gd name="connsiteY21" fmla="*/ 3991753 h 4429903"/>
                <a:gd name="connsiteX22" fmla="*/ 4708753 w 5977208"/>
                <a:gd name="connsiteY22" fmla="*/ 3960003 h 4429903"/>
                <a:gd name="connsiteX23" fmla="*/ 4835753 w 5977208"/>
                <a:gd name="connsiteY23" fmla="*/ 4118753 h 4429903"/>
                <a:gd name="connsiteX24" fmla="*/ 4892903 w 5977208"/>
                <a:gd name="connsiteY24" fmla="*/ 3877453 h 4429903"/>
                <a:gd name="connsiteX25" fmla="*/ 4911953 w 5977208"/>
                <a:gd name="connsiteY25" fmla="*/ 3782203 h 4429903"/>
                <a:gd name="connsiteX26" fmla="*/ 4753203 w 5977208"/>
                <a:gd name="connsiteY26" fmla="*/ 3629803 h 4429903"/>
                <a:gd name="connsiteX27" fmla="*/ 4664303 w 5977208"/>
                <a:gd name="connsiteY27" fmla="*/ 3413903 h 4429903"/>
                <a:gd name="connsiteX28" fmla="*/ 4708753 w 5977208"/>
                <a:gd name="connsiteY28" fmla="*/ 3280553 h 4429903"/>
                <a:gd name="connsiteX29" fmla="*/ 4842103 w 5977208"/>
                <a:gd name="connsiteY29" fmla="*/ 3191653 h 4429903"/>
                <a:gd name="connsiteX30" fmla="*/ 4594453 w 5977208"/>
                <a:gd name="connsiteY30" fmla="*/ 2899553 h 4429903"/>
                <a:gd name="connsiteX31" fmla="*/ 4683353 w 5977208"/>
                <a:gd name="connsiteY31" fmla="*/ 2810653 h 4429903"/>
                <a:gd name="connsiteX32" fmla="*/ 4791303 w 5977208"/>
                <a:gd name="connsiteY32" fmla="*/ 2886853 h 4429903"/>
                <a:gd name="connsiteX33" fmla="*/ 4835753 w 5977208"/>
                <a:gd name="connsiteY33" fmla="*/ 2829703 h 4429903"/>
                <a:gd name="connsiteX34" fmla="*/ 4772253 w 5977208"/>
                <a:gd name="connsiteY34" fmla="*/ 2740803 h 4429903"/>
                <a:gd name="connsiteX35" fmla="*/ 4975453 w 5977208"/>
                <a:gd name="connsiteY35" fmla="*/ 2620153 h 4429903"/>
                <a:gd name="connsiteX36" fmla="*/ 5108803 w 5977208"/>
                <a:gd name="connsiteY36" fmla="*/ 2594753 h 4429903"/>
                <a:gd name="connsiteX37" fmla="*/ 5216753 w 5977208"/>
                <a:gd name="connsiteY37" fmla="*/ 2702703 h 4429903"/>
                <a:gd name="connsiteX38" fmla="*/ 5331053 w 5977208"/>
                <a:gd name="connsiteY38" fmla="*/ 2690003 h 4429903"/>
                <a:gd name="connsiteX39" fmla="*/ 5400903 w 5977208"/>
                <a:gd name="connsiteY39" fmla="*/ 2766203 h 4429903"/>
                <a:gd name="connsiteX40" fmla="*/ 5470753 w 5977208"/>
                <a:gd name="connsiteY40" fmla="*/ 2690003 h 4429903"/>
                <a:gd name="connsiteX41" fmla="*/ 5591403 w 5977208"/>
                <a:gd name="connsiteY41" fmla="*/ 2753503 h 4429903"/>
                <a:gd name="connsiteX42" fmla="*/ 5667603 w 5977208"/>
                <a:gd name="connsiteY42" fmla="*/ 2582053 h 4429903"/>
                <a:gd name="connsiteX43" fmla="*/ 5686653 w 5977208"/>
                <a:gd name="connsiteY43" fmla="*/ 2474103 h 4429903"/>
                <a:gd name="connsiteX44" fmla="*/ 5977208 w 5977208"/>
                <a:gd name="connsiteY44" fmla="*/ 2556139 h 4429903"/>
                <a:gd name="connsiteX45" fmla="*/ 5673953 w 5977208"/>
                <a:gd name="connsiteY45" fmla="*/ 486527 h 4429903"/>
                <a:gd name="connsiteX46" fmla="*/ 5643761 w 5977208"/>
                <a:gd name="connsiteY46" fmla="*/ 415089 h 4429903"/>
                <a:gd name="connsiteX47" fmla="*/ 5462783 w 5977208"/>
                <a:gd name="connsiteY47" fmla="*/ 357941 h 4429903"/>
                <a:gd name="connsiteX48" fmla="*/ 5123729 w 5977208"/>
                <a:gd name="connsiteY48" fmla="*/ 326023 h 4429903"/>
                <a:gd name="connsiteX49" fmla="*/ 4776317 w 5977208"/>
                <a:gd name="connsiteY49" fmla="*/ 504266 h 4429903"/>
                <a:gd name="connsiteX50" fmla="*/ 4273277 w 5977208"/>
                <a:gd name="connsiteY50" fmla="*/ 350838 h 4429903"/>
                <a:gd name="connsiteX51" fmla="*/ 4234896 w 5977208"/>
                <a:gd name="connsiteY51" fmla="*/ 743371 h 4429903"/>
                <a:gd name="connsiteX52" fmla="*/ 3889603 w 5977208"/>
                <a:gd name="connsiteY52" fmla="*/ 200775 h 4429903"/>
                <a:gd name="connsiteX53" fmla="*/ 3173822 w 5977208"/>
                <a:gd name="connsiteY53" fmla="*/ 113939 h 4429903"/>
                <a:gd name="connsiteX54" fmla="*/ 2986287 w 5977208"/>
                <a:gd name="connsiteY54" fmla="*/ 135687 h 4429903"/>
                <a:gd name="connsiteX55" fmla="*/ 2933231 w 5977208"/>
                <a:gd name="connsiteY55" fmla="*/ 138027 h 4429903"/>
                <a:gd name="connsiteX56" fmla="*/ 2766291 w 5977208"/>
                <a:gd name="connsiteY56" fmla="*/ 185402 h 4429903"/>
                <a:gd name="connsiteX57" fmla="*/ 2456508 w 5977208"/>
                <a:gd name="connsiteY57" fmla="*/ 411748 h 4429903"/>
                <a:gd name="connsiteX58" fmla="*/ 2137003 w 5977208"/>
                <a:gd name="connsiteY58" fmla="*/ 778653 h 4429903"/>
                <a:gd name="connsiteX59" fmla="*/ 2010003 w 5977208"/>
                <a:gd name="connsiteY59" fmla="*/ 937403 h 4429903"/>
                <a:gd name="connsiteX60" fmla="*/ 1863953 w 5977208"/>
                <a:gd name="connsiteY60" fmla="*/ 975503 h 4429903"/>
                <a:gd name="connsiteX61" fmla="*/ 1933803 w 5977208"/>
                <a:gd name="connsiteY61" fmla="*/ 1337453 h 4429903"/>
                <a:gd name="connsiteX62" fmla="*/ 1908403 w 5977208"/>
                <a:gd name="connsiteY62" fmla="*/ 1413653 h 4429903"/>
                <a:gd name="connsiteX63" fmla="*/ 1933803 w 5977208"/>
                <a:gd name="connsiteY63" fmla="*/ 1515253 h 4429903"/>
                <a:gd name="connsiteX64" fmla="*/ 1838553 w 5977208"/>
                <a:gd name="connsiteY64" fmla="*/ 1610503 h 4429903"/>
                <a:gd name="connsiteX65" fmla="*/ 1787753 w 5977208"/>
                <a:gd name="connsiteY65" fmla="*/ 1813703 h 4429903"/>
                <a:gd name="connsiteX66" fmla="*/ 1559153 w 5977208"/>
                <a:gd name="connsiteY66" fmla="*/ 1921653 h 4429903"/>
                <a:gd name="connsiteX67" fmla="*/ 1540103 w 5977208"/>
                <a:gd name="connsiteY67" fmla="*/ 2213753 h 4429903"/>
                <a:gd name="connsiteX68" fmla="*/ 1616303 w 5977208"/>
                <a:gd name="connsiteY68" fmla="*/ 2289953 h 4429903"/>
                <a:gd name="connsiteX69" fmla="*/ 1584553 w 5977208"/>
                <a:gd name="connsiteY69" fmla="*/ 2340753 h 4429903"/>
                <a:gd name="connsiteX70" fmla="*/ 1387703 w 5977208"/>
                <a:gd name="connsiteY70" fmla="*/ 2366153 h 4429903"/>
                <a:gd name="connsiteX71" fmla="*/ 1228953 w 5977208"/>
                <a:gd name="connsiteY71" fmla="*/ 2556653 h 4429903"/>
                <a:gd name="connsiteX72" fmla="*/ 1108303 w 5977208"/>
                <a:gd name="connsiteY72" fmla="*/ 2480453 h 4429903"/>
                <a:gd name="connsiteX73" fmla="*/ 1013053 w 5977208"/>
                <a:gd name="connsiteY73" fmla="*/ 2404253 h 4429903"/>
                <a:gd name="connsiteX74" fmla="*/ 867003 w 5977208"/>
                <a:gd name="connsiteY74" fmla="*/ 2162953 h 4429903"/>
                <a:gd name="connsiteX75" fmla="*/ 778103 w 5977208"/>
                <a:gd name="connsiteY75" fmla="*/ 2061353 h 4429903"/>
                <a:gd name="connsiteX76" fmla="*/ 873353 w 5977208"/>
                <a:gd name="connsiteY76" fmla="*/ 1864503 h 4429903"/>
                <a:gd name="connsiteX77" fmla="*/ 720953 w 5977208"/>
                <a:gd name="connsiteY77" fmla="*/ 1851803 h 4429903"/>
                <a:gd name="connsiteX78" fmla="*/ 765403 w 5977208"/>
                <a:gd name="connsiteY78" fmla="*/ 1731153 h 4429903"/>
                <a:gd name="connsiteX79" fmla="*/ 619353 w 5977208"/>
                <a:gd name="connsiteY79" fmla="*/ 1648603 h 4429903"/>
                <a:gd name="connsiteX80" fmla="*/ 543153 w 5977208"/>
                <a:gd name="connsiteY80" fmla="*/ 1680353 h 4429903"/>
                <a:gd name="connsiteX81" fmla="*/ 428853 w 5977208"/>
                <a:gd name="connsiteY81" fmla="*/ 1756553 h 4429903"/>
                <a:gd name="connsiteX82" fmla="*/ 384403 w 5977208"/>
                <a:gd name="connsiteY82" fmla="*/ 1940703 h 4429903"/>
                <a:gd name="connsiteX83" fmla="*/ 397103 w 5977208"/>
                <a:gd name="connsiteY83" fmla="*/ 2023253 h 4429903"/>
                <a:gd name="connsiteX84" fmla="*/ 244703 w 5977208"/>
                <a:gd name="connsiteY84" fmla="*/ 2162953 h 4429903"/>
                <a:gd name="connsiteX85" fmla="*/ 98653 w 5977208"/>
                <a:gd name="connsiteY85" fmla="*/ 2366153 h 4429903"/>
                <a:gd name="connsiteX86" fmla="*/ 98653 w 5977208"/>
                <a:gd name="connsiteY86" fmla="*/ 2582053 h 4429903"/>
                <a:gd name="connsiteX87" fmla="*/ 320903 w 5977208"/>
                <a:gd name="connsiteY87" fmla="*/ 2772553 h 4429903"/>
                <a:gd name="connsiteX88" fmla="*/ 473303 w 5977208"/>
                <a:gd name="connsiteY88" fmla="*/ 2753503 h 4429903"/>
                <a:gd name="connsiteX89" fmla="*/ 524103 w 5977208"/>
                <a:gd name="connsiteY89" fmla="*/ 2899553 h 4429903"/>
                <a:gd name="connsiteX90" fmla="*/ 600303 w 5977208"/>
                <a:gd name="connsiteY90" fmla="*/ 3077353 h 4429903"/>
                <a:gd name="connsiteX91" fmla="*/ 752703 w 5977208"/>
                <a:gd name="connsiteY91" fmla="*/ 3210703 h 4429903"/>
                <a:gd name="connsiteX92" fmla="*/ 828903 w 5977208"/>
                <a:gd name="connsiteY92" fmla="*/ 3445653 h 4429903"/>
                <a:gd name="connsiteX93" fmla="*/ 562203 w 5977208"/>
                <a:gd name="connsiteY93" fmla="*/ 3413903 h 4429903"/>
                <a:gd name="connsiteX94" fmla="*/ 225653 w 5977208"/>
                <a:gd name="connsiteY94" fmla="*/ 3420253 h 4429903"/>
                <a:gd name="connsiteX95" fmla="*/ 206603 w 5977208"/>
                <a:gd name="connsiteY95" fmla="*/ 3636153 h 4429903"/>
                <a:gd name="connsiteX96" fmla="*/ 187553 w 5977208"/>
                <a:gd name="connsiteY96" fmla="*/ 3896503 h 4429903"/>
                <a:gd name="connsiteX97" fmla="*/ 200253 w 5977208"/>
                <a:gd name="connsiteY97" fmla="*/ 4099703 h 4429903"/>
                <a:gd name="connsiteX98" fmla="*/ 257403 w 5977208"/>
                <a:gd name="connsiteY98" fmla="*/ 4137803 h 4429903"/>
                <a:gd name="connsiteX99" fmla="*/ 390753 w 5977208"/>
                <a:gd name="connsiteY99" fmla="*/ 4252103 h 4429903"/>
                <a:gd name="connsiteX100" fmla="*/ 562203 w 5977208"/>
                <a:gd name="connsiteY100" fmla="*/ 4290203 h 4429903"/>
                <a:gd name="connsiteX0" fmla="*/ 562203 w 5977208"/>
                <a:gd name="connsiteY0" fmla="*/ 4290203 h 4429903"/>
                <a:gd name="connsiteX1" fmla="*/ 619353 w 5977208"/>
                <a:gd name="connsiteY1" fmla="*/ 4220353 h 4429903"/>
                <a:gd name="connsiteX2" fmla="*/ 714603 w 5977208"/>
                <a:gd name="connsiteY2" fmla="*/ 4220353 h 4429903"/>
                <a:gd name="connsiteX3" fmla="*/ 847953 w 5977208"/>
                <a:gd name="connsiteY3" fmla="*/ 4125103 h 4429903"/>
                <a:gd name="connsiteX4" fmla="*/ 968603 w 5977208"/>
                <a:gd name="connsiteY4" fmla="*/ 4087003 h 4429903"/>
                <a:gd name="connsiteX5" fmla="*/ 1006703 w 5977208"/>
                <a:gd name="connsiteY5" fmla="*/ 3902853 h 4429903"/>
                <a:gd name="connsiteX6" fmla="*/ 1260703 w 5977208"/>
                <a:gd name="connsiteY6" fmla="*/ 3731403 h 4429903"/>
                <a:gd name="connsiteX7" fmla="*/ 1260703 w 5977208"/>
                <a:gd name="connsiteY7" fmla="*/ 3598053 h 4429903"/>
                <a:gd name="connsiteX8" fmla="*/ 1368653 w 5977208"/>
                <a:gd name="connsiteY8" fmla="*/ 3521853 h 4429903"/>
                <a:gd name="connsiteX9" fmla="*/ 1527403 w 5977208"/>
                <a:gd name="connsiteY9" fmla="*/ 3566303 h 4429903"/>
                <a:gd name="connsiteX10" fmla="*/ 1667103 w 5977208"/>
                <a:gd name="connsiteY10" fmla="*/ 3426603 h 4429903"/>
                <a:gd name="connsiteX11" fmla="*/ 1819503 w 5977208"/>
                <a:gd name="connsiteY11" fmla="*/ 3585353 h 4429903"/>
                <a:gd name="connsiteX12" fmla="*/ 2194153 w 5977208"/>
                <a:gd name="connsiteY12" fmla="*/ 4023503 h 4429903"/>
                <a:gd name="connsiteX13" fmla="*/ 1902053 w 5977208"/>
                <a:gd name="connsiteY13" fmla="*/ 4093353 h 4429903"/>
                <a:gd name="connsiteX14" fmla="*/ 2048103 w 5977208"/>
                <a:gd name="connsiteY14" fmla="*/ 4328303 h 4429903"/>
                <a:gd name="connsiteX15" fmla="*/ 2416403 w 5977208"/>
                <a:gd name="connsiteY15" fmla="*/ 3953653 h 4429903"/>
                <a:gd name="connsiteX16" fmla="*/ 2651353 w 5977208"/>
                <a:gd name="connsiteY16" fmla="*/ 4239403 h 4429903"/>
                <a:gd name="connsiteX17" fmla="*/ 2981553 w 5977208"/>
                <a:gd name="connsiteY17" fmla="*/ 4429903 h 4429903"/>
                <a:gd name="connsiteX18" fmla="*/ 3121253 w 5977208"/>
                <a:gd name="connsiteY18" fmla="*/ 4290203 h 4429903"/>
                <a:gd name="connsiteX19" fmla="*/ 3470503 w 5977208"/>
                <a:gd name="connsiteY19" fmla="*/ 4321953 h 4429903"/>
                <a:gd name="connsiteX20" fmla="*/ 4397603 w 5977208"/>
                <a:gd name="connsiteY20" fmla="*/ 4207653 h 4429903"/>
                <a:gd name="connsiteX21" fmla="*/ 4473803 w 5977208"/>
                <a:gd name="connsiteY21" fmla="*/ 3991753 h 4429903"/>
                <a:gd name="connsiteX22" fmla="*/ 4708753 w 5977208"/>
                <a:gd name="connsiteY22" fmla="*/ 3960003 h 4429903"/>
                <a:gd name="connsiteX23" fmla="*/ 4835753 w 5977208"/>
                <a:gd name="connsiteY23" fmla="*/ 4118753 h 4429903"/>
                <a:gd name="connsiteX24" fmla="*/ 4892903 w 5977208"/>
                <a:gd name="connsiteY24" fmla="*/ 3877453 h 4429903"/>
                <a:gd name="connsiteX25" fmla="*/ 4911953 w 5977208"/>
                <a:gd name="connsiteY25" fmla="*/ 3782203 h 4429903"/>
                <a:gd name="connsiteX26" fmla="*/ 4753203 w 5977208"/>
                <a:gd name="connsiteY26" fmla="*/ 3629803 h 4429903"/>
                <a:gd name="connsiteX27" fmla="*/ 4664303 w 5977208"/>
                <a:gd name="connsiteY27" fmla="*/ 3413903 h 4429903"/>
                <a:gd name="connsiteX28" fmla="*/ 4708753 w 5977208"/>
                <a:gd name="connsiteY28" fmla="*/ 3280553 h 4429903"/>
                <a:gd name="connsiteX29" fmla="*/ 4842103 w 5977208"/>
                <a:gd name="connsiteY29" fmla="*/ 3191653 h 4429903"/>
                <a:gd name="connsiteX30" fmla="*/ 4594453 w 5977208"/>
                <a:gd name="connsiteY30" fmla="*/ 2899553 h 4429903"/>
                <a:gd name="connsiteX31" fmla="*/ 4683353 w 5977208"/>
                <a:gd name="connsiteY31" fmla="*/ 2810653 h 4429903"/>
                <a:gd name="connsiteX32" fmla="*/ 4791303 w 5977208"/>
                <a:gd name="connsiteY32" fmla="*/ 2886853 h 4429903"/>
                <a:gd name="connsiteX33" fmla="*/ 4835753 w 5977208"/>
                <a:gd name="connsiteY33" fmla="*/ 2829703 h 4429903"/>
                <a:gd name="connsiteX34" fmla="*/ 4772253 w 5977208"/>
                <a:gd name="connsiteY34" fmla="*/ 2740803 h 4429903"/>
                <a:gd name="connsiteX35" fmla="*/ 4975453 w 5977208"/>
                <a:gd name="connsiteY35" fmla="*/ 2620153 h 4429903"/>
                <a:gd name="connsiteX36" fmla="*/ 5108803 w 5977208"/>
                <a:gd name="connsiteY36" fmla="*/ 2594753 h 4429903"/>
                <a:gd name="connsiteX37" fmla="*/ 5216753 w 5977208"/>
                <a:gd name="connsiteY37" fmla="*/ 2702703 h 4429903"/>
                <a:gd name="connsiteX38" fmla="*/ 5331053 w 5977208"/>
                <a:gd name="connsiteY38" fmla="*/ 2690003 h 4429903"/>
                <a:gd name="connsiteX39" fmla="*/ 5400903 w 5977208"/>
                <a:gd name="connsiteY39" fmla="*/ 2766203 h 4429903"/>
                <a:gd name="connsiteX40" fmla="*/ 5470753 w 5977208"/>
                <a:gd name="connsiteY40" fmla="*/ 2690003 h 4429903"/>
                <a:gd name="connsiteX41" fmla="*/ 5591403 w 5977208"/>
                <a:gd name="connsiteY41" fmla="*/ 2753503 h 4429903"/>
                <a:gd name="connsiteX42" fmla="*/ 5667603 w 5977208"/>
                <a:gd name="connsiteY42" fmla="*/ 2582053 h 4429903"/>
                <a:gd name="connsiteX43" fmla="*/ 5686653 w 5977208"/>
                <a:gd name="connsiteY43" fmla="*/ 2474103 h 4429903"/>
                <a:gd name="connsiteX44" fmla="*/ 5977208 w 5977208"/>
                <a:gd name="connsiteY44" fmla="*/ 2556139 h 4429903"/>
                <a:gd name="connsiteX45" fmla="*/ 5673953 w 5977208"/>
                <a:gd name="connsiteY45" fmla="*/ 486527 h 4429903"/>
                <a:gd name="connsiteX46" fmla="*/ 5858043 w 5977208"/>
                <a:gd name="connsiteY46" fmla="*/ 415089 h 4429903"/>
                <a:gd name="connsiteX47" fmla="*/ 5462783 w 5977208"/>
                <a:gd name="connsiteY47" fmla="*/ 357941 h 4429903"/>
                <a:gd name="connsiteX48" fmla="*/ 5123729 w 5977208"/>
                <a:gd name="connsiteY48" fmla="*/ 326023 h 4429903"/>
                <a:gd name="connsiteX49" fmla="*/ 4776317 w 5977208"/>
                <a:gd name="connsiteY49" fmla="*/ 504266 h 4429903"/>
                <a:gd name="connsiteX50" fmla="*/ 4273277 w 5977208"/>
                <a:gd name="connsiteY50" fmla="*/ 350838 h 4429903"/>
                <a:gd name="connsiteX51" fmla="*/ 4234896 w 5977208"/>
                <a:gd name="connsiteY51" fmla="*/ 743371 h 4429903"/>
                <a:gd name="connsiteX52" fmla="*/ 3889603 w 5977208"/>
                <a:gd name="connsiteY52" fmla="*/ 200775 h 4429903"/>
                <a:gd name="connsiteX53" fmla="*/ 3173822 w 5977208"/>
                <a:gd name="connsiteY53" fmla="*/ 113939 h 4429903"/>
                <a:gd name="connsiteX54" fmla="*/ 2986287 w 5977208"/>
                <a:gd name="connsiteY54" fmla="*/ 135687 h 4429903"/>
                <a:gd name="connsiteX55" fmla="*/ 2933231 w 5977208"/>
                <a:gd name="connsiteY55" fmla="*/ 138027 h 4429903"/>
                <a:gd name="connsiteX56" fmla="*/ 2766291 w 5977208"/>
                <a:gd name="connsiteY56" fmla="*/ 185402 h 4429903"/>
                <a:gd name="connsiteX57" fmla="*/ 2456508 w 5977208"/>
                <a:gd name="connsiteY57" fmla="*/ 411748 h 4429903"/>
                <a:gd name="connsiteX58" fmla="*/ 2137003 w 5977208"/>
                <a:gd name="connsiteY58" fmla="*/ 778653 h 4429903"/>
                <a:gd name="connsiteX59" fmla="*/ 2010003 w 5977208"/>
                <a:gd name="connsiteY59" fmla="*/ 937403 h 4429903"/>
                <a:gd name="connsiteX60" fmla="*/ 1863953 w 5977208"/>
                <a:gd name="connsiteY60" fmla="*/ 975503 h 4429903"/>
                <a:gd name="connsiteX61" fmla="*/ 1933803 w 5977208"/>
                <a:gd name="connsiteY61" fmla="*/ 1337453 h 4429903"/>
                <a:gd name="connsiteX62" fmla="*/ 1908403 w 5977208"/>
                <a:gd name="connsiteY62" fmla="*/ 1413653 h 4429903"/>
                <a:gd name="connsiteX63" fmla="*/ 1933803 w 5977208"/>
                <a:gd name="connsiteY63" fmla="*/ 1515253 h 4429903"/>
                <a:gd name="connsiteX64" fmla="*/ 1838553 w 5977208"/>
                <a:gd name="connsiteY64" fmla="*/ 1610503 h 4429903"/>
                <a:gd name="connsiteX65" fmla="*/ 1787753 w 5977208"/>
                <a:gd name="connsiteY65" fmla="*/ 1813703 h 4429903"/>
                <a:gd name="connsiteX66" fmla="*/ 1559153 w 5977208"/>
                <a:gd name="connsiteY66" fmla="*/ 1921653 h 4429903"/>
                <a:gd name="connsiteX67" fmla="*/ 1540103 w 5977208"/>
                <a:gd name="connsiteY67" fmla="*/ 2213753 h 4429903"/>
                <a:gd name="connsiteX68" fmla="*/ 1616303 w 5977208"/>
                <a:gd name="connsiteY68" fmla="*/ 2289953 h 4429903"/>
                <a:gd name="connsiteX69" fmla="*/ 1584553 w 5977208"/>
                <a:gd name="connsiteY69" fmla="*/ 2340753 h 4429903"/>
                <a:gd name="connsiteX70" fmla="*/ 1387703 w 5977208"/>
                <a:gd name="connsiteY70" fmla="*/ 2366153 h 4429903"/>
                <a:gd name="connsiteX71" fmla="*/ 1228953 w 5977208"/>
                <a:gd name="connsiteY71" fmla="*/ 2556653 h 4429903"/>
                <a:gd name="connsiteX72" fmla="*/ 1108303 w 5977208"/>
                <a:gd name="connsiteY72" fmla="*/ 2480453 h 4429903"/>
                <a:gd name="connsiteX73" fmla="*/ 1013053 w 5977208"/>
                <a:gd name="connsiteY73" fmla="*/ 2404253 h 4429903"/>
                <a:gd name="connsiteX74" fmla="*/ 867003 w 5977208"/>
                <a:gd name="connsiteY74" fmla="*/ 2162953 h 4429903"/>
                <a:gd name="connsiteX75" fmla="*/ 778103 w 5977208"/>
                <a:gd name="connsiteY75" fmla="*/ 2061353 h 4429903"/>
                <a:gd name="connsiteX76" fmla="*/ 873353 w 5977208"/>
                <a:gd name="connsiteY76" fmla="*/ 1864503 h 4429903"/>
                <a:gd name="connsiteX77" fmla="*/ 720953 w 5977208"/>
                <a:gd name="connsiteY77" fmla="*/ 1851803 h 4429903"/>
                <a:gd name="connsiteX78" fmla="*/ 765403 w 5977208"/>
                <a:gd name="connsiteY78" fmla="*/ 1731153 h 4429903"/>
                <a:gd name="connsiteX79" fmla="*/ 619353 w 5977208"/>
                <a:gd name="connsiteY79" fmla="*/ 1648603 h 4429903"/>
                <a:gd name="connsiteX80" fmla="*/ 543153 w 5977208"/>
                <a:gd name="connsiteY80" fmla="*/ 1680353 h 4429903"/>
                <a:gd name="connsiteX81" fmla="*/ 428853 w 5977208"/>
                <a:gd name="connsiteY81" fmla="*/ 1756553 h 4429903"/>
                <a:gd name="connsiteX82" fmla="*/ 384403 w 5977208"/>
                <a:gd name="connsiteY82" fmla="*/ 1940703 h 4429903"/>
                <a:gd name="connsiteX83" fmla="*/ 397103 w 5977208"/>
                <a:gd name="connsiteY83" fmla="*/ 2023253 h 4429903"/>
                <a:gd name="connsiteX84" fmla="*/ 244703 w 5977208"/>
                <a:gd name="connsiteY84" fmla="*/ 2162953 h 4429903"/>
                <a:gd name="connsiteX85" fmla="*/ 98653 w 5977208"/>
                <a:gd name="connsiteY85" fmla="*/ 2366153 h 4429903"/>
                <a:gd name="connsiteX86" fmla="*/ 98653 w 5977208"/>
                <a:gd name="connsiteY86" fmla="*/ 2582053 h 4429903"/>
                <a:gd name="connsiteX87" fmla="*/ 320903 w 5977208"/>
                <a:gd name="connsiteY87" fmla="*/ 2772553 h 4429903"/>
                <a:gd name="connsiteX88" fmla="*/ 473303 w 5977208"/>
                <a:gd name="connsiteY88" fmla="*/ 2753503 h 4429903"/>
                <a:gd name="connsiteX89" fmla="*/ 524103 w 5977208"/>
                <a:gd name="connsiteY89" fmla="*/ 2899553 h 4429903"/>
                <a:gd name="connsiteX90" fmla="*/ 600303 w 5977208"/>
                <a:gd name="connsiteY90" fmla="*/ 3077353 h 4429903"/>
                <a:gd name="connsiteX91" fmla="*/ 752703 w 5977208"/>
                <a:gd name="connsiteY91" fmla="*/ 3210703 h 4429903"/>
                <a:gd name="connsiteX92" fmla="*/ 828903 w 5977208"/>
                <a:gd name="connsiteY92" fmla="*/ 3445653 h 4429903"/>
                <a:gd name="connsiteX93" fmla="*/ 562203 w 5977208"/>
                <a:gd name="connsiteY93" fmla="*/ 3413903 h 4429903"/>
                <a:gd name="connsiteX94" fmla="*/ 225653 w 5977208"/>
                <a:gd name="connsiteY94" fmla="*/ 3420253 h 4429903"/>
                <a:gd name="connsiteX95" fmla="*/ 206603 w 5977208"/>
                <a:gd name="connsiteY95" fmla="*/ 3636153 h 4429903"/>
                <a:gd name="connsiteX96" fmla="*/ 187553 w 5977208"/>
                <a:gd name="connsiteY96" fmla="*/ 3896503 h 4429903"/>
                <a:gd name="connsiteX97" fmla="*/ 200253 w 5977208"/>
                <a:gd name="connsiteY97" fmla="*/ 4099703 h 4429903"/>
                <a:gd name="connsiteX98" fmla="*/ 257403 w 5977208"/>
                <a:gd name="connsiteY98" fmla="*/ 4137803 h 4429903"/>
                <a:gd name="connsiteX99" fmla="*/ 390753 w 5977208"/>
                <a:gd name="connsiteY99" fmla="*/ 4252103 h 4429903"/>
                <a:gd name="connsiteX100" fmla="*/ 562203 w 5977208"/>
                <a:gd name="connsiteY100" fmla="*/ 4290203 h 4429903"/>
                <a:gd name="connsiteX0" fmla="*/ 562203 w 5977208"/>
                <a:gd name="connsiteY0" fmla="*/ 4290203 h 4429903"/>
                <a:gd name="connsiteX1" fmla="*/ 619353 w 5977208"/>
                <a:gd name="connsiteY1" fmla="*/ 4220353 h 4429903"/>
                <a:gd name="connsiteX2" fmla="*/ 714603 w 5977208"/>
                <a:gd name="connsiteY2" fmla="*/ 4220353 h 4429903"/>
                <a:gd name="connsiteX3" fmla="*/ 847953 w 5977208"/>
                <a:gd name="connsiteY3" fmla="*/ 4125103 h 4429903"/>
                <a:gd name="connsiteX4" fmla="*/ 968603 w 5977208"/>
                <a:gd name="connsiteY4" fmla="*/ 4087003 h 4429903"/>
                <a:gd name="connsiteX5" fmla="*/ 1006703 w 5977208"/>
                <a:gd name="connsiteY5" fmla="*/ 3902853 h 4429903"/>
                <a:gd name="connsiteX6" fmla="*/ 1260703 w 5977208"/>
                <a:gd name="connsiteY6" fmla="*/ 3731403 h 4429903"/>
                <a:gd name="connsiteX7" fmla="*/ 1260703 w 5977208"/>
                <a:gd name="connsiteY7" fmla="*/ 3598053 h 4429903"/>
                <a:gd name="connsiteX8" fmla="*/ 1368653 w 5977208"/>
                <a:gd name="connsiteY8" fmla="*/ 3521853 h 4429903"/>
                <a:gd name="connsiteX9" fmla="*/ 1527403 w 5977208"/>
                <a:gd name="connsiteY9" fmla="*/ 3566303 h 4429903"/>
                <a:gd name="connsiteX10" fmla="*/ 1667103 w 5977208"/>
                <a:gd name="connsiteY10" fmla="*/ 3426603 h 4429903"/>
                <a:gd name="connsiteX11" fmla="*/ 1819503 w 5977208"/>
                <a:gd name="connsiteY11" fmla="*/ 3585353 h 4429903"/>
                <a:gd name="connsiteX12" fmla="*/ 2194153 w 5977208"/>
                <a:gd name="connsiteY12" fmla="*/ 4023503 h 4429903"/>
                <a:gd name="connsiteX13" fmla="*/ 1902053 w 5977208"/>
                <a:gd name="connsiteY13" fmla="*/ 4093353 h 4429903"/>
                <a:gd name="connsiteX14" fmla="*/ 2048103 w 5977208"/>
                <a:gd name="connsiteY14" fmla="*/ 4328303 h 4429903"/>
                <a:gd name="connsiteX15" fmla="*/ 2416403 w 5977208"/>
                <a:gd name="connsiteY15" fmla="*/ 3953653 h 4429903"/>
                <a:gd name="connsiteX16" fmla="*/ 2651353 w 5977208"/>
                <a:gd name="connsiteY16" fmla="*/ 4239403 h 4429903"/>
                <a:gd name="connsiteX17" fmla="*/ 2981553 w 5977208"/>
                <a:gd name="connsiteY17" fmla="*/ 4429903 h 4429903"/>
                <a:gd name="connsiteX18" fmla="*/ 3121253 w 5977208"/>
                <a:gd name="connsiteY18" fmla="*/ 4290203 h 4429903"/>
                <a:gd name="connsiteX19" fmla="*/ 3470503 w 5977208"/>
                <a:gd name="connsiteY19" fmla="*/ 4321953 h 4429903"/>
                <a:gd name="connsiteX20" fmla="*/ 4397603 w 5977208"/>
                <a:gd name="connsiteY20" fmla="*/ 4207653 h 4429903"/>
                <a:gd name="connsiteX21" fmla="*/ 4473803 w 5977208"/>
                <a:gd name="connsiteY21" fmla="*/ 3991753 h 4429903"/>
                <a:gd name="connsiteX22" fmla="*/ 4708753 w 5977208"/>
                <a:gd name="connsiteY22" fmla="*/ 3960003 h 4429903"/>
                <a:gd name="connsiteX23" fmla="*/ 4835753 w 5977208"/>
                <a:gd name="connsiteY23" fmla="*/ 4118753 h 4429903"/>
                <a:gd name="connsiteX24" fmla="*/ 4892903 w 5977208"/>
                <a:gd name="connsiteY24" fmla="*/ 3877453 h 4429903"/>
                <a:gd name="connsiteX25" fmla="*/ 4911953 w 5977208"/>
                <a:gd name="connsiteY25" fmla="*/ 3782203 h 4429903"/>
                <a:gd name="connsiteX26" fmla="*/ 4753203 w 5977208"/>
                <a:gd name="connsiteY26" fmla="*/ 3629803 h 4429903"/>
                <a:gd name="connsiteX27" fmla="*/ 4664303 w 5977208"/>
                <a:gd name="connsiteY27" fmla="*/ 3413903 h 4429903"/>
                <a:gd name="connsiteX28" fmla="*/ 4708753 w 5977208"/>
                <a:gd name="connsiteY28" fmla="*/ 3280553 h 4429903"/>
                <a:gd name="connsiteX29" fmla="*/ 4842103 w 5977208"/>
                <a:gd name="connsiteY29" fmla="*/ 3191653 h 4429903"/>
                <a:gd name="connsiteX30" fmla="*/ 4594453 w 5977208"/>
                <a:gd name="connsiteY30" fmla="*/ 2899553 h 4429903"/>
                <a:gd name="connsiteX31" fmla="*/ 4683353 w 5977208"/>
                <a:gd name="connsiteY31" fmla="*/ 2810653 h 4429903"/>
                <a:gd name="connsiteX32" fmla="*/ 4791303 w 5977208"/>
                <a:gd name="connsiteY32" fmla="*/ 2886853 h 4429903"/>
                <a:gd name="connsiteX33" fmla="*/ 4835753 w 5977208"/>
                <a:gd name="connsiteY33" fmla="*/ 2829703 h 4429903"/>
                <a:gd name="connsiteX34" fmla="*/ 4772253 w 5977208"/>
                <a:gd name="connsiteY34" fmla="*/ 2740803 h 4429903"/>
                <a:gd name="connsiteX35" fmla="*/ 4975453 w 5977208"/>
                <a:gd name="connsiteY35" fmla="*/ 2620153 h 4429903"/>
                <a:gd name="connsiteX36" fmla="*/ 5108803 w 5977208"/>
                <a:gd name="connsiteY36" fmla="*/ 2594753 h 4429903"/>
                <a:gd name="connsiteX37" fmla="*/ 5216753 w 5977208"/>
                <a:gd name="connsiteY37" fmla="*/ 2702703 h 4429903"/>
                <a:gd name="connsiteX38" fmla="*/ 5331053 w 5977208"/>
                <a:gd name="connsiteY38" fmla="*/ 2690003 h 4429903"/>
                <a:gd name="connsiteX39" fmla="*/ 5400903 w 5977208"/>
                <a:gd name="connsiteY39" fmla="*/ 2766203 h 4429903"/>
                <a:gd name="connsiteX40" fmla="*/ 5470753 w 5977208"/>
                <a:gd name="connsiteY40" fmla="*/ 2690003 h 4429903"/>
                <a:gd name="connsiteX41" fmla="*/ 5591403 w 5977208"/>
                <a:gd name="connsiteY41" fmla="*/ 2753503 h 4429903"/>
                <a:gd name="connsiteX42" fmla="*/ 5667603 w 5977208"/>
                <a:gd name="connsiteY42" fmla="*/ 2582053 h 4429903"/>
                <a:gd name="connsiteX43" fmla="*/ 5686653 w 5977208"/>
                <a:gd name="connsiteY43" fmla="*/ 2474103 h 4429903"/>
                <a:gd name="connsiteX44" fmla="*/ 5977208 w 5977208"/>
                <a:gd name="connsiteY44" fmla="*/ 2556139 h 4429903"/>
                <a:gd name="connsiteX45" fmla="*/ 5888235 w 5977208"/>
                <a:gd name="connsiteY45" fmla="*/ 486527 h 4429903"/>
                <a:gd name="connsiteX46" fmla="*/ 5858043 w 5977208"/>
                <a:gd name="connsiteY46" fmla="*/ 415089 h 4429903"/>
                <a:gd name="connsiteX47" fmla="*/ 5462783 w 5977208"/>
                <a:gd name="connsiteY47" fmla="*/ 357941 h 4429903"/>
                <a:gd name="connsiteX48" fmla="*/ 5123729 w 5977208"/>
                <a:gd name="connsiteY48" fmla="*/ 326023 h 4429903"/>
                <a:gd name="connsiteX49" fmla="*/ 4776317 w 5977208"/>
                <a:gd name="connsiteY49" fmla="*/ 504266 h 4429903"/>
                <a:gd name="connsiteX50" fmla="*/ 4273277 w 5977208"/>
                <a:gd name="connsiteY50" fmla="*/ 350838 h 4429903"/>
                <a:gd name="connsiteX51" fmla="*/ 4234896 w 5977208"/>
                <a:gd name="connsiteY51" fmla="*/ 743371 h 4429903"/>
                <a:gd name="connsiteX52" fmla="*/ 3889603 w 5977208"/>
                <a:gd name="connsiteY52" fmla="*/ 200775 h 4429903"/>
                <a:gd name="connsiteX53" fmla="*/ 3173822 w 5977208"/>
                <a:gd name="connsiteY53" fmla="*/ 113939 h 4429903"/>
                <a:gd name="connsiteX54" fmla="*/ 2986287 w 5977208"/>
                <a:gd name="connsiteY54" fmla="*/ 135687 h 4429903"/>
                <a:gd name="connsiteX55" fmla="*/ 2933231 w 5977208"/>
                <a:gd name="connsiteY55" fmla="*/ 138027 h 4429903"/>
                <a:gd name="connsiteX56" fmla="*/ 2766291 w 5977208"/>
                <a:gd name="connsiteY56" fmla="*/ 185402 h 4429903"/>
                <a:gd name="connsiteX57" fmla="*/ 2456508 w 5977208"/>
                <a:gd name="connsiteY57" fmla="*/ 411748 h 4429903"/>
                <a:gd name="connsiteX58" fmla="*/ 2137003 w 5977208"/>
                <a:gd name="connsiteY58" fmla="*/ 778653 h 4429903"/>
                <a:gd name="connsiteX59" fmla="*/ 2010003 w 5977208"/>
                <a:gd name="connsiteY59" fmla="*/ 937403 h 4429903"/>
                <a:gd name="connsiteX60" fmla="*/ 1863953 w 5977208"/>
                <a:gd name="connsiteY60" fmla="*/ 975503 h 4429903"/>
                <a:gd name="connsiteX61" fmla="*/ 1933803 w 5977208"/>
                <a:gd name="connsiteY61" fmla="*/ 1337453 h 4429903"/>
                <a:gd name="connsiteX62" fmla="*/ 1908403 w 5977208"/>
                <a:gd name="connsiteY62" fmla="*/ 1413653 h 4429903"/>
                <a:gd name="connsiteX63" fmla="*/ 1933803 w 5977208"/>
                <a:gd name="connsiteY63" fmla="*/ 1515253 h 4429903"/>
                <a:gd name="connsiteX64" fmla="*/ 1838553 w 5977208"/>
                <a:gd name="connsiteY64" fmla="*/ 1610503 h 4429903"/>
                <a:gd name="connsiteX65" fmla="*/ 1787753 w 5977208"/>
                <a:gd name="connsiteY65" fmla="*/ 1813703 h 4429903"/>
                <a:gd name="connsiteX66" fmla="*/ 1559153 w 5977208"/>
                <a:gd name="connsiteY66" fmla="*/ 1921653 h 4429903"/>
                <a:gd name="connsiteX67" fmla="*/ 1540103 w 5977208"/>
                <a:gd name="connsiteY67" fmla="*/ 2213753 h 4429903"/>
                <a:gd name="connsiteX68" fmla="*/ 1616303 w 5977208"/>
                <a:gd name="connsiteY68" fmla="*/ 2289953 h 4429903"/>
                <a:gd name="connsiteX69" fmla="*/ 1584553 w 5977208"/>
                <a:gd name="connsiteY69" fmla="*/ 2340753 h 4429903"/>
                <a:gd name="connsiteX70" fmla="*/ 1387703 w 5977208"/>
                <a:gd name="connsiteY70" fmla="*/ 2366153 h 4429903"/>
                <a:gd name="connsiteX71" fmla="*/ 1228953 w 5977208"/>
                <a:gd name="connsiteY71" fmla="*/ 2556653 h 4429903"/>
                <a:gd name="connsiteX72" fmla="*/ 1108303 w 5977208"/>
                <a:gd name="connsiteY72" fmla="*/ 2480453 h 4429903"/>
                <a:gd name="connsiteX73" fmla="*/ 1013053 w 5977208"/>
                <a:gd name="connsiteY73" fmla="*/ 2404253 h 4429903"/>
                <a:gd name="connsiteX74" fmla="*/ 867003 w 5977208"/>
                <a:gd name="connsiteY74" fmla="*/ 2162953 h 4429903"/>
                <a:gd name="connsiteX75" fmla="*/ 778103 w 5977208"/>
                <a:gd name="connsiteY75" fmla="*/ 2061353 h 4429903"/>
                <a:gd name="connsiteX76" fmla="*/ 873353 w 5977208"/>
                <a:gd name="connsiteY76" fmla="*/ 1864503 h 4429903"/>
                <a:gd name="connsiteX77" fmla="*/ 720953 w 5977208"/>
                <a:gd name="connsiteY77" fmla="*/ 1851803 h 4429903"/>
                <a:gd name="connsiteX78" fmla="*/ 765403 w 5977208"/>
                <a:gd name="connsiteY78" fmla="*/ 1731153 h 4429903"/>
                <a:gd name="connsiteX79" fmla="*/ 619353 w 5977208"/>
                <a:gd name="connsiteY79" fmla="*/ 1648603 h 4429903"/>
                <a:gd name="connsiteX80" fmla="*/ 543153 w 5977208"/>
                <a:gd name="connsiteY80" fmla="*/ 1680353 h 4429903"/>
                <a:gd name="connsiteX81" fmla="*/ 428853 w 5977208"/>
                <a:gd name="connsiteY81" fmla="*/ 1756553 h 4429903"/>
                <a:gd name="connsiteX82" fmla="*/ 384403 w 5977208"/>
                <a:gd name="connsiteY82" fmla="*/ 1940703 h 4429903"/>
                <a:gd name="connsiteX83" fmla="*/ 397103 w 5977208"/>
                <a:gd name="connsiteY83" fmla="*/ 2023253 h 4429903"/>
                <a:gd name="connsiteX84" fmla="*/ 244703 w 5977208"/>
                <a:gd name="connsiteY84" fmla="*/ 2162953 h 4429903"/>
                <a:gd name="connsiteX85" fmla="*/ 98653 w 5977208"/>
                <a:gd name="connsiteY85" fmla="*/ 2366153 h 4429903"/>
                <a:gd name="connsiteX86" fmla="*/ 98653 w 5977208"/>
                <a:gd name="connsiteY86" fmla="*/ 2582053 h 4429903"/>
                <a:gd name="connsiteX87" fmla="*/ 320903 w 5977208"/>
                <a:gd name="connsiteY87" fmla="*/ 2772553 h 4429903"/>
                <a:gd name="connsiteX88" fmla="*/ 473303 w 5977208"/>
                <a:gd name="connsiteY88" fmla="*/ 2753503 h 4429903"/>
                <a:gd name="connsiteX89" fmla="*/ 524103 w 5977208"/>
                <a:gd name="connsiteY89" fmla="*/ 2899553 h 4429903"/>
                <a:gd name="connsiteX90" fmla="*/ 600303 w 5977208"/>
                <a:gd name="connsiteY90" fmla="*/ 3077353 h 4429903"/>
                <a:gd name="connsiteX91" fmla="*/ 752703 w 5977208"/>
                <a:gd name="connsiteY91" fmla="*/ 3210703 h 4429903"/>
                <a:gd name="connsiteX92" fmla="*/ 828903 w 5977208"/>
                <a:gd name="connsiteY92" fmla="*/ 3445653 h 4429903"/>
                <a:gd name="connsiteX93" fmla="*/ 562203 w 5977208"/>
                <a:gd name="connsiteY93" fmla="*/ 3413903 h 4429903"/>
                <a:gd name="connsiteX94" fmla="*/ 225653 w 5977208"/>
                <a:gd name="connsiteY94" fmla="*/ 3420253 h 4429903"/>
                <a:gd name="connsiteX95" fmla="*/ 206603 w 5977208"/>
                <a:gd name="connsiteY95" fmla="*/ 3636153 h 4429903"/>
                <a:gd name="connsiteX96" fmla="*/ 187553 w 5977208"/>
                <a:gd name="connsiteY96" fmla="*/ 3896503 h 4429903"/>
                <a:gd name="connsiteX97" fmla="*/ 200253 w 5977208"/>
                <a:gd name="connsiteY97" fmla="*/ 4099703 h 4429903"/>
                <a:gd name="connsiteX98" fmla="*/ 257403 w 5977208"/>
                <a:gd name="connsiteY98" fmla="*/ 4137803 h 4429903"/>
                <a:gd name="connsiteX99" fmla="*/ 390753 w 5977208"/>
                <a:gd name="connsiteY99" fmla="*/ 4252103 h 4429903"/>
                <a:gd name="connsiteX100" fmla="*/ 562203 w 5977208"/>
                <a:gd name="connsiteY100" fmla="*/ 4290203 h 4429903"/>
                <a:gd name="connsiteX0" fmla="*/ 562203 w 5977208"/>
                <a:gd name="connsiteY0" fmla="*/ 4290203 h 4429903"/>
                <a:gd name="connsiteX1" fmla="*/ 619353 w 5977208"/>
                <a:gd name="connsiteY1" fmla="*/ 4220353 h 4429903"/>
                <a:gd name="connsiteX2" fmla="*/ 714603 w 5977208"/>
                <a:gd name="connsiteY2" fmla="*/ 4220353 h 4429903"/>
                <a:gd name="connsiteX3" fmla="*/ 847953 w 5977208"/>
                <a:gd name="connsiteY3" fmla="*/ 4125103 h 4429903"/>
                <a:gd name="connsiteX4" fmla="*/ 968603 w 5977208"/>
                <a:gd name="connsiteY4" fmla="*/ 4087003 h 4429903"/>
                <a:gd name="connsiteX5" fmla="*/ 1006703 w 5977208"/>
                <a:gd name="connsiteY5" fmla="*/ 3902853 h 4429903"/>
                <a:gd name="connsiteX6" fmla="*/ 1260703 w 5977208"/>
                <a:gd name="connsiteY6" fmla="*/ 3731403 h 4429903"/>
                <a:gd name="connsiteX7" fmla="*/ 1260703 w 5977208"/>
                <a:gd name="connsiteY7" fmla="*/ 3598053 h 4429903"/>
                <a:gd name="connsiteX8" fmla="*/ 1368653 w 5977208"/>
                <a:gd name="connsiteY8" fmla="*/ 3521853 h 4429903"/>
                <a:gd name="connsiteX9" fmla="*/ 1527403 w 5977208"/>
                <a:gd name="connsiteY9" fmla="*/ 3566303 h 4429903"/>
                <a:gd name="connsiteX10" fmla="*/ 1667103 w 5977208"/>
                <a:gd name="connsiteY10" fmla="*/ 3426603 h 4429903"/>
                <a:gd name="connsiteX11" fmla="*/ 1819503 w 5977208"/>
                <a:gd name="connsiteY11" fmla="*/ 3585353 h 4429903"/>
                <a:gd name="connsiteX12" fmla="*/ 2194153 w 5977208"/>
                <a:gd name="connsiteY12" fmla="*/ 4023503 h 4429903"/>
                <a:gd name="connsiteX13" fmla="*/ 1902053 w 5977208"/>
                <a:gd name="connsiteY13" fmla="*/ 4093353 h 4429903"/>
                <a:gd name="connsiteX14" fmla="*/ 2048103 w 5977208"/>
                <a:gd name="connsiteY14" fmla="*/ 4328303 h 4429903"/>
                <a:gd name="connsiteX15" fmla="*/ 2416403 w 5977208"/>
                <a:gd name="connsiteY15" fmla="*/ 3953653 h 4429903"/>
                <a:gd name="connsiteX16" fmla="*/ 2651353 w 5977208"/>
                <a:gd name="connsiteY16" fmla="*/ 4239403 h 4429903"/>
                <a:gd name="connsiteX17" fmla="*/ 2981553 w 5977208"/>
                <a:gd name="connsiteY17" fmla="*/ 4429903 h 4429903"/>
                <a:gd name="connsiteX18" fmla="*/ 3121253 w 5977208"/>
                <a:gd name="connsiteY18" fmla="*/ 4290203 h 4429903"/>
                <a:gd name="connsiteX19" fmla="*/ 3470503 w 5977208"/>
                <a:gd name="connsiteY19" fmla="*/ 4321953 h 4429903"/>
                <a:gd name="connsiteX20" fmla="*/ 4397603 w 5977208"/>
                <a:gd name="connsiteY20" fmla="*/ 4207653 h 4429903"/>
                <a:gd name="connsiteX21" fmla="*/ 4473803 w 5977208"/>
                <a:gd name="connsiteY21" fmla="*/ 3991753 h 4429903"/>
                <a:gd name="connsiteX22" fmla="*/ 4708753 w 5977208"/>
                <a:gd name="connsiteY22" fmla="*/ 3960003 h 4429903"/>
                <a:gd name="connsiteX23" fmla="*/ 4835753 w 5977208"/>
                <a:gd name="connsiteY23" fmla="*/ 4118753 h 4429903"/>
                <a:gd name="connsiteX24" fmla="*/ 4892903 w 5977208"/>
                <a:gd name="connsiteY24" fmla="*/ 3877453 h 4429903"/>
                <a:gd name="connsiteX25" fmla="*/ 4911953 w 5977208"/>
                <a:gd name="connsiteY25" fmla="*/ 3782203 h 4429903"/>
                <a:gd name="connsiteX26" fmla="*/ 4753203 w 5977208"/>
                <a:gd name="connsiteY26" fmla="*/ 3629803 h 4429903"/>
                <a:gd name="connsiteX27" fmla="*/ 4664303 w 5977208"/>
                <a:gd name="connsiteY27" fmla="*/ 3413903 h 4429903"/>
                <a:gd name="connsiteX28" fmla="*/ 4708753 w 5977208"/>
                <a:gd name="connsiteY28" fmla="*/ 3280553 h 4429903"/>
                <a:gd name="connsiteX29" fmla="*/ 4842103 w 5977208"/>
                <a:gd name="connsiteY29" fmla="*/ 3191653 h 4429903"/>
                <a:gd name="connsiteX30" fmla="*/ 4594453 w 5977208"/>
                <a:gd name="connsiteY30" fmla="*/ 2899553 h 4429903"/>
                <a:gd name="connsiteX31" fmla="*/ 4683353 w 5977208"/>
                <a:gd name="connsiteY31" fmla="*/ 2810653 h 4429903"/>
                <a:gd name="connsiteX32" fmla="*/ 4791303 w 5977208"/>
                <a:gd name="connsiteY32" fmla="*/ 2886853 h 4429903"/>
                <a:gd name="connsiteX33" fmla="*/ 4835753 w 5977208"/>
                <a:gd name="connsiteY33" fmla="*/ 2829703 h 4429903"/>
                <a:gd name="connsiteX34" fmla="*/ 4772253 w 5977208"/>
                <a:gd name="connsiteY34" fmla="*/ 2740803 h 4429903"/>
                <a:gd name="connsiteX35" fmla="*/ 4975453 w 5977208"/>
                <a:gd name="connsiteY35" fmla="*/ 2620153 h 4429903"/>
                <a:gd name="connsiteX36" fmla="*/ 5108803 w 5977208"/>
                <a:gd name="connsiteY36" fmla="*/ 2594753 h 4429903"/>
                <a:gd name="connsiteX37" fmla="*/ 5216753 w 5977208"/>
                <a:gd name="connsiteY37" fmla="*/ 2702703 h 4429903"/>
                <a:gd name="connsiteX38" fmla="*/ 5331053 w 5977208"/>
                <a:gd name="connsiteY38" fmla="*/ 2690003 h 4429903"/>
                <a:gd name="connsiteX39" fmla="*/ 5400903 w 5977208"/>
                <a:gd name="connsiteY39" fmla="*/ 2766203 h 4429903"/>
                <a:gd name="connsiteX40" fmla="*/ 5470753 w 5977208"/>
                <a:gd name="connsiteY40" fmla="*/ 2690003 h 4429903"/>
                <a:gd name="connsiteX41" fmla="*/ 5591403 w 5977208"/>
                <a:gd name="connsiteY41" fmla="*/ 2753503 h 4429903"/>
                <a:gd name="connsiteX42" fmla="*/ 5667603 w 5977208"/>
                <a:gd name="connsiteY42" fmla="*/ 2582053 h 4429903"/>
                <a:gd name="connsiteX43" fmla="*/ 5686653 w 5977208"/>
                <a:gd name="connsiteY43" fmla="*/ 2474103 h 4429903"/>
                <a:gd name="connsiteX44" fmla="*/ 5977208 w 5977208"/>
                <a:gd name="connsiteY44" fmla="*/ 2556139 h 4429903"/>
                <a:gd name="connsiteX45" fmla="*/ 5888235 w 5977208"/>
                <a:gd name="connsiteY45" fmla="*/ 486527 h 4429903"/>
                <a:gd name="connsiteX46" fmla="*/ 5858043 w 5977208"/>
                <a:gd name="connsiteY46" fmla="*/ 415089 h 4429903"/>
                <a:gd name="connsiteX47" fmla="*/ 5462783 w 5977208"/>
                <a:gd name="connsiteY47" fmla="*/ 357941 h 4429903"/>
                <a:gd name="connsiteX48" fmla="*/ 5123729 w 5977208"/>
                <a:gd name="connsiteY48" fmla="*/ 326023 h 4429903"/>
                <a:gd name="connsiteX49" fmla="*/ 4776317 w 5977208"/>
                <a:gd name="connsiteY49" fmla="*/ 504266 h 4429903"/>
                <a:gd name="connsiteX50" fmla="*/ 4273277 w 5977208"/>
                <a:gd name="connsiteY50" fmla="*/ 350838 h 4429903"/>
                <a:gd name="connsiteX51" fmla="*/ 4234896 w 5977208"/>
                <a:gd name="connsiteY51" fmla="*/ 743371 h 4429903"/>
                <a:gd name="connsiteX52" fmla="*/ 3889603 w 5977208"/>
                <a:gd name="connsiteY52" fmla="*/ 200775 h 4429903"/>
                <a:gd name="connsiteX53" fmla="*/ 3173822 w 5977208"/>
                <a:gd name="connsiteY53" fmla="*/ 113939 h 4429903"/>
                <a:gd name="connsiteX54" fmla="*/ 2986287 w 5977208"/>
                <a:gd name="connsiteY54" fmla="*/ 135687 h 4429903"/>
                <a:gd name="connsiteX55" fmla="*/ 2933231 w 5977208"/>
                <a:gd name="connsiteY55" fmla="*/ 138027 h 4429903"/>
                <a:gd name="connsiteX56" fmla="*/ 2766291 w 5977208"/>
                <a:gd name="connsiteY56" fmla="*/ 185402 h 4429903"/>
                <a:gd name="connsiteX57" fmla="*/ 2456508 w 5977208"/>
                <a:gd name="connsiteY57" fmla="*/ 411748 h 4429903"/>
                <a:gd name="connsiteX58" fmla="*/ 2065533 w 5977208"/>
                <a:gd name="connsiteY58" fmla="*/ 707191 h 4429903"/>
                <a:gd name="connsiteX59" fmla="*/ 2010003 w 5977208"/>
                <a:gd name="connsiteY59" fmla="*/ 937403 h 4429903"/>
                <a:gd name="connsiteX60" fmla="*/ 1863953 w 5977208"/>
                <a:gd name="connsiteY60" fmla="*/ 975503 h 4429903"/>
                <a:gd name="connsiteX61" fmla="*/ 1933803 w 5977208"/>
                <a:gd name="connsiteY61" fmla="*/ 1337453 h 4429903"/>
                <a:gd name="connsiteX62" fmla="*/ 1908403 w 5977208"/>
                <a:gd name="connsiteY62" fmla="*/ 1413653 h 4429903"/>
                <a:gd name="connsiteX63" fmla="*/ 1933803 w 5977208"/>
                <a:gd name="connsiteY63" fmla="*/ 1515253 h 4429903"/>
                <a:gd name="connsiteX64" fmla="*/ 1838553 w 5977208"/>
                <a:gd name="connsiteY64" fmla="*/ 1610503 h 4429903"/>
                <a:gd name="connsiteX65" fmla="*/ 1787753 w 5977208"/>
                <a:gd name="connsiteY65" fmla="*/ 1813703 h 4429903"/>
                <a:gd name="connsiteX66" fmla="*/ 1559153 w 5977208"/>
                <a:gd name="connsiteY66" fmla="*/ 1921653 h 4429903"/>
                <a:gd name="connsiteX67" fmla="*/ 1540103 w 5977208"/>
                <a:gd name="connsiteY67" fmla="*/ 2213753 h 4429903"/>
                <a:gd name="connsiteX68" fmla="*/ 1616303 w 5977208"/>
                <a:gd name="connsiteY68" fmla="*/ 2289953 h 4429903"/>
                <a:gd name="connsiteX69" fmla="*/ 1584553 w 5977208"/>
                <a:gd name="connsiteY69" fmla="*/ 2340753 h 4429903"/>
                <a:gd name="connsiteX70" fmla="*/ 1387703 w 5977208"/>
                <a:gd name="connsiteY70" fmla="*/ 2366153 h 4429903"/>
                <a:gd name="connsiteX71" fmla="*/ 1228953 w 5977208"/>
                <a:gd name="connsiteY71" fmla="*/ 2556653 h 4429903"/>
                <a:gd name="connsiteX72" fmla="*/ 1108303 w 5977208"/>
                <a:gd name="connsiteY72" fmla="*/ 2480453 h 4429903"/>
                <a:gd name="connsiteX73" fmla="*/ 1013053 w 5977208"/>
                <a:gd name="connsiteY73" fmla="*/ 2404253 h 4429903"/>
                <a:gd name="connsiteX74" fmla="*/ 867003 w 5977208"/>
                <a:gd name="connsiteY74" fmla="*/ 2162953 h 4429903"/>
                <a:gd name="connsiteX75" fmla="*/ 778103 w 5977208"/>
                <a:gd name="connsiteY75" fmla="*/ 2061353 h 4429903"/>
                <a:gd name="connsiteX76" fmla="*/ 873353 w 5977208"/>
                <a:gd name="connsiteY76" fmla="*/ 1864503 h 4429903"/>
                <a:gd name="connsiteX77" fmla="*/ 720953 w 5977208"/>
                <a:gd name="connsiteY77" fmla="*/ 1851803 h 4429903"/>
                <a:gd name="connsiteX78" fmla="*/ 765403 w 5977208"/>
                <a:gd name="connsiteY78" fmla="*/ 1731153 h 4429903"/>
                <a:gd name="connsiteX79" fmla="*/ 619353 w 5977208"/>
                <a:gd name="connsiteY79" fmla="*/ 1648603 h 4429903"/>
                <a:gd name="connsiteX80" fmla="*/ 543153 w 5977208"/>
                <a:gd name="connsiteY80" fmla="*/ 1680353 h 4429903"/>
                <a:gd name="connsiteX81" fmla="*/ 428853 w 5977208"/>
                <a:gd name="connsiteY81" fmla="*/ 1756553 h 4429903"/>
                <a:gd name="connsiteX82" fmla="*/ 384403 w 5977208"/>
                <a:gd name="connsiteY82" fmla="*/ 1940703 h 4429903"/>
                <a:gd name="connsiteX83" fmla="*/ 397103 w 5977208"/>
                <a:gd name="connsiteY83" fmla="*/ 2023253 h 4429903"/>
                <a:gd name="connsiteX84" fmla="*/ 244703 w 5977208"/>
                <a:gd name="connsiteY84" fmla="*/ 2162953 h 4429903"/>
                <a:gd name="connsiteX85" fmla="*/ 98653 w 5977208"/>
                <a:gd name="connsiteY85" fmla="*/ 2366153 h 4429903"/>
                <a:gd name="connsiteX86" fmla="*/ 98653 w 5977208"/>
                <a:gd name="connsiteY86" fmla="*/ 2582053 h 4429903"/>
                <a:gd name="connsiteX87" fmla="*/ 320903 w 5977208"/>
                <a:gd name="connsiteY87" fmla="*/ 2772553 h 4429903"/>
                <a:gd name="connsiteX88" fmla="*/ 473303 w 5977208"/>
                <a:gd name="connsiteY88" fmla="*/ 2753503 h 4429903"/>
                <a:gd name="connsiteX89" fmla="*/ 524103 w 5977208"/>
                <a:gd name="connsiteY89" fmla="*/ 2899553 h 4429903"/>
                <a:gd name="connsiteX90" fmla="*/ 600303 w 5977208"/>
                <a:gd name="connsiteY90" fmla="*/ 3077353 h 4429903"/>
                <a:gd name="connsiteX91" fmla="*/ 752703 w 5977208"/>
                <a:gd name="connsiteY91" fmla="*/ 3210703 h 4429903"/>
                <a:gd name="connsiteX92" fmla="*/ 828903 w 5977208"/>
                <a:gd name="connsiteY92" fmla="*/ 3445653 h 4429903"/>
                <a:gd name="connsiteX93" fmla="*/ 562203 w 5977208"/>
                <a:gd name="connsiteY93" fmla="*/ 3413903 h 4429903"/>
                <a:gd name="connsiteX94" fmla="*/ 225653 w 5977208"/>
                <a:gd name="connsiteY94" fmla="*/ 3420253 h 4429903"/>
                <a:gd name="connsiteX95" fmla="*/ 206603 w 5977208"/>
                <a:gd name="connsiteY95" fmla="*/ 3636153 h 4429903"/>
                <a:gd name="connsiteX96" fmla="*/ 187553 w 5977208"/>
                <a:gd name="connsiteY96" fmla="*/ 3896503 h 4429903"/>
                <a:gd name="connsiteX97" fmla="*/ 200253 w 5977208"/>
                <a:gd name="connsiteY97" fmla="*/ 4099703 h 4429903"/>
                <a:gd name="connsiteX98" fmla="*/ 257403 w 5977208"/>
                <a:gd name="connsiteY98" fmla="*/ 4137803 h 4429903"/>
                <a:gd name="connsiteX99" fmla="*/ 390753 w 5977208"/>
                <a:gd name="connsiteY99" fmla="*/ 4252103 h 4429903"/>
                <a:gd name="connsiteX100" fmla="*/ 562203 w 5977208"/>
                <a:gd name="connsiteY100" fmla="*/ 4290203 h 4429903"/>
                <a:gd name="connsiteX0" fmla="*/ 562203 w 5977208"/>
                <a:gd name="connsiteY0" fmla="*/ 4290203 h 4429903"/>
                <a:gd name="connsiteX1" fmla="*/ 619353 w 5977208"/>
                <a:gd name="connsiteY1" fmla="*/ 4220353 h 4429903"/>
                <a:gd name="connsiteX2" fmla="*/ 714603 w 5977208"/>
                <a:gd name="connsiteY2" fmla="*/ 4220353 h 4429903"/>
                <a:gd name="connsiteX3" fmla="*/ 847953 w 5977208"/>
                <a:gd name="connsiteY3" fmla="*/ 4125103 h 4429903"/>
                <a:gd name="connsiteX4" fmla="*/ 968603 w 5977208"/>
                <a:gd name="connsiteY4" fmla="*/ 4087003 h 4429903"/>
                <a:gd name="connsiteX5" fmla="*/ 1006703 w 5977208"/>
                <a:gd name="connsiteY5" fmla="*/ 3902853 h 4429903"/>
                <a:gd name="connsiteX6" fmla="*/ 1260703 w 5977208"/>
                <a:gd name="connsiteY6" fmla="*/ 3731403 h 4429903"/>
                <a:gd name="connsiteX7" fmla="*/ 1260703 w 5977208"/>
                <a:gd name="connsiteY7" fmla="*/ 3598053 h 4429903"/>
                <a:gd name="connsiteX8" fmla="*/ 1368653 w 5977208"/>
                <a:gd name="connsiteY8" fmla="*/ 3521853 h 4429903"/>
                <a:gd name="connsiteX9" fmla="*/ 1527403 w 5977208"/>
                <a:gd name="connsiteY9" fmla="*/ 3566303 h 4429903"/>
                <a:gd name="connsiteX10" fmla="*/ 1667103 w 5977208"/>
                <a:gd name="connsiteY10" fmla="*/ 3426603 h 4429903"/>
                <a:gd name="connsiteX11" fmla="*/ 1819503 w 5977208"/>
                <a:gd name="connsiteY11" fmla="*/ 3585353 h 4429903"/>
                <a:gd name="connsiteX12" fmla="*/ 2194153 w 5977208"/>
                <a:gd name="connsiteY12" fmla="*/ 4023503 h 4429903"/>
                <a:gd name="connsiteX13" fmla="*/ 1902053 w 5977208"/>
                <a:gd name="connsiteY13" fmla="*/ 4093353 h 4429903"/>
                <a:gd name="connsiteX14" fmla="*/ 2048103 w 5977208"/>
                <a:gd name="connsiteY14" fmla="*/ 4328303 h 4429903"/>
                <a:gd name="connsiteX15" fmla="*/ 2416403 w 5977208"/>
                <a:gd name="connsiteY15" fmla="*/ 3953653 h 4429903"/>
                <a:gd name="connsiteX16" fmla="*/ 2651353 w 5977208"/>
                <a:gd name="connsiteY16" fmla="*/ 4239403 h 4429903"/>
                <a:gd name="connsiteX17" fmla="*/ 2981553 w 5977208"/>
                <a:gd name="connsiteY17" fmla="*/ 4429903 h 4429903"/>
                <a:gd name="connsiteX18" fmla="*/ 3121253 w 5977208"/>
                <a:gd name="connsiteY18" fmla="*/ 4290203 h 4429903"/>
                <a:gd name="connsiteX19" fmla="*/ 3470503 w 5977208"/>
                <a:gd name="connsiteY19" fmla="*/ 4321953 h 4429903"/>
                <a:gd name="connsiteX20" fmla="*/ 4397603 w 5977208"/>
                <a:gd name="connsiteY20" fmla="*/ 4207653 h 4429903"/>
                <a:gd name="connsiteX21" fmla="*/ 4473803 w 5977208"/>
                <a:gd name="connsiteY21" fmla="*/ 3991753 h 4429903"/>
                <a:gd name="connsiteX22" fmla="*/ 4708753 w 5977208"/>
                <a:gd name="connsiteY22" fmla="*/ 3960003 h 4429903"/>
                <a:gd name="connsiteX23" fmla="*/ 4835753 w 5977208"/>
                <a:gd name="connsiteY23" fmla="*/ 4118753 h 4429903"/>
                <a:gd name="connsiteX24" fmla="*/ 4892903 w 5977208"/>
                <a:gd name="connsiteY24" fmla="*/ 3877453 h 4429903"/>
                <a:gd name="connsiteX25" fmla="*/ 4911953 w 5977208"/>
                <a:gd name="connsiteY25" fmla="*/ 3782203 h 4429903"/>
                <a:gd name="connsiteX26" fmla="*/ 4753203 w 5977208"/>
                <a:gd name="connsiteY26" fmla="*/ 3629803 h 4429903"/>
                <a:gd name="connsiteX27" fmla="*/ 4664303 w 5977208"/>
                <a:gd name="connsiteY27" fmla="*/ 3413903 h 4429903"/>
                <a:gd name="connsiteX28" fmla="*/ 4708753 w 5977208"/>
                <a:gd name="connsiteY28" fmla="*/ 3280553 h 4429903"/>
                <a:gd name="connsiteX29" fmla="*/ 4842103 w 5977208"/>
                <a:gd name="connsiteY29" fmla="*/ 3191653 h 4429903"/>
                <a:gd name="connsiteX30" fmla="*/ 4594453 w 5977208"/>
                <a:gd name="connsiteY30" fmla="*/ 2899553 h 4429903"/>
                <a:gd name="connsiteX31" fmla="*/ 4683353 w 5977208"/>
                <a:gd name="connsiteY31" fmla="*/ 2810653 h 4429903"/>
                <a:gd name="connsiteX32" fmla="*/ 4791303 w 5977208"/>
                <a:gd name="connsiteY32" fmla="*/ 2886853 h 4429903"/>
                <a:gd name="connsiteX33" fmla="*/ 4835753 w 5977208"/>
                <a:gd name="connsiteY33" fmla="*/ 2829703 h 4429903"/>
                <a:gd name="connsiteX34" fmla="*/ 4772253 w 5977208"/>
                <a:gd name="connsiteY34" fmla="*/ 2740803 h 4429903"/>
                <a:gd name="connsiteX35" fmla="*/ 4975453 w 5977208"/>
                <a:gd name="connsiteY35" fmla="*/ 2620153 h 4429903"/>
                <a:gd name="connsiteX36" fmla="*/ 5108803 w 5977208"/>
                <a:gd name="connsiteY36" fmla="*/ 2594753 h 4429903"/>
                <a:gd name="connsiteX37" fmla="*/ 5216753 w 5977208"/>
                <a:gd name="connsiteY37" fmla="*/ 2702703 h 4429903"/>
                <a:gd name="connsiteX38" fmla="*/ 5331053 w 5977208"/>
                <a:gd name="connsiteY38" fmla="*/ 2690003 h 4429903"/>
                <a:gd name="connsiteX39" fmla="*/ 5400903 w 5977208"/>
                <a:gd name="connsiteY39" fmla="*/ 2766203 h 4429903"/>
                <a:gd name="connsiteX40" fmla="*/ 5470753 w 5977208"/>
                <a:gd name="connsiteY40" fmla="*/ 2690003 h 4429903"/>
                <a:gd name="connsiteX41" fmla="*/ 5591403 w 5977208"/>
                <a:gd name="connsiteY41" fmla="*/ 2753503 h 4429903"/>
                <a:gd name="connsiteX42" fmla="*/ 5667603 w 5977208"/>
                <a:gd name="connsiteY42" fmla="*/ 2582053 h 4429903"/>
                <a:gd name="connsiteX43" fmla="*/ 5686653 w 5977208"/>
                <a:gd name="connsiteY43" fmla="*/ 2474103 h 4429903"/>
                <a:gd name="connsiteX44" fmla="*/ 5977208 w 5977208"/>
                <a:gd name="connsiteY44" fmla="*/ 2556139 h 4429903"/>
                <a:gd name="connsiteX45" fmla="*/ 5888235 w 5977208"/>
                <a:gd name="connsiteY45" fmla="*/ 486527 h 4429903"/>
                <a:gd name="connsiteX46" fmla="*/ 5858043 w 5977208"/>
                <a:gd name="connsiteY46" fmla="*/ 415089 h 4429903"/>
                <a:gd name="connsiteX47" fmla="*/ 5462783 w 5977208"/>
                <a:gd name="connsiteY47" fmla="*/ 357941 h 4429903"/>
                <a:gd name="connsiteX48" fmla="*/ 5123729 w 5977208"/>
                <a:gd name="connsiteY48" fmla="*/ 326023 h 4429903"/>
                <a:gd name="connsiteX49" fmla="*/ 4776317 w 5977208"/>
                <a:gd name="connsiteY49" fmla="*/ 504266 h 4429903"/>
                <a:gd name="connsiteX50" fmla="*/ 4273277 w 5977208"/>
                <a:gd name="connsiteY50" fmla="*/ 350838 h 4429903"/>
                <a:gd name="connsiteX51" fmla="*/ 4234896 w 5977208"/>
                <a:gd name="connsiteY51" fmla="*/ 743371 h 4429903"/>
                <a:gd name="connsiteX52" fmla="*/ 3889603 w 5977208"/>
                <a:gd name="connsiteY52" fmla="*/ 200775 h 4429903"/>
                <a:gd name="connsiteX53" fmla="*/ 3173822 w 5977208"/>
                <a:gd name="connsiteY53" fmla="*/ 113939 h 4429903"/>
                <a:gd name="connsiteX54" fmla="*/ 2986287 w 5977208"/>
                <a:gd name="connsiteY54" fmla="*/ 135687 h 4429903"/>
                <a:gd name="connsiteX55" fmla="*/ 2933231 w 5977208"/>
                <a:gd name="connsiteY55" fmla="*/ 138027 h 4429903"/>
                <a:gd name="connsiteX56" fmla="*/ 2766291 w 5977208"/>
                <a:gd name="connsiteY56" fmla="*/ 185402 h 4429903"/>
                <a:gd name="connsiteX57" fmla="*/ 2456508 w 5977208"/>
                <a:gd name="connsiteY57" fmla="*/ 411748 h 4429903"/>
                <a:gd name="connsiteX58" fmla="*/ 2065533 w 5977208"/>
                <a:gd name="connsiteY58" fmla="*/ 707191 h 4429903"/>
                <a:gd name="connsiteX59" fmla="*/ 1938533 w 5977208"/>
                <a:gd name="connsiteY59" fmla="*/ 937403 h 4429903"/>
                <a:gd name="connsiteX60" fmla="*/ 1863953 w 5977208"/>
                <a:gd name="connsiteY60" fmla="*/ 975503 h 4429903"/>
                <a:gd name="connsiteX61" fmla="*/ 1933803 w 5977208"/>
                <a:gd name="connsiteY61" fmla="*/ 1337453 h 4429903"/>
                <a:gd name="connsiteX62" fmla="*/ 1908403 w 5977208"/>
                <a:gd name="connsiteY62" fmla="*/ 1413653 h 4429903"/>
                <a:gd name="connsiteX63" fmla="*/ 1933803 w 5977208"/>
                <a:gd name="connsiteY63" fmla="*/ 1515253 h 4429903"/>
                <a:gd name="connsiteX64" fmla="*/ 1838553 w 5977208"/>
                <a:gd name="connsiteY64" fmla="*/ 1610503 h 4429903"/>
                <a:gd name="connsiteX65" fmla="*/ 1787753 w 5977208"/>
                <a:gd name="connsiteY65" fmla="*/ 1813703 h 4429903"/>
                <a:gd name="connsiteX66" fmla="*/ 1559153 w 5977208"/>
                <a:gd name="connsiteY66" fmla="*/ 1921653 h 4429903"/>
                <a:gd name="connsiteX67" fmla="*/ 1540103 w 5977208"/>
                <a:gd name="connsiteY67" fmla="*/ 2213753 h 4429903"/>
                <a:gd name="connsiteX68" fmla="*/ 1616303 w 5977208"/>
                <a:gd name="connsiteY68" fmla="*/ 2289953 h 4429903"/>
                <a:gd name="connsiteX69" fmla="*/ 1584553 w 5977208"/>
                <a:gd name="connsiteY69" fmla="*/ 2340753 h 4429903"/>
                <a:gd name="connsiteX70" fmla="*/ 1387703 w 5977208"/>
                <a:gd name="connsiteY70" fmla="*/ 2366153 h 4429903"/>
                <a:gd name="connsiteX71" fmla="*/ 1228953 w 5977208"/>
                <a:gd name="connsiteY71" fmla="*/ 2556653 h 4429903"/>
                <a:gd name="connsiteX72" fmla="*/ 1108303 w 5977208"/>
                <a:gd name="connsiteY72" fmla="*/ 2480453 h 4429903"/>
                <a:gd name="connsiteX73" fmla="*/ 1013053 w 5977208"/>
                <a:gd name="connsiteY73" fmla="*/ 2404253 h 4429903"/>
                <a:gd name="connsiteX74" fmla="*/ 867003 w 5977208"/>
                <a:gd name="connsiteY74" fmla="*/ 2162953 h 4429903"/>
                <a:gd name="connsiteX75" fmla="*/ 778103 w 5977208"/>
                <a:gd name="connsiteY75" fmla="*/ 2061353 h 4429903"/>
                <a:gd name="connsiteX76" fmla="*/ 873353 w 5977208"/>
                <a:gd name="connsiteY76" fmla="*/ 1864503 h 4429903"/>
                <a:gd name="connsiteX77" fmla="*/ 720953 w 5977208"/>
                <a:gd name="connsiteY77" fmla="*/ 1851803 h 4429903"/>
                <a:gd name="connsiteX78" fmla="*/ 765403 w 5977208"/>
                <a:gd name="connsiteY78" fmla="*/ 1731153 h 4429903"/>
                <a:gd name="connsiteX79" fmla="*/ 619353 w 5977208"/>
                <a:gd name="connsiteY79" fmla="*/ 1648603 h 4429903"/>
                <a:gd name="connsiteX80" fmla="*/ 543153 w 5977208"/>
                <a:gd name="connsiteY80" fmla="*/ 1680353 h 4429903"/>
                <a:gd name="connsiteX81" fmla="*/ 428853 w 5977208"/>
                <a:gd name="connsiteY81" fmla="*/ 1756553 h 4429903"/>
                <a:gd name="connsiteX82" fmla="*/ 384403 w 5977208"/>
                <a:gd name="connsiteY82" fmla="*/ 1940703 h 4429903"/>
                <a:gd name="connsiteX83" fmla="*/ 397103 w 5977208"/>
                <a:gd name="connsiteY83" fmla="*/ 2023253 h 4429903"/>
                <a:gd name="connsiteX84" fmla="*/ 244703 w 5977208"/>
                <a:gd name="connsiteY84" fmla="*/ 2162953 h 4429903"/>
                <a:gd name="connsiteX85" fmla="*/ 98653 w 5977208"/>
                <a:gd name="connsiteY85" fmla="*/ 2366153 h 4429903"/>
                <a:gd name="connsiteX86" fmla="*/ 98653 w 5977208"/>
                <a:gd name="connsiteY86" fmla="*/ 2582053 h 4429903"/>
                <a:gd name="connsiteX87" fmla="*/ 320903 w 5977208"/>
                <a:gd name="connsiteY87" fmla="*/ 2772553 h 4429903"/>
                <a:gd name="connsiteX88" fmla="*/ 473303 w 5977208"/>
                <a:gd name="connsiteY88" fmla="*/ 2753503 h 4429903"/>
                <a:gd name="connsiteX89" fmla="*/ 524103 w 5977208"/>
                <a:gd name="connsiteY89" fmla="*/ 2899553 h 4429903"/>
                <a:gd name="connsiteX90" fmla="*/ 600303 w 5977208"/>
                <a:gd name="connsiteY90" fmla="*/ 3077353 h 4429903"/>
                <a:gd name="connsiteX91" fmla="*/ 752703 w 5977208"/>
                <a:gd name="connsiteY91" fmla="*/ 3210703 h 4429903"/>
                <a:gd name="connsiteX92" fmla="*/ 828903 w 5977208"/>
                <a:gd name="connsiteY92" fmla="*/ 3445653 h 4429903"/>
                <a:gd name="connsiteX93" fmla="*/ 562203 w 5977208"/>
                <a:gd name="connsiteY93" fmla="*/ 3413903 h 4429903"/>
                <a:gd name="connsiteX94" fmla="*/ 225653 w 5977208"/>
                <a:gd name="connsiteY94" fmla="*/ 3420253 h 4429903"/>
                <a:gd name="connsiteX95" fmla="*/ 206603 w 5977208"/>
                <a:gd name="connsiteY95" fmla="*/ 3636153 h 4429903"/>
                <a:gd name="connsiteX96" fmla="*/ 187553 w 5977208"/>
                <a:gd name="connsiteY96" fmla="*/ 3896503 h 4429903"/>
                <a:gd name="connsiteX97" fmla="*/ 200253 w 5977208"/>
                <a:gd name="connsiteY97" fmla="*/ 4099703 h 4429903"/>
                <a:gd name="connsiteX98" fmla="*/ 257403 w 5977208"/>
                <a:gd name="connsiteY98" fmla="*/ 4137803 h 4429903"/>
                <a:gd name="connsiteX99" fmla="*/ 390753 w 5977208"/>
                <a:gd name="connsiteY99" fmla="*/ 4252103 h 4429903"/>
                <a:gd name="connsiteX100" fmla="*/ 562203 w 5977208"/>
                <a:gd name="connsiteY100" fmla="*/ 4290203 h 4429903"/>
                <a:gd name="connsiteX0" fmla="*/ 562203 w 5977208"/>
                <a:gd name="connsiteY0" fmla="*/ 4290203 h 4429903"/>
                <a:gd name="connsiteX1" fmla="*/ 619353 w 5977208"/>
                <a:gd name="connsiteY1" fmla="*/ 4220353 h 4429903"/>
                <a:gd name="connsiteX2" fmla="*/ 714603 w 5977208"/>
                <a:gd name="connsiteY2" fmla="*/ 4220353 h 4429903"/>
                <a:gd name="connsiteX3" fmla="*/ 847953 w 5977208"/>
                <a:gd name="connsiteY3" fmla="*/ 4125103 h 4429903"/>
                <a:gd name="connsiteX4" fmla="*/ 968603 w 5977208"/>
                <a:gd name="connsiteY4" fmla="*/ 4087003 h 4429903"/>
                <a:gd name="connsiteX5" fmla="*/ 1006703 w 5977208"/>
                <a:gd name="connsiteY5" fmla="*/ 3902853 h 4429903"/>
                <a:gd name="connsiteX6" fmla="*/ 1260703 w 5977208"/>
                <a:gd name="connsiteY6" fmla="*/ 3731403 h 4429903"/>
                <a:gd name="connsiteX7" fmla="*/ 1260703 w 5977208"/>
                <a:gd name="connsiteY7" fmla="*/ 3598053 h 4429903"/>
                <a:gd name="connsiteX8" fmla="*/ 1368653 w 5977208"/>
                <a:gd name="connsiteY8" fmla="*/ 3521853 h 4429903"/>
                <a:gd name="connsiteX9" fmla="*/ 1527403 w 5977208"/>
                <a:gd name="connsiteY9" fmla="*/ 3566303 h 4429903"/>
                <a:gd name="connsiteX10" fmla="*/ 1667103 w 5977208"/>
                <a:gd name="connsiteY10" fmla="*/ 3426603 h 4429903"/>
                <a:gd name="connsiteX11" fmla="*/ 1819503 w 5977208"/>
                <a:gd name="connsiteY11" fmla="*/ 3585353 h 4429903"/>
                <a:gd name="connsiteX12" fmla="*/ 2194153 w 5977208"/>
                <a:gd name="connsiteY12" fmla="*/ 4023503 h 4429903"/>
                <a:gd name="connsiteX13" fmla="*/ 1902053 w 5977208"/>
                <a:gd name="connsiteY13" fmla="*/ 4093353 h 4429903"/>
                <a:gd name="connsiteX14" fmla="*/ 2048103 w 5977208"/>
                <a:gd name="connsiteY14" fmla="*/ 4328303 h 4429903"/>
                <a:gd name="connsiteX15" fmla="*/ 2416403 w 5977208"/>
                <a:gd name="connsiteY15" fmla="*/ 3953653 h 4429903"/>
                <a:gd name="connsiteX16" fmla="*/ 2651353 w 5977208"/>
                <a:gd name="connsiteY16" fmla="*/ 4239403 h 4429903"/>
                <a:gd name="connsiteX17" fmla="*/ 2981553 w 5977208"/>
                <a:gd name="connsiteY17" fmla="*/ 4429903 h 4429903"/>
                <a:gd name="connsiteX18" fmla="*/ 3121253 w 5977208"/>
                <a:gd name="connsiteY18" fmla="*/ 4290203 h 4429903"/>
                <a:gd name="connsiteX19" fmla="*/ 3470503 w 5977208"/>
                <a:gd name="connsiteY19" fmla="*/ 4321953 h 4429903"/>
                <a:gd name="connsiteX20" fmla="*/ 4397603 w 5977208"/>
                <a:gd name="connsiteY20" fmla="*/ 4207653 h 4429903"/>
                <a:gd name="connsiteX21" fmla="*/ 4473803 w 5977208"/>
                <a:gd name="connsiteY21" fmla="*/ 3991753 h 4429903"/>
                <a:gd name="connsiteX22" fmla="*/ 4708753 w 5977208"/>
                <a:gd name="connsiteY22" fmla="*/ 3960003 h 4429903"/>
                <a:gd name="connsiteX23" fmla="*/ 4835753 w 5977208"/>
                <a:gd name="connsiteY23" fmla="*/ 4118753 h 4429903"/>
                <a:gd name="connsiteX24" fmla="*/ 4892903 w 5977208"/>
                <a:gd name="connsiteY24" fmla="*/ 3877453 h 4429903"/>
                <a:gd name="connsiteX25" fmla="*/ 4911953 w 5977208"/>
                <a:gd name="connsiteY25" fmla="*/ 3782203 h 4429903"/>
                <a:gd name="connsiteX26" fmla="*/ 4753203 w 5977208"/>
                <a:gd name="connsiteY26" fmla="*/ 3629803 h 4429903"/>
                <a:gd name="connsiteX27" fmla="*/ 4664303 w 5977208"/>
                <a:gd name="connsiteY27" fmla="*/ 3413903 h 4429903"/>
                <a:gd name="connsiteX28" fmla="*/ 4708753 w 5977208"/>
                <a:gd name="connsiteY28" fmla="*/ 3280553 h 4429903"/>
                <a:gd name="connsiteX29" fmla="*/ 4842103 w 5977208"/>
                <a:gd name="connsiteY29" fmla="*/ 3191653 h 4429903"/>
                <a:gd name="connsiteX30" fmla="*/ 4594453 w 5977208"/>
                <a:gd name="connsiteY30" fmla="*/ 2899553 h 4429903"/>
                <a:gd name="connsiteX31" fmla="*/ 4683353 w 5977208"/>
                <a:gd name="connsiteY31" fmla="*/ 2810653 h 4429903"/>
                <a:gd name="connsiteX32" fmla="*/ 4791303 w 5977208"/>
                <a:gd name="connsiteY32" fmla="*/ 2886853 h 4429903"/>
                <a:gd name="connsiteX33" fmla="*/ 4835753 w 5977208"/>
                <a:gd name="connsiteY33" fmla="*/ 2829703 h 4429903"/>
                <a:gd name="connsiteX34" fmla="*/ 4772253 w 5977208"/>
                <a:gd name="connsiteY34" fmla="*/ 2740803 h 4429903"/>
                <a:gd name="connsiteX35" fmla="*/ 4975453 w 5977208"/>
                <a:gd name="connsiteY35" fmla="*/ 2620153 h 4429903"/>
                <a:gd name="connsiteX36" fmla="*/ 5108803 w 5977208"/>
                <a:gd name="connsiteY36" fmla="*/ 2594753 h 4429903"/>
                <a:gd name="connsiteX37" fmla="*/ 5216753 w 5977208"/>
                <a:gd name="connsiteY37" fmla="*/ 2702703 h 4429903"/>
                <a:gd name="connsiteX38" fmla="*/ 5331053 w 5977208"/>
                <a:gd name="connsiteY38" fmla="*/ 2690003 h 4429903"/>
                <a:gd name="connsiteX39" fmla="*/ 5400903 w 5977208"/>
                <a:gd name="connsiteY39" fmla="*/ 2766203 h 4429903"/>
                <a:gd name="connsiteX40" fmla="*/ 5470753 w 5977208"/>
                <a:gd name="connsiteY40" fmla="*/ 2690003 h 4429903"/>
                <a:gd name="connsiteX41" fmla="*/ 5591403 w 5977208"/>
                <a:gd name="connsiteY41" fmla="*/ 2753503 h 4429903"/>
                <a:gd name="connsiteX42" fmla="*/ 5667603 w 5977208"/>
                <a:gd name="connsiteY42" fmla="*/ 2582053 h 4429903"/>
                <a:gd name="connsiteX43" fmla="*/ 5686653 w 5977208"/>
                <a:gd name="connsiteY43" fmla="*/ 2474103 h 4429903"/>
                <a:gd name="connsiteX44" fmla="*/ 5977208 w 5977208"/>
                <a:gd name="connsiteY44" fmla="*/ 2556139 h 4429903"/>
                <a:gd name="connsiteX45" fmla="*/ 5888235 w 5977208"/>
                <a:gd name="connsiteY45" fmla="*/ 486527 h 4429903"/>
                <a:gd name="connsiteX46" fmla="*/ 5858043 w 5977208"/>
                <a:gd name="connsiteY46" fmla="*/ 415089 h 4429903"/>
                <a:gd name="connsiteX47" fmla="*/ 5462783 w 5977208"/>
                <a:gd name="connsiteY47" fmla="*/ 357941 h 4429903"/>
                <a:gd name="connsiteX48" fmla="*/ 5123729 w 5977208"/>
                <a:gd name="connsiteY48" fmla="*/ 326023 h 4429903"/>
                <a:gd name="connsiteX49" fmla="*/ 4776317 w 5977208"/>
                <a:gd name="connsiteY49" fmla="*/ 504266 h 4429903"/>
                <a:gd name="connsiteX50" fmla="*/ 4273277 w 5977208"/>
                <a:gd name="connsiteY50" fmla="*/ 350838 h 4429903"/>
                <a:gd name="connsiteX51" fmla="*/ 4234896 w 5977208"/>
                <a:gd name="connsiteY51" fmla="*/ 743371 h 4429903"/>
                <a:gd name="connsiteX52" fmla="*/ 3889603 w 5977208"/>
                <a:gd name="connsiteY52" fmla="*/ 200775 h 4429903"/>
                <a:gd name="connsiteX53" fmla="*/ 3173822 w 5977208"/>
                <a:gd name="connsiteY53" fmla="*/ 113939 h 4429903"/>
                <a:gd name="connsiteX54" fmla="*/ 2986287 w 5977208"/>
                <a:gd name="connsiteY54" fmla="*/ 135687 h 4429903"/>
                <a:gd name="connsiteX55" fmla="*/ 2933231 w 5977208"/>
                <a:gd name="connsiteY55" fmla="*/ 138027 h 4429903"/>
                <a:gd name="connsiteX56" fmla="*/ 2766291 w 5977208"/>
                <a:gd name="connsiteY56" fmla="*/ 185402 h 4429903"/>
                <a:gd name="connsiteX57" fmla="*/ 2456508 w 5977208"/>
                <a:gd name="connsiteY57" fmla="*/ 268848 h 4429903"/>
                <a:gd name="connsiteX58" fmla="*/ 2065533 w 5977208"/>
                <a:gd name="connsiteY58" fmla="*/ 707191 h 4429903"/>
                <a:gd name="connsiteX59" fmla="*/ 1938533 w 5977208"/>
                <a:gd name="connsiteY59" fmla="*/ 937403 h 4429903"/>
                <a:gd name="connsiteX60" fmla="*/ 1863953 w 5977208"/>
                <a:gd name="connsiteY60" fmla="*/ 975503 h 4429903"/>
                <a:gd name="connsiteX61" fmla="*/ 1933803 w 5977208"/>
                <a:gd name="connsiteY61" fmla="*/ 1337453 h 4429903"/>
                <a:gd name="connsiteX62" fmla="*/ 1908403 w 5977208"/>
                <a:gd name="connsiteY62" fmla="*/ 1413653 h 4429903"/>
                <a:gd name="connsiteX63" fmla="*/ 1933803 w 5977208"/>
                <a:gd name="connsiteY63" fmla="*/ 1515253 h 4429903"/>
                <a:gd name="connsiteX64" fmla="*/ 1838553 w 5977208"/>
                <a:gd name="connsiteY64" fmla="*/ 1610503 h 4429903"/>
                <a:gd name="connsiteX65" fmla="*/ 1787753 w 5977208"/>
                <a:gd name="connsiteY65" fmla="*/ 1813703 h 4429903"/>
                <a:gd name="connsiteX66" fmla="*/ 1559153 w 5977208"/>
                <a:gd name="connsiteY66" fmla="*/ 1921653 h 4429903"/>
                <a:gd name="connsiteX67" fmla="*/ 1540103 w 5977208"/>
                <a:gd name="connsiteY67" fmla="*/ 2213753 h 4429903"/>
                <a:gd name="connsiteX68" fmla="*/ 1616303 w 5977208"/>
                <a:gd name="connsiteY68" fmla="*/ 2289953 h 4429903"/>
                <a:gd name="connsiteX69" fmla="*/ 1584553 w 5977208"/>
                <a:gd name="connsiteY69" fmla="*/ 2340753 h 4429903"/>
                <a:gd name="connsiteX70" fmla="*/ 1387703 w 5977208"/>
                <a:gd name="connsiteY70" fmla="*/ 2366153 h 4429903"/>
                <a:gd name="connsiteX71" fmla="*/ 1228953 w 5977208"/>
                <a:gd name="connsiteY71" fmla="*/ 2556653 h 4429903"/>
                <a:gd name="connsiteX72" fmla="*/ 1108303 w 5977208"/>
                <a:gd name="connsiteY72" fmla="*/ 2480453 h 4429903"/>
                <a:gd name="connsiteX73" fmla="*/ 1013053 w 5977208"/>
                <a:gd name="connsiteY73" fmla="*/ 2404253 h 4429903"/>
                <a:gd name="connsiteX74" fmla="*/ 867003 w 5977208"/>
                <a:gd name="connsiteY74" fmla="*/ 2162953 h 4429903"/>
                <a:gd name="connsiteX75" fmla="*/ 778103 w 5977208"/>
                <a:gd name="connsiteY75" fmla="*/ 2061353 h 4429903"/>
                <a:gd name="connsiteX76" fmla="*/ 873353 w 5977208"/>
                <a:gd name="connsiteY76" fmla="*/ 1864503 h 4429903"/>
                <a:gd name="connsiteX77" fmla="*/ 720953 w 5977208"/>
                <a:gd name="connsiteY77" fmla="*/ 1851803 h 4429903"/>
                <a:gd name="connsiteX78" fmla="*/ 765403 w 5977208"/>
                <a:gd name="connsiteY78" fmla="*/ 1731153 h 4429903"/>
                <a:gd name="connsiteX79" fmla="*/ 619353 w 5977208"/>
                <a:gd name="connsiteY79" fmla="*/ 1648603 h 4429903"/>
                <a:gd name="connsiteX80" fmla="*/ 543153 w 5977208"/>
                <a:gd name="connsiteY80" fmla="*/ 1680353 h 4429903"/>
                <a:gd name="connsiteX81" fmla="*/ 428853 w 5977208"/>
                <a:gd name="connsiteY81" fmla="*/ 1756553 h 4429903"/>
                <a:gd name="connsiteX82" fmla="*/ 384403 w 5977208"/>
                <a:gd name="connsiteY82" fmla="*/ 1940703 h 4429903"/>
                <a:gd name="connsiteX83" fmla="*/ 397103 w 5977208"/>
                <a:gd name="connsiteY83" fmla="*/ 2023253 h 4429903"/>
                <a:gd name="connsiteX84" fmla="*/ 244703 w 5977208"/>
                <a:gd name="connsiteY84" fmla="*/ 2162953 h 4429903"/>
                <a:gd name="connsiteX85" fmla="*/ 98653 w 5977208"/>
                <a:gd name="connsiteY85" fmla="*/ 2366153 h 4429903"/>
                <a:gd name="connsiteX86" fmla="*/ 98653 w 5977208"/>
                <a:gd name="connsiteY86" fmla="*/ 2582053 h 4429903"/>
                <a:gd name="connsiteX87" fmla="*/ 320903 w 5977208"/>
                <a:gd name="connsiteY87" fmla="*/ 2772553 h 4429903"/>
                <a:gd name="connsiteX88" fmla="*/ 473303 w 5977208"/>
                <a:gd name="connsiteY88" fmla="*/ 2753503 h 4429903"/>
                <a:gd name="connsiteX89" fmla="*/ 524103 w 5977208"/>
                <a:gd name="connsiteY89" fmla="*/ 2899553 h 4429903"/>
                <a:gd name="connsiteX90" fmla="*/ 600303 w 5977208"/>
                <a:gd name="connsiteY90" fmla="*/ 3077353 h 4429903"/>
                <a:gd name="connsiteX91" fmla="*/ 752703 w 5977208"/>
                <a:gd name="connsiteY91" fmla="*/ 3210703 h 4429903"/>
                <a:gd name="connsiteX92" fmla="*/ 828903 w 5977208"/>
                <a:gd name="connsiteY92" fmla="*/ 3445653 h 4429903"/>
                <a:gd name="connsiteX93" fmla="*/ 562203 w 5977208"/>
                <a:gd name="connsiteY93" fmla="*/ 3413903 h 4429903"/>
                <a:gd name="connsiteX94" fmla="*/ 225653 w 5977208"/>
                <a:gd name="connsiteY94" fmla="*/ 3420253 h 4429903"/>
                <a:gd name="connsiteX95" fmla="*/ 206603 w 5977208"/>
                <a:gd name="connsiteY95" fmla="*/ 3636153 h 4429903"/>
                <a:gd name="connsiteX96" fmla="*/ 187553 w 5977208"/>
                <a:gd name="connsiteY96" fmla="*/ 3896503 h 4429903"/>
                <a:gd name="connsiteX97" fmla="*/ 200253 w 5977208"/>
                <a:gd name="connsiteY97" fmla="*/ 4099703 h 4429903"/>
                <a:gd name="connsiteX98" fmla="*/ 257403 w 5977208"/>
                <a:gd name="connsiteY98" fmla="*/ 4137803 h 4429903"/>
                <a:gd name="connsiteX99" fmla="*/ 390753 w 5977208"/>
                <a:gd name="connsiteY99" fmla="*/ 4252103 h 4429903"/>
                <a:gd name="connsiteX100" fmla="*/ 562203 w 5977208"/>
                <a:gd name="connsiteY100" fmla="*/ 4290203 h 4429903"/>
                <a:gd name="connsiteX0" fmla="*/ 562203 w 5977208"/>
                <a:gd name="connsiteY0" fmla="*/ 4290203 h 4429903"/>
                <a:gd name="connsiteX1" fmla="*/ 619353 w 5977208"/>
                <a:gd name="connsiteY1" fmla="*/ 4220353 h 4429903"/>
                <a:gd name="connsiteX2" fmla="*/ 714603 w 5977208"/>
                <a:gd name="connsiteY2" fmla="*/ 4220353 h 4429903"/>
                <a:gd name="connsiteX3" fmla="*/ 847953 w 5977208"/>
                <a:gd name="connsiteY3" fmla="*/ 4125103 h 4429903"/>
                <a:gd name="connsiteX4" fmla="*/ 968603 w 5977208"/>
                <a:gd name="connsiteY4" fmla="*/ 4087003 h 4429903"/>
                <a:gd name="connsiteX5" fmla="*/ 1006703 w 5977208"/>
                <a:gd name="connsiteY5" fmla="*/ 3902853 h 4429903"/>
                <a:gd name="connsiteX6" fmla="*/ 1260703 w 5977208"/>
                <a:gd name="connsiteY6" fmla="*/ 3731403 h 4429903"/>
                <a:gd name="connsiteX7" fmla="*/ 1260703 w 5977208"/>
                <a:gd name="connsiteY7" fmla="*/ 3598053 h 4429903"/>
                <a:gd name="connsiteX8" fmla="*/ 1368653 w 5977208"/>
                <a:gd name="connsiteY8" fmla="*/ 3521853 h 4429903"/>
                <a:gd name="connsiteX9" fmla="*/ 1527403 w 5977208"/>
                <a:gd name="connsiteY9" fmla="*/ 3566303 h 4429903"/>
                <a:gd name="connsiteX10" fmla="*/ 1667103 w 5977208"/>
                <a:gd name="connsiteY10" fmla="*/ 3426603 h 4429903"/>
                <a:gd name="connsiteX11" fmla="*/ 1819503 w 5977208"/>
                <a:gd name="connsiteY11" fmla="*/ 3585353 h 4429903"/>
                <a:gd name="connsiteX12" fmla="*/ 2194153 w 5977208"/>
                <a:gd name="connsiteY12" fmla="*/ 4023503 h 4429903"/>
                <a:gd name="connsiteX13" fmla="*/ 1902053 w 5977208"/>
                <a:gd name="connsiteY13" fmla="*/ 4093353 h 4429903"/>
                <a:gd name="connsiteX14" fmla="*/ 2048103 w 5977208"/>
                <a:gd name="connsiteY14" fmla="*/ 4328303 h 4429903"/>
                <a:gd name="connsiteX15" fmla="*/ 2416403 w 5977208"/>
                <a:gd name="connsiteY15" fmla="*/ 3953653 h 4429903"/>
                <a:gd name="connsiteX16" fmla="*/ 2651353 w 5977208"/>
                <a:gd name="connsiteY16" fmla="*/ 4239403 h 4429903"/>
                <a:gd name="connsiteX17" fmla="*/ 2981553 w 5977208"/>
                <a:gd name="connsiteY17" fmla="*/ 4429903 h 4429903"/>
                <a:gd name="connsiteX18" fmla="*/ 3121253 w 5977208"/>
                <a:gd name="connsiteY18" fmla="*/ 4290203 h 4429903"/>
                <a:gd name="connsiteX19" fmla="*/ 3470503 w 5977208"/>
                <a:gd name="connsiteY19" fmla="*/ 4321953 h 4429903"/>
                <a:gd name="connsiteX20" fmla="*/ 4397603 w 5977208"/>
                <a:gd name="connsiteY20" fmla="*/ 4207653 h 4429903"/>
                <a:gd name="connsiteX21" fmla="*/ 4473803 w 5977208"/>
                <a:gd name="connsiteY21" fmla="*/ 3991753 h 4429903"/>
                <a:gd name="connsiteX22" fmla="*/ 4708753 w 5977208"/>
                <a:gd name="connsiteY22" fmla="*/ 3960003 h 4429903"/>
                <a:gd name="connsiteX23" fmla="*/ 4835753 w 5977208"/>
                <a:gd name="connsiteY23" fmla="*/ 4118753 h 4429903"/>
                <a:gd name="connsiteX24" fmla="*/ 4892903 w 5977208"/>
                <a:gd name="connsiteY24" fmla="*/ 3877453 h 4429903"/>
                <a:gd name="connsiteX25" fmla="*/ 4911953 w 5977208"/>
                <a:gd name="connsiteY25" fmla="*/ 3782203 h 4429903"/>
                <a:gd name="connsiteX26" fmla="*/ 4753203 w 5977208"/>
                <a:gd name="connsiteY26" fmla="*/ 3629803 h 4429903"/>
                <a:gd name="connsiteX27" fmla="*/ 4664303 w 5977208"/>
                <a:gd name="connsiteY27" fmla="*/ 3413903 h 4429903"/>
                <a:gd name="connsiteX28" fmla="*/ 4708753 w 5977208"/>
                <a:gd name="connsiteY28" fmla="*/ 3280553 h 4429903"/>
                <a:gd name="connsiteX29" fmla="*/ 4842103 w 5977208"/>
                <a:gd name="connsiteY29" fmla="*/ 3191653 h 4429903"/>
                <a:gd name="connsiteX30" fmla="*/ 4594453 w 5977208"/>
                <a:gd name="connsiteY30" fmla="*/ 2899553 h 4429903"/>
                <a:gd name="connsiteX31" fmla="*/ 4683353 w 5977208"/>
                <a:gd name="connsiteY31" fmla="*/ 2810653 h 4429903"/>
                <a:gd name="connsiteX32" fmla="*/ 4791303 w 5977208"/>
                <a:gd name="connsiteY32" fmla="*/ 2886853 h 4429903"/>
                <a:gd name="connsiteX33" fmla="*/ 4835753 w 5977208"/>
                <a:gd name="connsiteY33" fmla="*/ 2829703 h 4429903"/>
                <a:gd name="connsiteX34" fmla="*/ 4772253 w 5977208"/>
                <a:gd name="connsiteY34" fmla="*/ 2740803 h 4429903"/>
                <a:gd name="connsiteX35" fmla="*/ 4975453 w 5977208"/>
                <a:gd name="connsiteY35" fmla="*/ 2620153 h 4429903"/>
                <a:gd name="connsiteX36" fmla="*/ 5108803 w 5977208"/>
                <a:gd name="connsiteY36" fmla="*/ 2594753 h 4429903"/>
                <a:gd name="connsiteX37" fmla="*/ 5216753 w 5977208"/>
                <a:gd name="connsiteY37" fmla="*/ 2702703 h 4429903"/>
                <a:gd name="connsiteX38" fmla="*/ 5331053 w 5977208"/>
                <a:gd name="connsiteY38" fmla="*/ 2690003 h 4429903"/>
                <a:gd name="connsiteX39" fmla="*/ 5400903 w 5977208"/>
                <a:gd name="connsiteY39" fmla="*/ 2766203 h 4429903"/>
                <a:gd name="connsiteX40" fmla="*/ 5470753 w 5977208"/>
                <a:gd name="connsiteY40" fmla="*/ 2690003 h 4429903"/>
                <a:gd name="connsiteX41" fmla="*/ 5591403 w 5977208"/>
                <a:gd name="connsiteY41" fmla="*/ 2753503 h 4429903"/>
                <a:gd name="connsiteX42" fmla="*/ 5667603 w 5977208"/>
                <a:gd name="connsiteY42" fmla="*/ 2582053 h 4429903"/>
                <a:gd name="connsiteX43" fmla="*/ 5686653 w 5977208"/>
                <a:gd name="connsiteY43" fmla="*/ 2474103 h 4429903"/>
                <a:gd name="connsiteX44" fmla="*/ 5977208 w 5977208"/>
                <a:gd name="connsiteY44" fmla="*/ 2556139 h 4429903"/>
                <a:gd name="connsiteX45" fmla="*/ 5888235 w 5977208"/>
                <a:gd name="connsiteY45" fmla="*/ 486527 h 4429903"/>
                <a:gd name="connsiteX46" fmla="*/ 5858043 w 5977208"/>
                <a:gd name="connsiteY46" fmla="*/ 415089 h 4429903"/>
                <a:gd name="connsiteX47" fmla="*/ 5462783 w 5977208"/>
                <a:gd name="connsiteY47" fmla="*/ 215041 h 4429903"/>
                <a:gd name="connsiteX48" fmla="*/ 5123729 w 5977208"/>
                <a:gd name="connsiteY48" fmla="*/ 326023 h 4429903"/>
                <a:gd name="connsiteX49" fmla="*/ 4776317 w 5977208"/>
                <a:gd name="connsiteY49" fmla="*/ 504266 h 4429903"/>
                <a:gd name="connsiteX50" fmla="*/ 4273277 w 5977208"/>
                <a:gd name="connsiteY50" fmla="*/ 350838 h 4429903"/>
                <a:gd name="connsiteX51" fmla="*/ 4234896 w 5977208"/>
                <a:gd name="connsiteY51" fmla="*/ 743371 h 4429903"/>
                <a:gd name="connsiteX52" fmla="*/ 3889603 w 5977208"/>
                <a:gd name="connsiteY52" fmla="*/ 200775 h 4429903"/>
                <a:gd name="connsiteX53" fmla="*/ 3173822 w 5977208"/>
                <a:gd name="connsiteY53" fmla="*/ 113939 h 4429903"/>
                <a:gd name="connsiteX54" fmla="*/ 2986287 w 5977208"/>
                <a:gd name="connsiteY54" fmla="*/ 135687 h 4429903"/>
                <a:gd name="connsiteX55" fmla="*/ 2933231 w 5977208"/>
                <a:gd name="connsiteY55" fmla="*/ 138027 h 4429903"/>
                <a:gd name="connsiteX56" fmla="*/ 2766291 w 5977208"/>
                <a:gd name="connsiteY56" fmla="*/ 185402 h 4429903"/>
                <a:gd name="connsiteX57" fmla="*/ 2456508 w 5977208"/>
                <a:gd name="connsiteY57" fmla="*/ 268848 h 4429903"/>
                <a:gd name="connsiteX58" fmla="*/ 2065533 w 5977208"/>
                <a:gd name="connsiteY58" fmla="*/ 707191 h 4429903"/>
                <a:gd name="connsiteX59" fmla="*/ 1938533 w 5977208"/>
                <a:gd name="connsiteY59" fmla="*/ 937403 h 4429903"/>
                <a:gd name="connsiteX60" fmla="*/ 1863953 w 5977208"/>
                <a:gd name="connsiteY60" fmla="*/ 975503 h 4429903"/>
                <a:gd name="connsiteX61" fmla="*/ 1933803 w 5977208"/>
                <a:gd name="connsiteY61" fmla="*/ 1337453 h 4429903"/>
                <a:gd name="connsiteX62" fmla="*/ 1908403 w 5977208"/>
                <a:gd name="connsiteY62" fmla="*/ 1413653 h 4429903"/>
                <a:gd name="connsiteX63" fmla="*/ 1933803 w 5977208"/>
                <a:gd name="connsiteY63" fmla="*/ 1515253 h 4429903"/>
                <a:gd name="connsiteX64" fmla="*/ 1838553 w 5977208"/>
                <a:gd name="connsiteY64" fmla="*/ 1610503 h 4429903"/>
                <a:gd name="connsiteX65" fmla="*/ 1787753 w 5977208"/>
                <a:gd name="connsiteY65" fmla="*/ 1813703 h 4429903"/>
                <a:gd name="connsiteX66" fmla="*/ 1559153 w 5977208"/>
                <a:gd name="connsiteY66" fmla="*/ 1921653 h 4429903"/>
                <a:gd name="connsiteX67" fmla="*/ 1540103 w 5977208"/>
                <a:gd name="connsiteY67" fmla="*/ 2213753 h 4429903"/>
                <a:gd name="connsiteX68" fmla="*/ 1616303 w 5977208"/>
                <a:gd name="connsiteY68" fmla="*/ 2289953 h 4429903"/>
                <a:gd name="connsiteX69" fmla="*/ 1584553 w 5977208"/>
                <a:gd name="connsiteY69" fmla="*/ 2340753 h 4429903"/>
                <a:gd name="connsiteX70" fmla="*/ 1387703 w 5977208"/>
                <a:gd name="connsiteY70" fmla="*/ 2366153 h 4429903"/>
                <a:gd name="connsiteX71" fmla="*/ 1228953 w 5977208"/>
                <a:gd name="connsiteY71" fmla="*/ 2556653 h 4429903"/>
                <a:gd name="connsiteX72" fmla="*/ 1108303 w 5977208"/>
                <a:gd name="connsiteY72" fmla="*/ 2480453 h 4429903"/>
                <a:gd name="connsiteX73" fmla="*/ 1013053 w 5977208"/>
                <a:gd name="connsiteY73" fmla="*/ 2404253 h 4429903"/>
                <a:gd name="connsiteX74" fmla="*/ 867003 w 5977208"/>
                <a:gd name="connsiteY74" fmla="*/ 2162953 h 4429903"/>
                <a:gd name="connsiteX75" fmla="*/ 778103 w 5977208"/>
                <a:gd name="connsiteY75" fmla="*/ 2061353 h 4429903"/>
                <a:gd name="connsiteX76" fmla="*/ 873353 w 5977208"/>
                <a:gd name="connsiteY76" fmla="*/ 1864503 h 4429903"/>
                <a:gd name="connsiteX77" fmla="*/ 720953 w 5977208"/>
                <a:gd name="connsiteY77" fmla="*/ 1851803 h 4429903"/>
                <a:gd name="connsiteX78" fmla="*/ 765403 w 5977208"/>
                <a:gd name="connsiteY78" fmla="*/ 1731153 h 4429903"/>
                <a:gd name="connsiteX79" fmla="*/ 619353 w 5977208"/>
                <a:gd name="connsiteY79" fmla="*/ 1648603 h 4429903"/>
                <a:gd name="connsiteX80" fmla="*/ 543153 w 5977208"/>
                <a:gd name="connsiteY80" fmla="*/ 1680353 h 4429903"/>
                <a:gd name="connsiteX81" fmla="*/ 428853 w 5977208"/>
                <a:gd name="connsiteY81" fmla="*/ 1756553 h 4429903"/>
                <a:gd name="connsiteX82" fmla="*/ 384403 w 5977208"/>
                <a:gd name="connsiteY82" fmla="*/ 1940703 h 4429903"/>
                <a:gd name="connsiteX83" fmla="*/ 397103 w 5977208"/>
                <a:gd name="connsiteY83" fmla="*/ 2023253 h 4429903"/>
                <a:gd name="connsiteX84" fmla="*/ 244703 w 5977208"/>
                <a:gd name="connsiteY84" fmla="*/ 2162953 h 4429903"/>
                <a:gd name="connsiteX85" fmla="*/ 98653 w 5977208"/>
                <a:gd name="connsiteY85" fmla="*/ 2366153 h 4429903"/>
                <a:gd name="connsiteX86" fmla="*/ 98653 w 5977208"/>
                <a:gd name="connsiteY86" fmla="*/ 2582053 h 4429903"/>
                <a:gd name="connsiteX87" fmla="*/ 320903 w 5977208"/>
                <a:gd name="connsiteY87" fmla="*/ 2772553 h 4429903"/>
                <a:gd name="connsiteX88" fmla="*/ 473303 w 5977208"/>
                <a:gd name="connsiteY88" fmla="*/ 2753503 h 4429903"/>
                <a:gd name="connsiteX89" fmla="*/ 524103 w 5977208"/>
                <a:gd name="connsiteY89" fmla="*/ 2899553 h 4429903"/>
                <a:gd name="connsiteX90" fmla="*/ 600303 w 5977208"/>
                <a:gd name="connsiteY90" fmla="*/ 3077353 h 4429903"/>
                <a:gd name="connsiteX91" fmla="*/ 752703 w 5977208"/>
                <a:gd name="connsiteY91" fmla="*/ 3210703 h 4429903"/>
                <a:gd name="connsiteX92" fmla="*/ 828903 w 5977208"/>
                <a:gd name="connsiteY92" fmla="*/ 3445653 h 4429903"/>
                <a:gd name="connsiteX93" fmla="*/ 562203 w 5977208"/>
                <a:gd name="connsiteY93" fmla="*/ 3413903 h 4429903"/>
                <a:gd name="connsiteX94" fmla="*/ 225653 w 5977208"/>
                <a:gd name="connsiteY94" fmla="*/ 3420253 h 4429903"/>
                <a:gd name="connsiteX95" fmla="*/ 206603 w 5977208"/>
                <a:gd name="connsiteY95" fmla="*/ 3636153 h 4429903"/>
                <a:gd name="connsiteX96" fmla="*/ 187553 w 5977208"/>
                <a:gd name="connsiteY96" fmla="*/ 3896503 h 4429903"/>
                <a:gd name="connsiteX97" fmla="*/ 200253 w 5977208"/>
                <a:gd name="connsiteY97" fmla="*/ 4099703 h 4429903"/>
                <a:gd name="connsiteX98" fmla="*/ 257403 w 5977208"/>
                <a:gd name="connsiteY98" fmla="*/ 4137803 h 4429903"/>
                <a:gd name="connsiteX99" fmla="*/ 390753 w 5977208"/>
                <a:gd name="connsiteY99" fmla="*/ 4252103 h 4429903"/>
                <a:gd name="connsiteX100" fmla="*/ 562203 w 5977208"/>
                <a:gd name="connsiteY100" fmla="*/ 4290203 h 4429903"/>
                <a:gd name="connsiteX0" fmla="*/ 562203 w 5977208"/>
                <a:gd name="connsiteY0" fmla="*/ 4290203 h 4429903"/>
                <a:gd name="connsiteX1" fmla="*/ 619353 w 5977208"/>
                <a:gd name="connsiteY1" fmla="*/ 4220353 h 4429903"/>
                <a:gd name="connsiteX2" fmla="*/ 714603 w 5977208"/>
                <a:gd name="connsiteY2" fmla="*/ 4220353 h 4429903"/>
                <a:gd name="connsiteX3" fmla="*/ 847953 w 5977208"/>
                <a:gd name="connsiteY3" fmla="*/ 4125103 h 4429903"/>
                <a:gd name="connsiteX4" fmla="*/ 968603 w 5977208"/>
                <a:gd name="connsiteY4" fmla="*/ 4087003 h 4429903"/>
                <a:gd name="connsiteX5" fmla="*/ 1006703 w 5977208"/>
                <a:gd name="connsiteY5" fmla="*/ 3902853 h 4429903"/>
                <a:gd name="connsiteX6" fmla="*/ 1260703 w 5977208"/>
                <a:gd name="connsiteY6" fmla="*/ 3731403 h 4429903"/>
                <a:gd name="connsiteX7" fmla="*/ 1260703 w 5977208"/>
                <a:gd name="connsiteY7" fmla="*/ 3598053 h 4429903"/>
                <a:gd name="connsiteX8" fmla="*/ 1368653 w 5977208"/>
                <a:gd name="connsiteY8" fmla="*/ 3521853 h 4429903"/>
                <a:gd name="connsiteX9" fmla="*/ 1527403 w 5977208"/>
                <a:gd name="connsiteY9" fmla="*/ 3566303 h 4429903"/>
                <a:gd name="connsiteX10" fmla="*/ 1667103 w 5977208"/>
                <a:gd name="connsiteY10" fmla="*/ 3426603 h 4429903"/>
                <a:gd name="connsiteX11" fmla="*/ 1819503 w 5977208"/>
                <a:gd name="connsiteY11" fmla="*/ 3585353 h 4429903"/>
                <a:gd name="connsiteX12" fmla="*/ 2194153 w 5977208"/>
                <a:gd name="connsiteY12" fmla="*/ 4023503 h 4429903"/>
                <a:gd name="connsiteX13" fmla="*/ 1902053 w 5977208"/>
                <a:gd name="connsiteY13" fmla="*/ 4093353 h 4429903"/>
                <a:gd name="connsiteX14" fmla="*/ 2048103 w 5977208"/>
                <a:gd name="connsiteY14" fmla="*/ 4328303 h 4429903"/>
                <a:gd name="connsiteX15" fmla="*/ 2416403 w 5977208"/>
                <a:gd name="connsiteY15" fmla="*/ 3953653 h 4429903"/>
                <a:gd name="connsiteX16" fmla="*/ 2651353 w 5977208"/>
                <a:gd name="connsiteY16" fmla="*/ 4239403 h 4429903"/>
                <a:gd name="connsiteX17" fmla="*/ 2981553 w 5977208"/>
                <a:gd name="connsiteY17" fmla="*/ 4429903 h 4429903"/>
                <a:gd name="connsiteX18" fmla="*/ 3121253 w 5977208"/>
                <a:gd name="connsiteY18" fmla="*/ 4290203 h 4429903"/>
                <a:gd name="connsiteX19" fmla="*/ 3470503 w 5977208"/>
                <a:gd name="connsiteY19" fmla="*/ 4321953 h 4429903"/>
                <a:gd name="connsiteX20" fmla="*/ 4397603 w 5977208"/>
                <a:gd name="connsiteY20" fmla="*/ 4207653 h 4429903"/>
                <a:gd name="connsiteX21" fmla="*/ 4473803 w 5977208"/>
                <a:gd name="connsiteY21" fmla="*/ 3991753 h 4429903"/>
                <a:gd name="connsiteX22" fmla="*/ 4708753 w 5977208"/>
                <a:gd name="connsiteY22" fmla="*/ 3960003 h 4429903"/>
                <a:gd name="connsiteX23" fmla="*/ 4835753 w 5977208"/>
                <a:gd name="connsiteY23" fmla="*/ 4118753 h 4429903"/>
                <a:gd name="connsiteX24" fmla="*/ 4892903 w 5977208"/>
                <a:gd name="connsiteY24" fmla="*/ 3877453 h 4429903"/>
                <a:gd name="connsiteX25" fmla="*/ 4911953 w 5977208"/>
                <a:gd name="connsiteY25" fmla="*/ 3782203 h 4429903"/>
                <a:gd name="connsiteX26" fmla="*/ 4753203 w 5977208"/>
                <a:gd name="connsiteY26" fmla="*/ 3629803 h 4429903"/>
                <a:gd name="connsiteX27" fmla="*/ 4664303 w 5977208"/>
                <a:gd name="connsiteY27" fmla="*/ 3413903 h 4429903"/>
                <a:gd name="connsiteX28" fmla="*/ 4708753 w 5977208"/>
                <a:gd name="connsiteY28" fmla="*/ 3280553 h 4429903"/>
                <a:gd name="connsiteX29" fmla="*/ 4842103 w 5977208"/>
                <a:gd name="connsiteY29" fmla="*/ 3191653 h 4429903"/>
                <a:gd name="connsiteX30" fmla="*/ 4594453 w 5977208"/>
                <a:gd name="connsiteY30" fmla="*/ 2899553 h 4429903"/>
                <a:gd name="connsiteX31" fmla="*/ 4683353 w 5977208"/>
                <a:gd name="connsiteY31" fmla="*/ 2810653 h 4429903"/>
                <a:gd name="connsiteX32" fmla="*/ 4791303 w 5977208"/>
                <a:gd name="connsiteY32" fmla="*/ 2886853 h 4429903"/>
                <a:gd name="connsiteX33" fmla="*/ 4835753 w 5977208"/>
                <a:gd name="connsiteY33" fmla="*/ 2829703 h 4429903"/>
                <a:gd name="connsiteX34" fmla="*/ 4772253 w 5977208"/>
                <a:gd name="connsiteY34" fmla="*/ 2740803 h 4429903"/>
                <a:gd name="connsiteX35" fmla="*/ 4975453 w 5977208"/>
                <a:gd name="connsiteY35" fmla="*/ 2620153 h 4429903"/>
                <a:gd name="connsiteX36" fmla="*/ 5108803 w 5977208"/>
                <a:gd name="connsiteY36" fmla="*/ 2594753 h 4429903"/>
                <a:gd name="connsiteX37" fmla="*/ 5216753 w 5977208"/>
                <a:gd name="connsiteY37" fmla="*/ 2702703 h 4429903"/>
                <a:gd name="connsiteX38" fmla="*/ 5331053 w 5977208"/>
                <a:gd name="connsiteY38" fmla="*/ 2690003 h 4429903"/>
                <a:gd name="connsiteX39" fmla="*/ 5400903 w 5977208"/>
                <a:gd name="connsiteY39" fmla="*/ 2766203 h 4429903"/>
                <a:gd name="connsiteX40" fmla="*/ 5470753 w 5977208"/>
                <a:gd name="connsiteY40" fmla="*/ 2690003 h 4429903"/>
                <a:gd name="connsiteX41" fmla="*/ 5591403 w 5977208"/>
                <a:gd name="connsiteY41" fmla="*/ 2753503 h 4429903"/>
                <a:gd name="connsiteX42" fmla="*/ 5667603 w 5977208"/>
                <a:gd name="connsiteY42" fmla="*/ 2582053 h 4429903"/>
                <a:gd name="connsiteX43" fmla="*/ 5686653 w 5977208"/>
                <a:gd name="connsiteY43" fmla="*/ 2474103 h 4429903"/>
                <a:gd name="connsiteX44" fmla="*/ 5977208 w 5977208"/>
                <a:gd name="connsiteY44" fmla="*/ 2556139 h 4429903"/>
                <a:gd name="connsiteX45" fmla="*/ 5888235 w 5977208"/>
                <a:gd name="connsiteY45" fmla="*/ 486527 h 4429903"/>
                <a:gd name="connsiteX46" fmla="*/ 5858043 w 5977208"/>
                <a:gd name="connsiteY46" fmla="*/ 415089 h 4429903"/>
                <a:gd name="connsiteX47" fmla="*/ 5462783 w 5977208"/>
                <a:gd name="connsiteY47" fmla="*/ 215041 h 4429903"/>
                <a:gd name="connsiteX48" fmla="*/ 5123729 w 5977208"/>
                <a:gd name="connsiteY48" fmla="*/ 183123 h 4429903"/>
                <a:gd name="connsiteX49" fmla="*/ 4776317 w 5977208"/>
                <a:gd name="connsiteY49" fmla="*/ 504266 h 4429903"/>
                <a:gd name="connsiteX50" fmla="*/ 4273277 w 5977208"/>
                <a:gd name="connsiteY50" fmla="*/ 350838 h 4429903"/>
                <a:gd name="connsiteX51" fmla="*/ 4234896 w 5977208"/>
                <a:gd name="connsiteY51" fmla="*/ 743371 h 4429903"/>
                <a:gd name="connsiteX52" fmla="*/ 3889603 w 5977208"/>
                <a:gd name="connsiteY52" fmla="*/ 200775 h 4429903"/>
                <a:gd name="connsiteX53" fmla="*/ 3173822 w 5977208"/>
                <a:gd name="connsiteY53" fmla="*/ 113939 h 4429903"/>
                <a:gd name="connsiteX54" fmla="*/ 2986287 w 5977208"/>
                <a:gd name="connsiteY54" fmla="*/ 135687 h 4429903"/>
                <a:gd name="connsiteX55" fmla="*/ 2933231 w 5977208"/>
                <a:gd name="connsiteY55" fmla="*/ 138027 h 4429903"/>
                <a:gd name="connsiteX56" fmla="*/ 2766291 w 5977208"/>
                <a:gd name="connsiteY56" fmla="*/ 185402 h 4429903"/>
                <a:gd name="connsiteX57" fmla="*/ 2456508 w 5977208"/>
                <a:gd name="connsiteY57" fmla="*/ 268848 h 4429903"/>
                <a:gd name="connsiteX58" fmla="*/ 2065533 w 5977208"/>
                <a:gd name="connsiteY58" fmla="*/ 707191 h 4429903"/>
                <a:gd name="connsiteX59" fmla="*/ 1938533 w 5977208"/>
                <a:gd name="connsiteY59" fmla="*/ 937403 h 4429903"/>
                <a:gd name="connsiteX60" fmla="*/ 1863953 w 5977208"/>
                <a:gd name="connsiteY60" fmla="*/ 975503 h 4429903"/>
                <a:gd name="connsiteX61" fmla="*/ 1933803 w 5977208"/>
                <a:gd name="connsiteY61" fmla="*/ 1337453 h 4429903"/>
                <a:gd name="connsiteX62" fmla="*/ 1908403 w 5977208"/>
                <a:gd name="connsiteY62" fmla="*/ 1413653 h 4429903"/>
                <a:gd name="connsiteX63" fmla="*/ 1933803 w 5977208"/>
                <a:gd name="connsiteY63" fmla="*/ 1515253 h 4429903"/>
                <a:gd name="connsiteX64" fmla="*/ 1838553 w 5977208"/>
                <a:gd name="connsiteY64" fmla="*/ 1610503 h 4429903"/>
                <a:gd name="connsiteX65" fmla="*/ 1787753 w 5977208"/>
                <a:gd name="connsiteY65" fmla="*/ 1813703 h 4429903"/>
                <a:gd name="connsiteX66" fmla="*/ 1559153 w 5977208"/>
                <a:gd name="connsiteY66" fmla="*/ 1921653 h 4429903"/>
                <a:gd name="connsiteX67" fmla="*/ 1540103 w 5977208"/>
                <a:gd name="connsiteY67" fmla="*/ 2213753 h 4429903"/>
                <a:gd name="connsiteX68" fmla="*/ 1616303 w 5977208"/>
                <a:gd name="connsiteY68" fmla="*/ 2289953 h 4429903"/>
                <a:gd name="connsiteX69" fmla="*/ 1584553 w 5977208"/>
                <a:gd name="connsiteY69" fmla="*/ 2340753 h 4429903"/>
                <a:gd name="connsiteX70" fmla="*/ 1387703 w 5977208"/>
                <a:gd name="connsiteY70" fmla="*/ 2366153 h 4429903"/>
                <a:gd name="connsiteX71" fmla="*/ 1228953 w 5977208"/>
                <a:gd name="connsiteY71" fmla="*/ 2556653 h 4429903"/>
                <a:gd name="connsiteX72" fmla="*/ 1108303 w 5977208"/>
                <a:gd name="connsiteY72" fmla="*/ 2480453 h 4429903"/>
                <a:gd name="connsiteX73" fmla="*/ 1013053 w 5977208"/>
                <a:gd name="connsiteY73" fmla="*/ 2404253 h 4429903"/>
                <a:gd name="connsiteX74" fmla="*/ 867003 w 5977208"/>
                <a:gd name="connsiteY74" fmla="*/ 2162953 h 4429903"/>
                <a:gd name="connsiteX75" fmla="*/ 778103 w 5977208"/>
                <a:gd name="connsiteY75" fmla="*/ 2061353 h 4429903"/>
                <a:gd name="connsiteX76" fmla="*/ 873353 w 5977208"/>
                <a:gd name="connsiteY76" fmla="*/ 1864503 h 4429903"/>
                <a:gd name="connsiteX77" fmla="*/ 720953 w 5977208"/>
                <a:gd name="connsiteY77" fmla="*/ 1851803 h 4429903"/>
                <a:gd name="connsiteX78" fmla="*/ 765403 w 5977208"/>
                <a:gd name="connsiteY78" fmla="*/ 1731153 h 4429903"/>
                <a:gd name="connsiteX79" fmla="*/ 619353 w 5977208"/>
                <a:gd name="connsiteY79" fmla="*/ 1648603 h 4429903"/>
                <a:gd name="connsiteX80" fmla="*/ 543153 w 5977208"/>
                <a:gd name="connsiteY80" fmla="*/ 1680353 h 4429903"/>
                <a:gd name="connsiteX81" fmla="*/ 428853 w 5977208"/>
                <a:gd name="connsiteY81" fmla="*/ 1756553 h 4429903"/>
                <a:gd name="connsiteX82" fmla="*/ 384403 w 5977208"/>
                <a:gd name="connsiteY82" fmla="*/ 1940703 h 4429903"/>
                <a:gd name="connsiteX83" fmla="*/ 397103 w 5977208"/>
                <a:gd name="connsiteY83" fmla="*/ 2023253 h 4429903"/>
                <a:gd name="connsiteX84" fmla="*/ 244703 w 5977208"/>
                <a:gd name="connsiteY84" fmla="*/ 2162953 h 4429903"/>
                <a:gd name="connsiteX85" fmla="*/ 98653 w 5977208"/>
                <a:gd name="connsiteY85" fmla="*/ 2366153 h 4429903"/>
                <a:gd name="connsiteX86" fmla="*/ 98653 w 5977208"/>
                <a:gd name="connsiteY86" fmla="*/ 2582053 h 4429903"/>
                <a:gd name="connsiteX87" fmla="*/ 320903 w 5977208"/>
                <a:gd name="connsiteY87" fmla="*/ 2772553 h 4429903"/>
                <a:gd name="connsiteX88" fmla="*/ 473303 w 5977208"/>
                <a:gd name="connsiteY88" fmla="*/ 2753503 h 4429903"/>
                <a:gd name="connsiteX89" fmla="*/ 524103 w 5977208"/>
                <a:gd name="connsiteY89" fmla="*/ 2899553 h 4429903"/>
                <a:gd name="connsiteX90" fmla="*/ 600303 w 5977208"/>
                <a:gd name="connsiteY90" fmla="*/ 3077353 h 4429903"/>
                <a:gd name="connsiteX91" fmla="*/ 752703 w 5977208"/>
                <a:gd name="connsiteY91" fmla="*/ 3210703 h 4429903"/>
                <a:gd name="connsiteX92" fmla="*/ 828903 w 5977208"/>
                <a:gd name="connsiteY92" fmla="*/ 3445653 h 4429903"/>
                <a:gd name="connsiteX93" fmla="*/ 562203 w 5977208"/>
                <a:gd name="connsiteY93" fmla="*/ 3413903 h 4429903"/>
                <a:gd name="connsiteX94" fmla="*/ 225653 w 5977208"/>
                <a:gd name="connsiteY94" fmla="*/ 3420253 h 4429903"/>
                <a:gd name="connsiteX95" fmla="*/ 206603 w 5977208"/>
                <a:gd name="connsiteY95" fmla="*/ 3636153 h 4429903"/>
                <a:gd name="connsiteX96" fmla="*/ 187553 w 5977208"/>
                <a:gd name="connsiteY96" fmla="*/ 3896503 h 4429903"/>
                <a:gd name="connsiteX97" fmla="*/ 200253 w 5977208"/>
                <a:gd name="connsiteY97" fmla="*/ 4099703 h 4429903"/>
                <a:gd name="connsiteX98" fmla="*/ 257403 w 5977208"/>
                <a:gd name="connsiteY98" fmla="*/ 4137803 h 4429903"/>
                <a:gd name="connsiteX99" fmla="*/ 390753 w 5977208"/>
                <a:gd name="connsiteY99" fmla="*/ 4252103 h 4429903"/>
                <a:gd name="connsiteX100" fmla="*/ 562203 w 5977208"/>
                <a:gd name="connsiteY100" fmla="*/ 4290203 h 4429903"/>
                <a:gd name="connsiteX0" fmla="*/ 562203 w 5977208"/>
                <a:gd name="connsiteY0" fmla="*/ 4290203 h 4429903"/>
                <a:gd name="connsiteX1" fmla="*/ 619353 w 5977208"/>
                <a:gd name="connsiteY1" fmla="*/ 4220353 h 4429903"/>
                <a:gd name="connsiteX2" fmla="*/ 714603 w 5977208"/>
                <a:gd name="connsiteY2" fmla="*/ 4220353 h 4429903"/>
                <a:gd name="connsiteX3" fmla="*/ 847953 w 5977208"/>
                <a:gd name="connsiteY3" fmla="*/ 4125103 h 4429903"/>
                <a:gd name="connsiteX4" fmla="*/ 968603 w 5977208"/>
                <a:gd name="connsiteY4" fmla="*/ 4087003 h 4429903"/>
                <a:gd name="connsiteX5" fmla="*/ 1006703 w 5977208"/>
                <a:gd name="connsiteY5" fmla="*/ 3902853 h 4429903"/>
                <a:gd name="connsiteX6" fmla="*/ 1260703 w 5977208"/>
                <a:gd name="connsiteY6" fmla="*/ 3731403 h 4429903"/>
                <a:gd name="connsiteX7" fmla="*/ 1260703 w 5977208"/>
                <a:gd name="connsiteY7" fmla="*/ 3598053 h 4429903"/>
                <a:gd name="connsiteX8" fmla="*/ 1368653 w 5977208"/>
                <a:gd name="connsiteY8" fmla="*/ 3521853 h 4429903"/>
                <a:gd name="connsiteX9" fmla="*/ 1527403 w 5977208"/>
                <a:gd name="connsiteY9" fmla="*/ 3566303 h 4429903"/>
                <a:gd name="connsiteX10" fmla="*/ 1667103 w 5977208"/>
                <a:gd name="connsiteY10" fmla="*/ 3426603 h 4429903"/>
                <a:gd name="connsiteX11" fmla="*/ 1819503 w 5977208"/>
                <a:gd name="connsiteY11" fmla="*/ 3585353 h 4429903"/>
                <a:gd name="connsiteX12" fmla="*/ 2194153 w 5977208"/>
                <a:gd name="connsiteY12" fmla="*/ 4023503 h 4429903"/>
                <a:gd name="connsiteX13" fmla="*/ 1902053 w 5977208"/>
                <a:gd name="connsiteY13" fmla="*/ 4093353 h 4429903"/>
                <a:gd name="connsiteX14" fmla="*/ 2048103 w 5977208"/>
                <a:gd name="connsiteY14" fmla="*/ 4328303 h 4429903"/>
                <a:gd name="connsiteX15" fmla="*/ 2416403 w 5977208"/>
                <a:gd name="connsiteY15" fmla="*/ 3953653 h 4429903"/>
                <a:gd name="connsiteX16" fmla="*/ 2651353 w 5977208"/>
                <a:gd name="connsiteY16" fmla="*/ 4239403 h 4429903"/>
                <a:gd name="connsiteX17" fmla="*/ 2981553 w 5977208"/>
                <a:gd name="connsiteY17" fmla="*/ 4429903 h 4429903"/>
                <a:gd name="connsiteX18" fmla="*/ 3121253 w 5977208"/>
                <a:gd name="connsiteY18" fmla="*/ 4290203 h 4429903"/>
                <a:gd name="connsiteX19" fmla="*/ 3470503 w 5977208"/>
                <a:gd name="connsiteY19" fmla="*/ 4321953 h 4429903"/>
                <a:gd name="connsiteX20" fmla="*/ 4397603 w 5977208"/>
                <a:gd name="connsiteY20" fmla="*/ 4207653 h 4429903"/>
                <a:gd name="connsiteX21" fmla="*/ 4473803 w 5977208"/>
                <a:gd name="connsiteY21" fmla="*/ 3991753 h 4429903"/>
                <a:gd name="connsiteX22" fmla="*/ 4708753 w 5977208"/>
                <a:gd name="connsiteY22" fmla="*/ 3960003 h 4429903"/>
                <a:gd name="connsiteX23" fmla="*/ 4835753 w 5977208"/>
                <a:gd name="connsiteY23" fmla="*/ 4118753 h 4429903"/>
                <a:gd name="connsiteX24" fmla="*/ 4892903 w 5977208"/>
                <a:gd name="connsiteY24" fmla="*/ 3877453 h 4429903"/>
                <a:gd name="connsiteX25" fmla="*/ 4911953 w 5977208"/>
                <a:gd name="connsiteY25" fmla="*/ 3782203 h 4429903"/>
                <a:gd name="connsiteX26" fmla="*/ 4753203 w 5977208"/>
                <a:gd name="connsiteY26" fmla="*/ 3629803 h 4429903"/>
                <a:gd name="connsiteX27" fmla="*/ 4664303 w 5977208"/>
                <a:gd name="connsiteY27" fmla="*/ 3413903 h 4429903"/>
                <a:gd name="connsiteX28" fmla="*/ 4708753 w 5977208"/>
                <a:gd name="connsiteY28" fmla="*/ 3280553 h 4429903"/>
                <a:gd name="connsiteX29" fmla="*/ 4842103 w 5977208"/>
                <a:gd name="connsiteY29" fmla="*/ 3191653 h 4429903"/>
                <a:gd name="connsiteX30" fmla="*/ 4594453 w 5977208"/>
                <a:gd name="connsiteY30" fmla="*/ 2899553 h 4429903"/>
                <a:gd name="connsiteX31" fmla="*/ 4683353 w 5977208"/>
                <a:gd name="connsiteY31" fmla="*/ 2810653 h 4429903"/>
                <a:gd name="connsiteX32" fmla="*/ 4791303 w 5977208"/>
                <a:gd name="connsiteY32" fmla="*/ 2886853 h 4429903"/>
                <a:gd name="connsiteX33" fmla="*/ 4835753 w 5977208"/>
                <a:gd name="connsiteY33" fmla="*/ 2829703 h 4429903"/>
                <a:gd name="connsiteX34" fmla="*/ 4772253 w 5977208"/>
                <a:gd name="connsiteY34" fmla="*/ 2740803 h 4429903"/>
                <a:gd name="connsiteX35" fmla="*/ 4975453 w 5977208"/>
                <a:gd name="connsiteY35" fmla="*/ 2620153 h 4429903"/>
                <a:gd name="connsiteX36" fmla="*/ 5108803 w 5977208"/>
                <a:gd name="connsiteY36" fmla="*/ 2594753 h 4429903"/>
                <a:gd name="connsiteX37" fmla="*/ 5216753 w 5977208"/>
                <a:gd name="connsiteY37" fmla="*/ 2702703 h 4429903"/>
                <a:gd name="connsiteX38" fmla="*/ 5331053 w 5977208"/>
                <a:gd name="connsiteY38" fmla="*/ 2690003 h 4429903"/>
                <a:gd name="connsiteX39" fmla="*/ 5400903 w 5977208"/>
                <a:gd name="connsiteY39" fmla="*/ 2766203 h 4429903"/>
                <a:gd name="connsiteX40" fmla="*/ 5470753 w 5977208"/>
                <a:gd name="connsiteY40" fmla="*/ 2690003 h 4429903"/>
                <a:gd name="connsiteX41" fmla="*/ 5591403 w 5977208"/>
                <a:gd name="connsiteY41" fmla="*/ 2753503 h 4429903"/>
                <a:gd name="connsiteX42" fmla="*/ 5667603 w 5977208"/>
                <a:gd name="connsiteY42" fmla="*/ 2582053 h 4429903"/>
                <a:gd name="connsiteX43" fmla="*/ 5686653 w 5977208"/>
                <a:gd name="connsiteY43" fmla="*/ 2474103 h 4429903"/>
                <a:gd name="connsiteX44" fmla="*/ 5977208 w 5977208"/>
                <a:gd name="connsiteY44" fmla="*/ 2556139 h 4429903"/>
                <a:gd name="connsiteX45" fmla="*/ 5888235 w 5977208"/>
                <a:gd name="connsiteY45" fmla="*/ 486527 h 4429903"/>
                <a:gd name="connsiteX46" fmla="*/ 5858043 w 5977208"/>
                <a:gd name="connsiteY46" fmla="*/ 415089 h 4429903"/>
                <a:gd name="connsiteX47" fmla="*/ 5462783 w 5977208"/>
                <a:gd name="connsiteY47" fmla="*/ 215041 h 4429903"/>
                <a:gd name="connsiteX48" fmla="*/ 5123729 w 5977208"/>
                <a:gd name="connsiteY48" fmla="*/ 183123 h 4429903"/>
                <a:gd name="connsiteX49" fmla="*/ 4776317 w 5977208"/>
                <a:gd name="connsiteY49" fmla="*/ 361366 h 4429903"/>
                <a:gd name="connsiteX50" fmla="*/ 4273277 w 5977208"/>
                <a:gd name="connsiteY50" fmla="*/ 350838 h 4429903"/>
                <a:gd name="connsiteX51" fmla="*/ 4234896 w 5977208"/>
                <a:gd name="connsiteY51" fmla="*/ 743371 h 4429903"/>
                <a:gd name="connsiteX52" fmla="*/ 3889603 w 5977208"/>
                <a:gd name="connsiteY52" fmla="*/ 200775 h 4429903"/>
                <a:gd name="connsiteX53" fmla="*/ 3173822 w 5977208"/>
                <a:gd name="connsiteY53" fmla="*/ 113939 h 4429903"/>
                <a:gd name="connsiteX54" fmla="*/ 2986287 w 5977208"/>
                <a:gd name="connsiteY54" fmla="*/ 135687 h 4429903"/>
                <a:gd name="connsiteX55" fmla="*/ 2933231 w 5977208"/>
                <a:gd name="connsiteY55" fmla="*/ 138027 h 4429903"/>
                <a:gd name="connsiteX56" fmla="*/ 2766291 w 5977208"/>
                <a:gd name="connsiteY56" fmla="*/ 185402 h 4429903"/>
                <a:gd name="connsiteX57" fmla="*/ 2456508 w 5977208"/>
                <a:gd name="connsiteY57" fmla="*/ 268848 h 4429903"/>
                <a:gd name="connsiteX58" fmla="*/ 2065533 w 5977208"/>
                <a:gd name="connsiteY58" fmla="*/ 707191 h 4429903"/>
                <a:gd name="connsiteX59" fmla="*/ 1938533 w 5977208"/>
                <a:gd name="connsiteY59" fmla="*/ 937403 h 4429903"/>
                <a:gd name="connsiteX60" fmla="*/ 1863953 w 5977208"/>
                <a:gd name="connsiteY60" fmla="*/ 975503 h 4429903"/>
                <a:gd name="connsiteX61" fmla="*/ 1933803 w 5977208"/>
                <a:gd name="connsiteY61" fmla="*/ 1337453 h 4429903"/>
                <a:gd name="connsiteX62" fmla="*/ 1908403 w 5977208"/>
                <a:gd name="connsiteY62" fmla="*/ 1413653 h 4429903"/>
                <a:gd name="connsiteX63" fmla="*/ 1933803 w 5977208"/>
                <a:gd name="connsiteY63" fmla="*/ 1515253 h 4429903"/>
                <a:gd name="connsiteX64" fmla="*/ 1838553 w 5977208"/>
                <a:gd name="connsiteY64" fmla="*/ 1610503 h 4429903"/>
                <a:gd name="connsiteX65" fmla="*/ 1787753 w 5977208"/>
                <a:gd name="connsiteY65" fmla="*/ 1813703 h 4429903"/>
                <a:gd name="connsiteX66" fmla="*/ 1559153 w 5977208"/>
                <a:gd name="connsiteY66" fmla="*/ 1921653 h 4429903"/>
                <a:gd name="connsiteX67" fmla="*/ 1540103 w 5977208"/>
                <a:gd name="connsiteY67" fmla="*/ 2213753 h 4429903"/>
                <a:gd name="connsiteX68" fmla="*/ 1616303 w 5977208"/>
                <a:gd name="connsiteY68" fmla="*/ 2289953 h 4429903"/>
                <a:gd name="connsiteX69" fmla="*/ 1584553 w 5977208"/>
                <a:gd name="connsiteY69" fmla="*/ 2340753 h 4429903"/>
                <a:gd name="connsiteX70" fmla="*/ 1387703 w 5977208"/>
                <a:gd name="connsiteY70" fmla="*/ 2366153 h 4429903"/>
                <a:gd name="connsiteX71" fmla="*/ 1228953 w 5977208"/>
                <a:gd name="connsiteY71" fmla="*/ 2556653 h 4429903"/>
                <a:gd name="connsiteX72" fmla="*/ 1108303 w 5977208"/>
                <a:gd name="connsiteY72" fmla="*/ 2480453 h 4429903"/>
                <a:gd name="connsiteX73" fmla="*/ 1013053 w 5977208"/>
                <a:gd name="connsiteY73" fmla="*/ 2404253 h 4429903"/>
                <a:gd name="connsiteX74" fmla="*/ 867003 w 5977208"/>
                <a:gd name="connsiteY74" fmla="*/ 2162953 h 4429903"/>
                <a:gd name="connsiteX75" fmla="*/ 778103 w 5977208"/>
                <a:gd name="connsiteY75" fmla="*/ 2061353 h 4429903"/>
                <a:gd name="connsiteX76" fmla="*/ 873353 w 5977208"/>
                <a:gd name="connsiteY76" fmla="*/ 1864503 h 4429903"/>
                <a:gd name="connsiteX77" fmla="*/ 720953 w 5977208"/>
                <a:gd name="connsiteY77" fmla="*/ 1851803 h 4429903"/>
                <a:gd name="connsiteX78" fmla="*/ 765403 w 5977208"/>
                <a:gd name="connsiteY78" fmla="*/ 1731153 h 4429903"/>
                <a:gd name="connsiteX79" fmla="*/ 619353 w 5977208"/>
                <a:gd name="connsiteY79" fmla="*/ 1648603 h 4429903"/>
                <a:gd name="connsiteX80" fmla="*/ 543153 w 5977208"/>
                <a:gd name="connsiteY80" fmla="*/ 1680353 h 4429903"/>
                <a:gd name="connsiteX81" fmla="*/ 428853 w 5977208"/>
                <a:gd name="connsiteY81" fmla="*/ 1756553 h 4429903"/>
                <a:gd name="connsiteX82" fmla="*/ 384403 w 5977208"/>
                <a:gd name="connsiteY82" fmla="*/ 1940703 h 4429903"/>
                <a:gd name="connsiteX83" fmla="*/ 397103 w 5977208"/>
                <a:gd name="connsiteY83" fmla="*/ 2023253 h 4429903"/>
                <a:gd name="connsiteX84" fmla="*/ 244703 w 5977208"/>
                <a:gd name="connsiteY84" fmla="*/ 2162953 h 4429903"/>
                <a:gd name="connsiteX85" fmla="*/ 98653 w 5977208"/>
                <a:gd name="connsiteY85" fmla="*/ 2366153 h 4429903"/>
                <a:gd name="connsiteX86" fmla="*/ 98653 w 5977208"/>
                <a:gd name="connsiteY86" fmla="*/ 2582053 h 4429903"/>
                <a:gd name="connsiteX87" fmla="*/ 320903 w 5977208"/>
                <a:gd name="connsiteY87" fmla="*/ 2772553 h 4429903"/>
                <a:gd name="connsiteX88" fmla="*/ 473303 w 5977208"/>
                <a:gd name="connsiteY88" fmla="*/ 2753503 h 4429903"/>
                <a:gd name="connsiteX89" fmla="*/ 524103 w 5977208"/>
                <a:gd name="connsiteY89" fmla="*/ 2899553 h 4429903"/>
                <a:gd name="connsiteX90" fmla="*/ 600303 w 5977208"/>
                <a:gd name="connsiteY90" fmla="*/ 3077353 h 4429903"/>
                <a:gd name="connsiteX91" fmla="*/ 752703 w 5977208"/>
                <a:gd name="connsiteY91" fmla="*/ 3210703 h 4429903"/>
                <a:gd name="connsiteX92" fmla="*/ 828903 w 5977208"/>
                <a:gd name="connsiteY92" fmla="*/ 3445653 h 4429903"/>
                <a:gd name="connsiteX93" fmla="*/ 562203 w 5977208"/>
                <a:gd name="connsiteY93" fmla="*/ 3413903 h 4429903"/>
                <a:gd name="connsiteX94" fmla="*/ 225653 w 5977208"/>
                <a:gd name="connsiteY94" fmla="*/ 3420253 h 4429903"/>
                <a:gd name="connsiteX95" fmla="*/ 206603 w 5977208"/>
                <a:gd name="connsiteY95" fmla="*/ 3636153 h 4429903"/>
                <a:gd name="connsiteX96" fmla="*/ 187553 w 5977208"/>
                <a:gd name="connsiteY96" fmla="*/ 3896503 h 4429903"/>
                <a:gd name="connsiteX97" fmla="*/ 200253 w 5977208"/>
                <a:gd name="connsiteY97" fmla="*/ 4099703 h 4429903"/>
                <a:gd name="connsiteX98" fmla="*/ 257403 w 5977208"/>
                <a:gd name="connsiteY98" fmla="*/ 4137803 h 4429903"/>
                <a:gd name="connsiteX99" fmla="*/ 390753 w 5977208"/>
                <a:gd name="connsiteY99" fmla="*/ 4252103 h 4429903"/>
                <a:gd name="connsiteX100" fmla="*/ 562203 w 5977208"/>
                <a:gd name="connsiteY100" fmla="*/ 4290203 h 4429903"/>
                <a:gd name="connsiteX0" fmla="*/ 562203 w 5977208"/>
                <a:gd name="connsiteY0" fmla="*/ 4290203 h 4429903"/>
                <a:gd name="connsiteX1" fmla="*/ 619353 w 5977208"/>
                <a:gd name="connsiteY1" fmla="*/ 4220353 h 4429903"/>
                <a:gd name="connsiteX2" fmla="*/ 714603 w 5977208"/>
                <a:gd name="connsiteY2" fmla="*/ 4220353 h 4429903"/>
                <a:gd name="connsiteX3" fmla="*/ 847953 w 5977208"/>
                <a:gd name="connsiteY3" fmla="*/ 4125103 h 4429903"/>
                <a:gd name="connsiteX4" fmla="*/ 968603 w 5977208"/>
                <a:gd name="connsiteY4" fmla="*/ 4087003 h 4429903"/>
                <a:gd name="connsiteX5" fmla="*/ 1006703 w 5977208"/>
                <a:gd name="connsiteY5" fmla="*/ 3902853 h 4429903"/>
                <a:gd name="connsiteX6" fmla="*/ 1260703 w 5977208"/>
                <a:gd name="connsiteY6" fmla="*/ 3731403 h 4429903"/>
                <a:gd name="connsiteX7" fmla="*/ 1260703 w 5977208"/>
                <a:gd name="connsiteY7" fmla="*/ 3598053 h 4429903"/>
                <a:gd name="connsiteX8" fmla="*/ 1368653 w 5977208"/>
                <a:gd name="connsiteY8" fmla="*/ 3521853 h 4429903"/>
                <a:gd name="connsiteX9" fmla="*/ 1527403 w 5977208"/>
                <a:gd name="connsiteY9" fmla="*/ 3566303 h 4429903"/>
                <a:gd name="connsiteX10" fmla="*/ 1667103 w 5977208"/>
                <a:gd name="connsiteY10" fmla="*/ 3426603 h 4429903"/>
                <a:gd name="connsiteX11" fmla="*/ 1819503 w 5977208"/>
                <a:gd name="connsiteY11" fmla="*/ 3585353 h 4429903"/>
                <a:gd name="connsiteX12" fmla="*/ 2194153 w 5977208"/>
                <a:gd name="connsiteY12" fmla="*/ 4023503 h 4429903"/>
                <a:gd name="connsiteX13" fmla="*/ 1902053 w 5977208"/>
                <a:gd name="connsiteY13" fmla="*/ 4093353 h 4429903"/>
                <a:gd name="connsiteX14" fmla="*/ 2048103 w 5977208"/>
                <a:gd name="connsiteY14" fmla="*/ 4328303 h 4429903"/>
                <a:gd name="connsiteX15" fmla="*/ 2416403 w 5977208"/>
                <a:gd name="connsiteY15" fmla="*/ 3953653 h 4429903"/>
                <a:gd name="connsiteX16" fmla="*/ 2651353 w 5977208"/>
                <a:gd name="connsiteY16" fmla="*/ 4239403 h 4429903"/>
                <a:gd name="connsiteX17" fmla="*/ 2981553 w 5977208"/>
                <a:gd name="connsiteY17" fmla="*/ 4429903 h 4429903"/>
                <a:gd name="connsiteX18" fmla="*/ 3121253 w 5977208"/>
                <a:gd name="connsiteY18" fmla="*/ 4290203 h 4429903"/>
                <a:gd name="connsiteX19" fmla="*/ 3470503 w 5977208"/>
                <a:gd name="connsiteY19" fmla="*/ 4321953 h 4429903"/>
                <a:gd name="connsiteX20" fmla="*/ 4397603 w 5977208"/>
                <a:gd name="connsiteY20" fmla="*/ 4207653 h 4429903"/>
                <a:gd name="connsiteX21" fmla="*/ 4473803 w 5977208"/>
                <a:gd name="connsiteY21" fmla="*/ 3991753 h 4429903"/>
                <a:gd name="connsiteX22" fmla="*/ 4708753 w 5977208"/>
                <a:gd name="connsiteY22" fmla="*/ 3960003 h 4429903"/>
                <a:gd name="connsiteX23" fmla="*/ 4835753 w 5977208"/>
                <a:gd name="connsiteY23" fmla="*/ 4118753 h 4429903"/>
                <a:gd name="connsiteX24" fmla="*/ 4892903 w 5977208"/>
                <a:gd name="connsiteY24" fmla="*/ 3877453 h 4429903"/>
                <a:gd name="connsiteX25" fmla="*/ 4911953 w 5977208"/>
                <a:gd name="connsiteY25" fmla="*/ 3782203 h 4429903"/>
                <a:gd name="connsiteX26" fmla="*/ 4753203 w 5977208"/>
                <a:gd name="connsiteY26" fmla="*/ 3629803 h 4429903"/>
                <a:gd name="connsiteX27" fmla="*/ 4664303 w 5977208"/>
                <a:gd name="connsiteY27" fmla="*/ 3413903 h 4429903"/>
                <a:gd name="connsiteX28" fmla="*/ 4708753 w 5977208"/>
                <a:gd name="connsiteY28" fmla="*/ 3280553 h 4429903"/>
                <a:gd name="connsiteX29" fmla="*/ 4842103 w 5977208"/>
                <a:gd name="connsiteY29" fmla="*/ 3191653 h 4429903"/>
                <a:gd name="connsiteX30" fmla="*/ 4594453 w 5977208"/>
                <a:gd name="connsiteY30" fmla="*/ 2899553 h 4429903"/>
                <a:gd name="connsiteX31" fmla="*/ 4683353 w 5977208"/>
                <a:gd name="connsiteY31" fmla="*/ 2810653 h 4429903"/>
                <a:gd name="connsiteX32" fmla="*/ 4791303 w 5977208"/>
                <a:gd name="connsiteY32" fmla="*/ 2886853 h 4429903"/>
                <a:gd name="connsiteX33" fmla="*/ 4835753 w 5977208"/>
                <a:gd name="connsiteY33" fmla="*/ 2829703 h 4429903"/>
                <a:gd name="connsiteX34" fmla="*/ 4772253 w 5977208"/>
                <a:gd name="connsiteY34" fmla="*/ 2740803 h 4429903"/>
                <a:gd name="connsiteX35" fmla="*/ 4975453 w 5977208"/>
                <a:gd name="connsiteY35" fmla="*/ 2620153 h 4429903"/>
                <a:gd name="connsiteX36" fmla="*/ 5108803 w 5977208"/>
                <a:gd name="connsiteY36" fmla="*/ 2594753 h 4429903"/>
                <a:gd name="connsiteX37" fmla="*/ 5216753 w 5977208"/>
                <a:gd name="connsiteY37" fmla="*/ 2702703 h 4429903"/>
                <a:gd name="connsiteX38" fmla="*/ 5331053 w 5977208"/>
                <a:gd name="connsiteY38" fmla="*/ 2690003 h 4429903"/>
                <a:gd name="connsiteX39" fmla="*/ 5400903 w 5977208"/>
                <a:gd name="connsiteY39" fmla="*/ 2766203 h 4429903"/>
                <a:gd name="connsiteX40" fmla="*/ 5470753 w 5977208"/>
                <a:gd name="connsiteY40" fmla="*/ 2690003 h 4429903"/>
                <a:gd name="connsiteX41" fmla="*/ 5591403 w 5977208"/>
                <a:gd name="connsiteY41" fmla="*/ 2753503 h 4429903"/>
                <a:gd name="connsiteX42" fmla="*/ 5667603 w 5977208"/>
                <a:gd name="connsiteY42" fmla="*/ 2582053 h 4429903"/>
                <a:gd name="connsiteX43" fmla="*/ 5686653 w 5977208"/>
                <a:gd name="connsiteY43" fmla="*/ 2474103 h 4429903"/>
                <a:gd name="connsiteX44" fmla="*/ 5977208 w 5977208"/>
                <a:gd name="connsiteY44" fmla="*/ 2556139 h 4429903"/>
                <a:gd name="connsiteX45" fmla="*/ 5888235 w 5977208"/>
                <a:gd name="connsiteY45" fmla="*/ 486527 h 4429903"/>
                <a:gd name="connsiteX46" fmla="*/ 5858043 w 5977208"/>
                <a:gd name="connsiteY46" fmla="*/ 415089 h 4429903"/>
                <a:gd name="connsiteX47" fmla="*/ 5462783 w 5977208"/>
                <a:gd name="connsiteY47" fmla="*/ 215041 h 4429903"/>
                <a:gd name="connsiteX48" fmla="*/ 5123729 w 5977208"/>
                <a:gd name="connsiteY48" fmla="*/ 183123 h 4429903"/>
                <a:gd name="connsiteX49" fmla="*/ 4776317 w 5977208"/>
                <a:gd name="connsiteY49" fmla="*/ 361366 h 4429903"/>
                <a:gd name="connsiteX50" fmla="*/ 4273277 w 5977208"/>
                <a:gd name="connsiteY50" fmla="*/ 350838 h 4429903"/>
                <a:gd name="connsiteX51" fmla="*/ 4402832 w 5977208"/>
                <a:gd name="connsiteY51" fmla="*/ 704943 h 4429903"/>
                <a:gd name="connsiteX52" fmla="*/ 4234896 w 5977208"/>
                <a:gd name="connsiteY52" fmla="*/ 743371 h 4429903"/>
                <a:gd name="connsiteX53" fmla="*/ 3889603 w 5977208"/>
                <a:gd name="connsiteY53" fmla="*/ 200775 h 4429903"/>
                <a:gd name="connsiteX54" fmla="*/ 3173822 w 5977208"/>
                <a:gd name="connsiteY54" fmla="*/ 113939 h 4429903"/>
                <a:gd name="connsiteX55" fmla="*/ 2986287 w 5977208"/>
                <a:gd name="connsiteY55" fmla="*/ 135687 h 4429903"/>
                <a:gd name="connsiteX56" fmla="*/ 2933231 w 5977208"/>
                <a:gd name="connsiteY56" fmla="*/ 138027 h 4429903"/>
                <a:gd name="connsiteX57" fmla="*/ 2766291 w 5977208"/>
                <a:gd name="connsiteY57" fmla="*/ 185402 h 4429903"/>
                <a:gd name="connsiteX58" fmla="*/ 2456508 w 5977208"/>
                <a:gd name="connsiteY58" fmla="*/ 268848 h 4429903"/>
                <a:gd name="connsiteX59" fmla="*/ 2065533 w 5977208"/>
                <a:gd name="connsiteY59" fmla="*/ 707191 h 4429903"/>
                <a:gd name="connsiteX60" fmla="*/ 1938533 w 5977208"/>
                <a:gd name="connsiteY60" fmla="*/ 937403 h 4429903"/>
                <a:gd name="connsiteX61" fmla="*/ 1863953 w 5977208"/>
                <a:gd name="connsiteY61" fmla="*/ 975503 h 4429903"/>
                <a:gd name="connsiteX62" fmla="*/ 1933803 w 5977208"/>
                <a:gd name="connsiteY62" fmla="*/ 1337453 h 4429903"/>
                <a:gd name="connsiteX63" fmla="*/ 1908403 w 5977208"/>
                <a:gd name="connsiteY63" fmla="*/ 1413653 h 4429903"/>
                <a:gd name="connsiteX64" fmla="*/ 1933803 w 5977208"/>
                <a:gd name="connsiteY64" fmla="*/ 1515253 h 4429903"/>
                <a:gd name="connsiteX65" fmla="*/ 1838553 w 5977208"/>
                <a:gd name="connsiteY65" fmla="*/ 1610503 h 4429903"/>
                <a:gd name="connsiteX66" fmla="*/ 1787753 w 5977208"/>
                <a:gd name="connsiteY66" fmla="*/ 1813703 h 4429903"/>
                <a:gd name="connsiteX67" fmla="*/ 1559153 w 5977208"/>
                <a:gd name="connsiteY67" fmla="*/ 1921653 h 4429903"/>
                <a:gd name="connsiteX68" fmla="*/ 1540103 w 5977208"/>
                <a:gd name="connsiteY68" fmla="*/ 2213753 h 4429903"/>
                <a:gd name="connsiteX69" fmla="*/ 1616303 w 5977208"/>
                <a:gd name="connsiteY69" fmla="*/ 2289953 h 4429903"/>
                <a:gd name="connsiteX70" fmla="*/ 1584553 w 5977208"/>
                <a:gd name="connsiteY70" fmla="*/ 2340753 h 4429903"/>
                <a:gd name="connsiteX71" fmla="*/ 1387703 w 5977208"/>
                <a:gd name="connsiteY71" fmla="*/ 2366153 h 4429903"/>
                <a:gd name="connsiteX72" fmla="*/ 1228953 w 5977208"/>
                <a:gd name="connsiteY72" fmla="*/ 2556653 h 4429903"/>
                <a:gd name="connsiteX73" fmla="*/ 1108303 w 5977208"/>
                <a:gd name="connsiteY73" fmla="*/ 2480453 h 4429903"/>
                <a:gd name="connsiteX74" fmla="*/ 1013053 w 5977208"/>
                <a:gd name="connsiteY74" fmla="*/ 2404253 h 4429903"/>
                <a:gd name="connsiteX75" fmla="*/ 867003 w 5977208"/>
                <a:gd name="connsiteY75" fmla="*/ 2162953 h 4429903"/>
                <a:gd name="connsiteX76" fmla="*/ 778103 w 5977208"/>
                <a:gd name="connsiteY76" fmla="*/ 2061353 h 4429903"/>
                <a:gd name="connsiteX77" fmla="*/ 873353 w 5977208"/>
                <a:gd name="connsiteY77" fmla="*/ 1864503 h 4429903"/>
                <a:gd name="connsiteX78" fmla="*/ 720953 w 5977208"/>
                <a:gd name="connsiteY78" fmla="*/ 1851803 h 4429903"/>
                <a:gd name="connsiteX79" fmla="*/ 765403 w 5977208"/>
                <a:gd name="connsiteY79" fmla="*/ 1731153 h 4429903"/>
                <a:gd name="connsiteX80" fmla="*/ 619353 w 5977208"/>
                <a:gd name="connsiteY80" fmla="*/ 1648603 h 4429903"/>
                <a:gd name="connsiteX81" fmla="*/ 543153 w 5977208"/>
                <a:gd name="connsiteY81" fmla="*/ 1680353 h 4429903"/>
                <a:gd name="connsiteX82" fmla="*/ 428853 w 5977208"/>
                <a:gd name="connsiteY82" fmla="*/ 1756553 h 4429903"/>
                <a:gd name="connsiteX83" fmla="*/ 384403 w 5977208"/>
                <a:gd name="connsiteY83" fmla="*/ 1940703 h 4429903"/>
                <a:gd name="connsiteX84" fmla="*/ 397103 w 5977208"/>
                <a:gd name="connsiteY84" fmla="*/ 2023253 h 4429903"/>
                <a:gd name="connsiteX85" fmla="*/ 244703 w 5977208"/>
                <a:gd name="connsiteY85" fmla="*/ 2162953 h 4429903"/>
                <a:gd name="connsiteX86" fmla="*/ 98653 w 5977208"/>
                <a:gd name="connsiteY86" fmla="*/ 2366153 h 4429903"/>
                <a:gd name="connsiteX87" fmla="*/ 98653 w 5977208"/>
                <a:gd name="connsiteY87" fmla="*/ 2582053 h 4429903"/>
                <a:gd name="connsiteX88" fmla="*/ 320903 w 5977208"/>
                <a:gd name="connsiteY88" fmla="*/ 2772553 h 4429903"/>
                <a:gd name="connsiteX89" fmla="*/ 473303 w 5977208"/>
                <a:gd name="connsiteY89" fmla="*/ 2753503 h 4429903"/>
                <a:gd name="connsiteX90" fmla="*/ 524103 w 5977208"/>
                <a:gd name="connsiteY90" fmla="*/ 2899553 h 4429903"/>
                <a:gd name="connsiteX91" fmla="*/ 600303 w 5977208"/>
                <a:gd name="connsiteY91" fmla="*/ 3077353 h 4429903"/>
                <a:gd name="connsiteX92" fmla="*/ 752703 w 5977208"/>
                <a:gd name="connsiteY92" fmla="*/ 3210703 h 4429903"/>
                <a:gd name="connsiteX93" fmla="*/ 828903 w 5977208"/>
                <a:gd name="connsiteY93" fmla="*/ 3445653 h 4429903"/>
                <a:gd name="connsiteX94" fmla="*/ 562203 w 5977208"/>
                <a:gd name="connsiteY94" fmla="*/ 3413903 h 4429903"/>
                <a:gd name="connsiteX95" fmla="*/ 225653 w 5977208"/>
                <a:gd name="connsiteY95" fmla="*/ 3420253 h 4429903"/>
                <a:gd name="connsiteX96" fmla="*/ 206603 w 5977208"/>
                <a:gd name="connsiteY96" fmla="*/ 3636153 h 4429903"/>
                <a:gd name="connsiteX97" fmla="*/ 187553 w 5977208"/>
                <a:gd name="connsiteY97" fmla="*/ 3896503 h 4429903"/>
                <a:gd name="connsiteX98" fmla="*/ 200253 w 5977208"/>
                <a:gd name="connsiteY98" fmla="*/ 4099703 h 4429903"/>
                <a:gd name="connsiteX99" fmla="*/ 257403 w 5977208"/>
                <a:gd name="connsiteY99" fmla="*/ 4137803 h 4429903"/>
                <a:gd name="connsiteX100" fmla="*/ 390753 w 5977208"/>
                <a:gd name="connsiteY100" fmla="*/ 4252103 h 4429903"/>
                <a:gd name="connsiteX101" fmla="*/ 562203 w 5977208"/>
                <a:gd name="connsiteY101" fmla="*/ 4290203 h 4429903"/>
                <a:gd name="connsiteX0" fmla="*/ 562203 w 5977208"/>
                <a:gd name="connsiteY0" fmla="*/ 4290203 h 4429903"/>
                <a:gd name="connsiteX1" fmla="*/ 619353 w 5977208"/>
                <a:gd name="connsiteY1" fmla="*/ 4220353 h 4429903"/>
                <a:gd name="connsiteX2" fmla="*/ 714603 w 5977208"/>
                <a:gd name="connsiteY2" fmla="*/ 4220353 h 4429903"/>
                <a:gd name="connsiteX3" fmla="*/ 847953 w 5977208"/>
                <a:gd name="connsiteY3" fmla="*/ 4125103 h 4429903"/>
                <a:gd name="connsiteX4" fmla="*/ 968603 w 5977208"/>
                <a:gd name="connsiteY4" fmla="*/ 4087003 h 4429903"/>
                <a:gd name="connsiteX5" fmla="*/ 1006703 w 5977208"/>
                <a:gd name="connsiteY5" fmla="*/ 3902853 h 4429903"/>
                <a:gd name="connsiteX6" fmla="*/ 1260703 w 5977208"/>
                <a:gd name="connsiteY6" fmla="*/ 3731403 h 4429903"/>
                <a:gd name="connsiteX7" fmla="*/ 1260703 w 5977208"/>
                <a:gd name="connsiteY7" fmla="*/ 3598053 h 4429903"/>
                <a:gd name="connsiteX8" fmla="*/ 1368653 w 5977208"/>
                <a:gd name="connsiteY8" fmla="*/ 3521853 h 4429903"/>
                <a:gd name="connsiteX9" fmla="*/ 1527403 w 5977208"/>
                <a:gd name="connsiteY9" fmla="*/ 3566303 h 4429903"/>
                <a:gd name="connsiteX10" fmla="*/ 1667103 w 5977208"/>
                <a:gd name="connsiteY10" fmla="*/ 3426603 h 4429903"/>
                <a:gd name="connsiteX11" fmla="*/ 1819503 w 5977208"/>
                <a:gd name="connsiteY11" fmla="*/ 3585353 h 4429903"/>
                <a:gd name="connsiteX12" fmla="*/ 2194153 w 5977208"/>
                <a:gd name="connsiteY12" fmla="*/ 4023503 h 4429903"/>
                <a:gd name="connsiteX13" fmla="*/ 1902053 w 5977208"/>
                <a:gd name="connsiteY13" fmla="*/ 4093353 h 4429903"/>
                <a:gd name="connsiteX14" fmla="*/ 2048103 w 5977208"/>
                <a:gd name="connsiteY14" fmla="*/ 4328303 h 4429903"/>
                <a:gd name="connsiteX15" fmla="*/ 2416403 w 5977208"/>
                <a:gd name="connsiteY15" fmla="*/ 3953653 h 4429903"/>
                <a:gd name="connsiteX16" fmla="*/ 2651353 w 5977208"/>
                <a:gd name="connsiteY16" fmla="*/ 4239403 h 4429903"/>
                <a:gd name="connsiteX17" fmla="*/ 2981553 w 5977208"/>
                <a:gd name="connsiteY17" fmla="*/ 4429903 h 4429903"/>
                <a:gd name="connsiteX18" fmla="*/ 3121253 w 5977208"/>
                <a:gd name="connsiteY18" fmla="*/ 4290203 h 4429903"/>
                <a:gd name="connsiteX19" fmla="*/ 3470503 w 5977208"/>
                <a:gd name="connsiteY19" fmla="*/ 4321953 h 4429903"/>
                <a:gd name="connsiteX20" fmla="*/ 4397603 w 5977208"/>
                <a:gd name="connsiteY20" fmla="*/ 4207653 h 4429903"/>
                <a:gd name="connsiteX21" fmla="*/ 4473803 w 5977208"/>
                <a:gd name="connsiteY21" fmla="*/ 3991753 h 4429903"/>
                <a:gd name="connsiteX22" fmla="*/ 4708753 w 5977208"/>
                <a:gd name="connsiteY22" fmla="*/ 3960003 h 4429903"/>
                <a:gd name="connsiteX23" fmla="*/ 4835753 w 5977208"/>
                <a:gd name="connsiteY23" fmla="*/ 4118753 h 4429903"/>
                <a:gd name="connsiteX24" fmla="*/ 4892903 w 5977208"/>
                <a:gd name="connsiteY24" fmla="*/ 3877453 h 4429903"/>
                <a:gd name="connsiteX25" fmla="*/ 4911953 w 5977208"/>
                <a:gd name="connsiteY25" fmla="*/ 3782203 h 4429903"/>
                <a:gd name="connsiteX26" fmla="*/ 4753203 w 5977208"/>
                <a:gd name="connsiteY26" fmla="*/ 3629803 h 4429903"/>
                <a:gd name="connsiteX27" fmla="*/ 4664303 w 5977208"/>
                <a:gd name="connsiteY27" fmla="*/ 3413903 h 4429903"/>
                <a:gd name="connsiteX28" fmla="*/ 4708753 w 5977208"/>
                <a:gd name="connsiteY28" fmla="*/ 3280553 h 4429903"/>
                <a:gd name="connsiteX29" fmla="*/ 4842103 w 5977208"/>
                <a:gd name="connsiteY29" fmla="*/ 3191653 h 4429903"/>
                <a:gd name="connsiteX30" fmla="*/ 4594453 w 5977208"/>
                <a:gd name="connsiteY30" fmla="*/ 2899553 h 4429903"/>
                <a:gd name="connsiteX31" fmla="*/ 4683353 w 5977208"/>
                <a:gd name="connsiteY31" fmla="*/ 2810653 h 4429903"/>
                <a:gd name="connsiteX32" fmla="*/ 4791303 w 5977208"/>
                <a:gd name="connsiteY32" fmla="*/ 2886853 h 4429903"/>
                <a:gd name="connsiteX33" fmla="*/ 4835753 w 5977208"/>
                <a:gd name="connsiteY33" fmla="*/ 2829703 h 4429903"/>
                <a:gd name="connsiteX34" fmla="*/ 4772253 w 5977208"/>
                <a:gd name="connsiteY34" fmla="*/ 2740803 h 4429903"/>
                <a:gd name="connsiteX35" fmla="*/ 4975453 w 5977208"/>
                <a:gd name="connsiteY35" fmla="*/ 2620153 h 4429903"/>
                <a:gd name="connsiteX36" fmla="*/ 5108803 w 5977208"/>
                <a:gd name="connsiteY36" fmla="*/ 2594753 h 4429903"/>
                <a:gd name="connsiteX37" fmla="*/ 5216753 w 5977208"/>
                <a:gd name="connsiteY37" fmla="*/ 2702703 h 4429903"/>
                <a:gd name="connsiteX38" fmla="*/ 5331053 w 5977208"/>
                <a:gd name="connsiteY38" fmla="*/ 2690003 h 4429903"/>
                <a:gd name="connsiteX39" fmla="*/ 5400903 w 5977208"/>
                <a:gd name="connsiteY39" fmla="*/ 2766203 h 4429903"/>
                <a:gd name="connsiteX40" fmla="*/ 5470753 w 5977208"/>
                <a:gd name="connsiteY40" fmla="*/ 2690003 h 4429903"/>
                <a:gd name="connsiteX41" fmla="*/ 5591403 w 5977208"/>
                <a:gd name="connsiteY41" fmla="*/ 2753503 h 4429903"/>
                <a:gd name="connsiteX42" fmla="*/ 5667603 w 5977208"/>
                <a:gd name="connsiteY42" fmla="*/ 2582053 h 4429903"/>
                <a:gd name="connsiteX43" fmla="*/ 5686653 w 5977208"/>
                <a:gd name="connsiteY43" fmla="*/ 2474103 h 4429903"/>
                <a:gd name="connsiteX44" fmla="*/ 5977208 w 5977208"/>
                <a:gd name="connsiteY44" fmla="*/ 2556139 h 4429903"/>
                <a:gd name="connsiteX45" fmla="*/ 5888235 w 5977208"/>
                <a:gd name="connsiteY45" fmla="*/ 486527 h 4429903"/>
                <a:gd name="connsiteX46" fmla="*/ 5858043 w 5977208"/>
                <a:gd name="connsiteY46" fmla="*/ 415089 h 4429903"/>
                <a:gd name="connsiteX47" fmla="*/ 5462783 w 5977208"/>
                <a:gd name="connsiteY47" fmla="*/ 215041 h 4429903"/>
                <a:gd name="connsiteX48" fmla="*/ 5123729 w 5977208"/>
                <a:gd name="connsiteY48" fmla="*/ 183123 h 4429903"/>
                <a:gd name="connsiteX49" fmla="*/ 4776317 w 5977208"/>
                <a:gd name="connsiteY49" fmla="*/ 361366 h 4429903"/>
                <a:gd name="connsiteX50" fmla="*/ 4273277 w 5977208"/>
                <a:gd name="connsiteY50" fmla="*/ 350838 h 4429903"/>
                <a:gd name="connsiteX51" fmla="*/ 4402832 w 5977208"/>
                <a:gd name="connsiteY51" fmla="*/ 704943 h 4429903"/>
                <a:gd name="connsiteX52" fmla="*/ 4234896 w 5977208"/>
                <a:gd name="connsiteY52" fmla="*/ 743371 h 4429903"/>
                <a:gd name="connsiteX53" fmla="*/ 3889603 w 5977208"/>
                <a:gd name="connsiteY53" fmla="*/ 200775 h 4429903"/>
                <a:gd name="connsiteX54" fmla="*/ 3173822 w 5977208"/>
                <a:gd name="connsiteY54" fmla="*/ 113939 h 4429903"/>
                <a:gd name="connsiteX55" fmla="*/ 2986287 w 5977208"/>
                <a:gd name="connsiteY55" fmla="*/ 135687 h 4429903"/>
                <a:gd name="connsiteX56" fmla="*/ 2933231 w 5977208"/>
                <a:gd name="connsiteY56" fmla="*/ 138027 h 4429903"/>
                <a:gd name="connsiteX57" fmla="*/ 2766291 w 5977208"/>
                <a:gd name="connsiteY57" fmla="*/ 185402 h 4429903"/>
                <a:gd name="connsiteX58" fmla="*/ 2456508 w 5977208"/>
                <a:gd name="connsiteY58" fmla="*/ 268848 h 4429903"/>
                <a:gd name="connsiteX59" fmla="*/ 2065533 w 5977208"/>
                <a:gd name="connsiteY59" fmla="*/ 707191 h 4429903"/>
                <a:gd name="connsiteX60" fmla="*/ 1938533 w 5977208"/>
                <a:gd name="connsiteY60" fmla="*/ 937403 h 4429903"/>
                <a:gd name="connsiteX61" fmla="*/ 1863953 w 5977208"/>
                <a:gd name="connsiteY61" fmla="*/ 975503 h 4429903"/>
                <a:gd name="connsiteX62" fmla="*/ 1933803 w 5977208"/>
                <a:gd name="connsiteY62" fmla="*/ 1337453 h 4429903"/>
                <a:gd name="connsiteX63" fmla="*/ 1908403 w 5977208"/>
                <a:gd name="connsiteY63" fmla="*/ 1413653 h 4429903"/>
                <a:gd name="connsiteX64" fmla="*/ 1933803 w 5977208"/>
                <a:gd name="connsiteY64" fmla="*/ 1515253 h 4429903"/>
                <a:gd name="connsiteX65" fmla="*/ 1838553 w 5977208"/>
                <a:gd name="connsiteY65" fmla="*/ 1610503 h 4429903"/>
                <a:gd name="connsiteX66" fmla="*/ 1787753 w 5977208"/>
                <a:gd name="connsiteY66" fmla="*/ 1813703 h 4429903"/>
                <a:gd name="connsiteX67" fmla="*/ 1559153 w 5977208"/>
                <a:gd name="connsiteY67" fmla="*/ 1921653 h 4429903"/>
                <a:gd name="connsiteX68" fmla="*/ 1540103 w 5977208"/>
                <a:gd name="connsiteY68" fmla="*/ 2213753 h 4429903"/>
                <a:gd name="connsiteX69" fmla="*/ 1616303 w 5977208"/>
                <a:gd name="connsiteY69" fmla="*/ 2289953 h 4429903"/>
                <a:gd name="connsiteX70" fmla="*/ 1584553 w 5977208"/>
                <a:gd name="connsiteY70" fmla="*/ 2340753 h 4429903"/>
                <a:gd name="connsiteX71" fmla="*/ 1387703 w 5977208"/>
                <a:gd name="connsiteY71" fmla="*/ 2366153 h 4429903"/>
                <a:gd name="connsiteX72" fmla="*/ 1228953 w 5977208"/>
                <a:gd name="connsiteY72" fmla="*/ 2556653 h 4429903"/>
                <a:gd name="connsiteX73" fmla="*/ 1108303 w 5977208"/>
                <a:gd name="connsiteY73" fmla="*/ 2480453 h 4429903"/>
                <a:gd name="connsiteX74" fmla="*/ 1013053 w 5977208"/>
                <a:gd name="connsiteY74" fmla="*/ 2404253 h 4429903"/>
                <a:gd name="connsiteX75" fmla="*/ 867003 w 5977208"/>
                <a:gd name="connsiteY75" fmla="*/ 2162953 h 4429903"/>
                <a:gd name="connsiteX76" fmla="*/ 778103 w 5977208"/>
                <a:gd name="connsiteY76" fmla="*/ 2061353 h 4429903"/>
                <a:gd name="connsiteX77" fmla="*/ 873353 w 5977208"/>
                <a:gd name="connsiteY77" fmla="*/ 1864503 h 4429903"/>
                <a:gd name="connsiteX78" fmla="*/ 720953 w 5977208"/>
                <a:gd name="connsiteY78" fmla="*/ 1851803 h 4429903"/>
                <a:gd name="connsiteX79" fmla="*/ 765403 w 5977208"/>
                <a:gd name="connsiteY79" fmla="*/ 1731153 h 4429903"/>
                <a:gd name="connsiteX80" fmla="*/ 619353 w 5977208"/>
                <a:gd name="connsiteY80" fmla="*/ 1648603 h 4429903"/>
                <a:gd name="connsiteX81" fmla="*/ 543153 w 5977208"/>
                <a:gd name="connsiteY81" fmla="*/ 1680353 h 4429903"/>
                <a:gd name="connsiteX82" fmla="*/ 428853 w 5977208"/>
                <a:gd name="connsiteY82" fmla="*/ 1756553 h 4429903"/>
                <a:gd name="connsiteX83" fmla="*/ 384403 w 5977208"/>
                <a:gd name="connsiteY83" fmla="*/ 1940703 h 4429903"/>
                <a:gd name="connsiteX84" fmla="*/ 397103 w 5977208"/>
                <a:gd name="connsiteY84" fmla="*/ 2023253 h 4429903"/>
                <a:gd name="connsiteX85" fmla="*/ 244703 w 5977208"/>
                <a:gd name="connsiteY85" fmla="*/ 2162953 h 4429903"/>
                <a:gd name="connsiteX86" fmla="*/ 98653 w 5977208"/>
                <a:gd name="connsiteY86" fmla="*/ 2366153 h 4429903"/>
                <a:gd name="connsiteX87" fmla="*/ 98653 w 5977208"/>
                <a:gd name="connsiteY87" fmla="*/ 2582053 h 4429903"/>
                <a:gd name="connsiteX88" fmla="*/ 320903 w 5977208"/>
                <a:gd name="connsiteY88" fmla="*/ 2772553 h 4429903"/>
                <a:gd name="connsiteX89" fmla="*/ 473303 w 5977208"/>
                <a:gd name="connsiteY89" fmla="*/ 2753503 h 4429903"/>
                <a:gd name="connsiteX90" fmla="*/ 524103 w 5977208"/>
                <a:gd name="connsiteY90" fmla="*/ 2899553 h 4429903"/>
                <a:gd name="connsiteX91" fmla="*/ 600303 w 5977208"/>
                <a:gd name="connsiteY91" fmla="*/ 3077353 h 4429903"/>
                <a:gd name="connsiteX92" fmla="*/ 752703 w 5977208"/>
                <a:gd name="connsiteY92" fmla="*/ 3210703 h 4429903"/>
                <a:gd name="connsiteX93" fmla="*/ 828903 w 5977208"/>
                <a:gd name="connsiteY93" fmla="*/ 3445653 h 4429903"/>
                <a:gd name="connsiteX94" fmla="*/ 562203 w 5977208"/>
                <a:gd name="connsiteY94" fmla="*/ 3413903 h 4429903"/>
                <a:gd name="connsiteX95" fmla="*/ 225653 w 5977208"/>
                <a:gd name="connsiteY95" fmla="*/ 3420253 h 4429903"/>
                <a:gd name="connsiteX96" fmla="*/ 206603 w 5977208"/>
                <a:gd name="connsiteY96" fmla="*/ 3636153 h 4429903"/>
                <a:gd name="connsiteX97" fmla="*/ 187553 w 5977208"/>
                <a:gd name="connsiteY97" fmla="*/ 3896503 h 4429903"/>
                <a:gd name="connsiteX98" fmla="*/ 200253 w 5977208"/>
                <a:gd name="connsiteY98" fmla="*/ 4099703 h 4429903"/>
                <a:gd name="connsiteX99" fmla="*/ 257403 w 5977208"/>
                <a:gd name="connsiteY99" fmla="*/ 4137803 h 4429903"/>
                <a:gd name="connsiteX100" fmla="*/ 390753 w 5977208"/>
                <a:gd name="connsiteY100" fmla="*/ 4252103 h 4429903"/>
                <a:gd name="connsiteX101" fmla="*/ 562203 w 5977208"/>
                <a:gd name="connsiteY101" fmla="*/ 4290203 h 4429903"/>
                <a:gd name="connsiteX0" fmla="*/ 562203 w 5977208"/>
                <a:gd name="connsiteY0" fmla="*/ 4433103 h 4572803"/>
                <a:gd name="connsiteX1" fmla="*/ 619353 w 5977208"/>
                <a:gd name="connsiteY1" fmla="*/ 4363253 h 4572803"/>
                <a:gd name="connsiteX2" fmla="*/ 714603 w 5977208"/>
                <a:gd name="connsiteY2" fmla="*/ 4363253 h 4572803"/>
                <a:gd name="connsiteX3" fmla="*/ 847953 w 5977208"/>
                <a:gd name="connsiteY3" fmla="*/ 4268003 h 4572803"/>
                <a:gd name="connsiteX4" fmla="*/ 968603 w 5977208"/>
                <a:gd name="connsiteY4" fmla="*/ 4229903 h 4572803"/>
                <a:gd name="connsiteX5" fmla="*/ 1006703 w 5977208"/>
                <a:gd name="connsiteY5" fmla="*/ 4045753 h 4572803"/>
                <a:gd name="connsiteX6" fmla="*/ 1260703 w 5977208"/>
                <a:gd name="connsiteY6" fmla="*/ 3874303 h 4572803"/>
                <a:gd name="connsiteX7" fmla="*/ 1260703 w 5977208"/>
                <a:gd name="connsiteY7" fmla="*/ 3740953 h 4572803"/>
                <a:gd name="connsiteX8" fmla="*/ 1368653 w 5977208"/>
                <a:gd name="connsiteY8" fmla="*/ 3664753 h 4572803"/>
                <a:gd name="connsiteX9" fmla="*/ 1527403 w 5977208"/>
                <a:gd name="connsiteY9" fmla="*/ 3709203 h 4572803"/>
                <a:gd name="connsiteX10" fmla="*/ 1667103 w 5977208"/>
                <a:gd name="connsiteY10" fmla="*/ 3569503 h 4572803"/>
                <a:gd name="connsiteX11" fmla="*/ 1819503 w 5977208"/>
                <a:gd name="connsiteY11" fmla="*/ 3728253 h 4572803"/>
                <a:gd name="connsiteX12" fmla="*/ 2194153 w 5977208"/>
                <a:gd name="connsiteY12" fmla="*/ 4166403 h 4572803"/>
                <a:gd name="connsiteX13" fmla="*/ 1902053 w 5977208"/>
                <a:gd name="connsiteY13" fmla="*/ 4236253 h 4572803"/>
                <a:gd name="connsiteX14" fmla="*/ 2048103 w 5977208"/>
                <a:gd name="connsiteY14" fmla="*/ 4471203 h 4572803"/>
                <a:gd name="connsiteX15" fmla="*/ 2416403 w 5977208"/>
                <a:gd name="connsiteY15" fmla="*/ 4096553 h 4572803"/>
                <a:gd name="connsiteX16" fmla="*/ 2651353 w 5977208"/>
                <a:gd name="connsiteY16" fmla="*/ 4382303 h 4572803"/>
                <a:gd name="connsiteX17" fmla="*/ 2981553 w 5977208"/>
                <a:gd name="connsiteY17" fmla="*/ 4572803 h 4572803"/>
                <a:gd name="connsiteX18" fmla="*/ 3121253 w 5977208"/>
                <a:gd name="connsiteY18" fmla="*/ 4433103 h 4572803"/>
                <a:gd name="connsiteX19" fmla="*/ 3470503 w 5977208"/>
                <a:gd name="connsiteY19" fmla="*/ 4464853 h 4572803"/>
                <a:gd name="connsiteX20" fmla="*/ 4397603 w 5977208"/>
                <a:gd name="connsiteY20" fmla="*/ 4350553 h 4572803"/>
                <a:gd name="connsiteX21" fmla="*/ 4473803 w 5977208"/>
                <a:gd name="connsiteY21" fmla="*/ 4134653 h 4572803"/>
                <a:gd name="connsiteX22" fmla="*/ 4708753 w 5977208"/>
                <a:gd name="connsiteY22" fmla="*/ 4102903 h 4572803"/>
                <a:gd name="connsiteX23" fmla="*/ 4835753 w 5977208"/>
                <a:gd name="connsiteY23" fmla="*/ 4261653 h 4572803"/>
                <a:gd name="connsiteX24" fmla="*/ 4892903 w 5977208"/>
                <a:gd name="connsiteY24" fmla="*/ 4020353 h 4572803"/>
                <a:gd name="connsiteX25" fmla="*/ 4911953 w 5977208"/>
                <a:gd name="connsiteY25" fmla="*/ 3925103 h 4572803"/>
                <a:gd name="connsiteX26" fmla="*/ 4753203 w 5977208"/>
                <a:gd name="connsiteY26" fmla="*/ 3772703 h 4572803"/>
                <a:gd name="connsiteX27" fmla="*/ 4664303 w 5977208"/>
                <a:gd name="connsiteY27" fmla="*/ 3556803 h 4572803"/>
                <a:gd name="connsiteX28" fmla="*/ 4708753 w 5977208"/>
                <a:gd name="connsiteY28" fmla="*/ 3423453 h 4572803"/>
                <a:gd name="connsiteX29" fmla="*/ 4842103 w 5977208"/>
                <a:gd name="connsiteY29" fmla="*/ 3334553 h 4572803"/>
                <a:gd name="connsiteX30" fmla="*/ 4594453 w 5977208"/>
                <a:gd name="connsiteY30" fmla="*/ 3042453 h 4572803"/>
                <a:gd name="connsiteX31" fmla="*/ 4683353 w 5977208"/>
                <a:gd name="connsiteY31" fmla="*/ 2953553 h 4572803"/>
                <a:gd name="connsiteX32" fmla="*/ 4791303 w 5977208"/>
                <a:gd name="connsiteY32" fmla="*/ 3029753 h 4572803"/>
                <a:gd name="connsiteX33" fmla="*/ 4835753 w 5977208"/>
                <a:gd name="connsiteY33" fmla="*/ 2972603 h 4572803"/>
                <a:gd name="connsiteX34" fmla="*/ 4772253 w 5977208"/>
                <a:gd name="connsiteY34" fmla="*/ 2883703 h 4572803"/>
                <a:gd name="connsiteX35" fmla="*/ 4975453 w 5977208"/>
                <a:gd name="connsiteY35" fmla="*/ 2763053 h 4572803"/>
                <a:gd name="connsiteX36" fmla="*/ 5108803 w 5977208"/>
                <a:gd name="connsiteY36" fmla="*/ 2737653 h 4572803"/>
                <a:gd name="connsiteX37" fmla="*/ 5216753 w 5977208"/>
                <a:gd name="connsiteY37" fmla="*/ 2845603 h 4572803"/>
                <a:gd name="connsiteX38" fmla="*/ 5331053 w 5977208"/>
                <a:gd name="connsiteY38" fmla="*/ 2832903 h 4572803"/>
                <a:gd name="connsiteX39" fmla="*/ 5400903 w 5977208"/>
                <a:gd name="connsiteY39" fmla="*/ 2909103 h 4572803"/>
                <a:gd name="connsiteX40" fmla="*/ 5470753 w 5977208"/>
                <a:gd name="connsiteY40" fmla="*/ 2832903 h 4572803"/>
                <a:gd name="connsiteX41" fmla="*/ 5591403 w 5977208"/>
                <a:gd name="connsiteY41" fmla="*/ 2896403 h 4572803"/>
                <a:gd name="connsiteX42" fmla="*/ 5667603 w 5977208"/>
                <a:gd name="connsiteY42" fmla="*/ 2724953 h 4572803"/>
                <a:gd name="connsiteX43" fmla="*/ 5686653 w 5977208"/>
                <a:gd name="connsiteY43" fmla="*/ 2617003 h 4572803"/>
                <a:gd name="connsiteX44" fmla="*/ 5977208 w 5977208"/>
                <a:gd name="connsiteY44" fmla="*/ 2699039 h 4572803"/>
                <a:gd name="connsiteX45" fmla="*/ 5888235 w 5977208"/>
                <a:gd name="connsiteY45" fmla="*/ 629427 h 4572803"/>
                <a:gd name="connsiteX46" fmla="*/ 5858043 w 5977208"/>
                <a:gd name="connsiteY46" fmla="*/ 557989 h 4572803"/>
                <a:gd name="connsiteX47" fmla="*/ 5462783 w 5977208"/>
                <a:gd name="connsiteY47" fmla="*/ 357941 h 4572803"/>
                <a:gd name="connsiteX48" fmla="*/ 5123729 w 5977208"/>
                <a:gd name="connsiteY48" fmla="*/ 326023 h 4572803"/>
                <a:gd name="connsiteX49" fmla="*/ 4776317 w 5977208"/>
                <a:gd name="connsiteY49" fmla="*/ 504266 h 4572803"/>
                <a:gd name="connsiteX50" fmla="*/ 4273277 w 5977208"/>
                <a:gd name="connsiteY50" fmla="*/ 493738 h 4572803"/>
                <a:gd name="connsiteX51" fmla="*/ 4402832 w 5977208"/>
                <a:gd name="connsiteY51" fmla="*/ 847843 h 4572803"/>
                <a:gd name="connsiteX52" fmla="*/ 4234896 w 5977208"/>
                <a:gd name="connsiteY52" fmla="*/ 886271 h 4572803"/>
                <a:gd name="connsiteX53" fmla="*/ 3889603 w 5977208"/>
                <a:gd name="connsiteY53" fmla="*/ 343675 h 4572803"/>
                <a:gd name="connsiteX54" fmla="*/ 3102352 w 5977208"/>
                <a:gd name="connsiteY54" fmla="*/ 113939 h 4572803"/>
                <a:gd name="connsiteX55" fmla="*/ 2986287 w 5977208"/>
                <a:gd name="connsiteY55" fmla="*/ 278587 h 4572803"/>
                <a:gd name="connsiteX56" fmla="*/ 2933231 w 5977208"/>
                <a:gd name="connsiteY56" fmla="*/ 280927 h 4572803"/>
                <a:gd name="connsiteX57" fmla="*/ 2766291 w 5977208"/>
                <a:gd name="connsiteY57" fmla="*/ 328302 h 4572803"/>
                <a:gd name="connsiteX58" fmla="*/ 2456508 w 5977208"/>
                <a:gd name="connsiteY58" fmla="*/ 411748 h 4572803"/>
                <a:gd name="connsiteX59" fmla="*/ 2065533 w 5977208"/>
                <a:gd name="connsiteY59" fmla="*/ 850091 h 4572803"/>
                <a:gd name="connsiteX60" fmla="*/ 1938533 w 5977208"/>
                <a:gd name="connsiteY60" fmla="*/ 1080303 h 4572803"/>
                <a:gd name="connsiteX61" fmla="*/ 1863953 w 5977208"/>
                <a:gd name="connsiteY61" fmla="*/ 1118403 h 4572803"/>
                <a:gd name="connsiteX62" fmla="*/ 1933803 w 5977208"/>
                <a:gd name="connsiteY62" fmla="*/ 1480353 h 4572803"/>
                <a:gd name="connsiteX63" fmla="*/ 1908403 w 5977208"/>
                <a:gd name="connsiteY63" fmla="*/ 1556553 h 4572803"/>
                <a:gd name="connsiteX64" fmla="*/ 1933803 w 5977208"/>
                <a:gd name="connsiteY64" fmla="*/ 1658153 h 4572803"/>
                <a:gd name="connsiteX65" fmla="*/ 1838553 w 5977208"/>
                <a:gd name="connsiteY65" fmla="*/ 1753403 h 4572803"/>
                <a:gd name="connsiteX66" fmla="*/ 1787753 w 5977208"/>
                <a:gd name="connsiteY66" fmla="*/ 1956603 h 4572803"/>
                <a:gd name="connsiteX67" fmla="*/ 1559153 w 5977208"/>
                <a:gd name="connsiteY67" fmla="*/ 2064553 h 4572803"/>
                <a:gd name="connsiteX68" fmla="*/ 1540103 w 5977208"/>
                <a:gd name="connsiteY68" fmla="*/ 2356653 h 4572803"/>
                <a:gd name="connsiteX69" fmla="*/ 1616303 w 5977208"/>
                <a:gd name="connsiteY69" fmla="*/ 2432853 h 4572803"/>
                <a:gd name="connsiteX70" fmla="*/ 1584553 w 5977208"/>
                <a:gd name="connsiteY70" fmla="*/ 2483653 h 4572803"/>
                <a:gd name="connsiteX71" fmla="*/ 1387703 w 5977208"/>
                <a:gd name="connsiteY71" fmla="*/ 2509053 h 4572803"/>
                <a:gd name="connsiteX72" fmla="*/ 1228953 w 5977208"/>
                <a:gd name="connsiteY72" fmla="*/ 2699553 h 4572803"/>
                <a:gd name="connsiteX73" fmla="*/ 1108303 w 5977208"/>
                <a:gd name="connsiteY73" fmla="*/ 2623353 h 4572803"/>
                <a:gd name="connsiteX74" fmla="*/ 1013053 w 5977208"/>
                <a:gd name="connsiteY74" fmla="*/ 2547153 h 4572803"/>
                <a:gd name="connsiteX75" fmla="*/ 867003 w 5977208"/>
                <a:gd name="connsiteY75" fmla="*/ 2305853 h 4572803"/>
                <a:gd name="connsiteX76" fmla="*/ 778103 w 5977208"/>
                <a:gd name="connsiteY76" fmla="*/ 2204253 h 4572803"/>
                <a:gd name="connsiteX77" fmla="*/ 873353 w 5977208"/>
                <a:gd name="connsiteY77" fmla="*/ 2007403 h 4572803"/>
                <a:gd name="connsiteX78" fmla="*/ 720953 w 5977208"/>
                <a:gd name="connsiteY78" fmla="*/ 1994703 h 4572803"/>
                <a:gd name="connsiteX79" fmla="*/ 765403 w 5977208"/>
                <a:gd name="connsiteY79" fmla="*/ 1874053 h 4572803"/>
                <a:gd name="connsiteX80" fmla="*/ 619353 w 5977208"/>
                <a:gd name="connsiteY80" fmla="*/ 1791503 h 4572803"/>
                <a:gd name="connsiteX81" fmla="*/ 543153 w 5977208"/>
                <a:gd name="connsiteY81" fmla="*/ 1823253 h 4572803"/>
                <a:gd name="connsiteX82" fmla="*/ 428853 w 5977208"/>
                <a:gd name="connsiteY82" fmla="*/ 1899453 h 4572803"/>
                <a:gd name="connsiteX83" fmla="*/ 384403 w 5977208"/>
                <a:gd name="connsiteY83" fmla="*/ 2083603 h 4572803"/>
                <a:gd name="connsiteX84" fmla="*/ 397103 w 5977208"/>
                <a:gd name="connsiteY84" fmla="*/ 2166153 h 4572803"/>
                <a:gd name="connsiteX85" fmla="*/ 244703 w 5977208"/>
                <a:gd name="connsiteY85" fmla="*/ 2305853 h 4572803"/>
                <a:gd name="connsiteX86" fmla="*/ 98653 w 5977208"/>
                <a:gd name="connsiteY86" fmla="*/ 2509053 h 4572803"/>
                <a:gd name="connsiteX87" fmla="*/ 98653 w 5977208"/>
                <a:gd name="connsiteY87" fmla="*/ 2724953 h 4572803"/>
                <a:gd name="connsiteX88" fmla="*/ 320903 w 5977208"/>
                <a:gd name="connsiteY88" fmla="*/ 2915453 h 4572803"/>
                <a:gd name="connsiteX89" fmla="*/ 473303 w 5977208"/>
                <a:gd name="connsiteY89" fmla="*/ 2896403 h 4572803"/>
                <a:gd name="connsiteX90" fmla="*/ 524103 w 5977208"/>
                <a:gd name="connsiteY90" fmla="*/ 3042453 h 4572803"/>
                <a:gd name="connsiteX91" fmla="*/ 600303 w 5977208"/>
                <a:gd name="connsiteY91" fmla="*/ 3220253 h 4572803"/>
                <a:gd name="connsiteX92" fmla="*/ 752703 w 5977208"/>
                <a:gd name="connsiteY92" fmla="*/ 3353603 h 4572803"/>
                <a:gd name="connsiteX93" fmla="*/ 828903 w 5977208"/>
                <a:gd name="connsiteY93" fmla="*/ 3588553 h 4572803"/>
                <a:gd name="connsiteX94" fmla="*/ 562203 w 5977208"/>
                <a:gd name="connsiteY94" fmla="*/ 3556803 h 4572803"/>
                <a:gd name="connsiteX95" fmla="*/ 225653 w 5977208"/>
                <a:gd name="connsiteY95" fmla="*/ 3563153 h 4572803"/>
                <a:gd name="connsiteX96" fmla="*/ 206603 w 5977208"/>
                <a:gd name="connsiteY96" fmla="*/ 3779053 h 4572803"/>
                <a:gd name="connsiteX97" fmla="*/ 187553 w 5977208"/>
                <a:gd name="connsiteY97" fmla="*/ 4039403 h 4572803"/>
                <a:gd name="connsiteX98" fmla="*/ 200253 w 5977208"/>
                <a:gd name="connsiteY98" fmla="*/ 4242603 h 4572803"/>
                <a:gd name="connsiteX99" fmla="*/ 257403 w 5977208"/>
                <a:gd name="connsiteY99" fmla="*/ 4280703 h 4572803"/>
                <a:gd name="connsiteX100" fmla="*/ 390753 w 5977208"/>
                <a:gd name="connsiteY100" fmla="*/ 4395003 h 4572803"/>
                <a:gd name="connsiteX101" fmla="*/ 562203 w 5977208"/>
                <a:gd name="connsiteY101" fmla="*/ 4433103 h 4572803"/>
                <a:gd name="connsiteX0" fmla="*/ 562203 w 5977208"/>
                <a:gd name="connsiteY0" fmla="*/ 4433103 h 4572803"/>
                <a:gd name="connsiteX1" fmla="*/ 619353 w 5977208"/>
                <a:gd name="connsiteY1" fmla="*/ 4363253 h 4572803"/>
                <a:gd name="connsiteX2" fmla="*/ 714603 w 5977208"/>
                <a:gd name="connsiteY2" fmla="*/ 4363253 h 4572803"/>
                <a:gd name="connsiteX3" fmla="*/ 847953 w 5977208"/>
                <a:gd name="connsiteY3" fmla="*/ 4268003 h 4572803"/>
                <a:gd name="connsiteX4" fmla="*/ 968603 w 5977208"/>
                <a:gd name="connsiteY4" fmla="*/ 4229903 h 4572803"/>
                <a:gd name="connsiteX5" fmla="*/ 1006703 w 5977208"/>
                <a:gd name="connsiteY5" fmla="*/ 4045753 h 4572803"/>
                <a:gd name="connsiteX6" fmla="*/ 1260703 w 5977208"/>
                <a:gd name="connsiteY6" fmla="*/ 3874303 h 4572803"/>
                <a:gd name="connsiteX7" fmla="*/ 1260703 w 5977208"/>
                <a:gd name="connsiteY7" fmla="*/ 3740953 h 4572803"/>
                <a:gd name="connsiteX8" fmla="*/ 1368653 w 5977208"/>
                <a:gd name="connsiteY8" fmla="*/ 3664753 h 4572803"/>
                <a:gd name="connsiteX9" fmla="*/ 1527403 w 5977208"/>
                <a:gd name="connsiteY9" fmla="*/ 3709203 h 4572803"/>
                <a:gd name="connsiteX10" fmla="*/ 1667103 w 5977208"/>
                <a:gd name="connsiteY10" fmla="*/ 3569503 h 4572803"/>
                <a:gd name="connsiteX11" fmla="*/ 1819503 w 5977208"/>
                <a:gd name="connsiteY11" fmla="*/ 3728253 h 4572803"/>
                <a:gd name="connsiteX12" fmla="*/ 2194153 w 5977208"/>
                <a:gd name="connsiteY12" fmla="*/ 4166403 h 4572803"/>
                <a:gd name="connsiteX13" fmla="*/ 1902053 w 5977208"/>
                <a:gd name="connsiteY13" fmla="*/ 4236253 h 4572803"/>
                <a:gd name="connsiteX14" fmla="*/ 2048103 w 5977208"/>
                <a:gd name="connsiteY14" fmla="*/ 4471203 h 4572803"/>
                <a:gd name="connsiteX15" fmla="*/ 2416403 w 5977208"/>
                <a:gd name="connsiteY15" fmla="*/ 4096553 h 4572803"/>
                <a:gd name="connsiteX16" fmla="*/ 2651353 w 5977208"/>
                <a:gd name="connsiteY16" fmla="*/ 4382303 h 4572803"/>
                <a:gd name="connsiteX17" fmla="*/ 2981553 w 5977208"/>
                <a:gd name="connsiteY17" fmla="*/ 4572803 h 4572803"/>
                <a:gd name="connsiteX18" fmla="*/ 3121253 w 5977208"/>
                <a:gd name="connsiteY18" fmla="*/ 4433103 h 4572803"/>
                <a:gd name="connsiteX19" fmla="*/ 3470503 w 5977208"/>
                <a:gd name="connsiteY19" fmla="*/ 4464853 h 4572803"/>
                <a:gd name="connsiteX20" fmla="*/ 4397603 w 5977208"/>
                <a:gd name="connsiteY20" fmla="*/ 4350553 h 4572803"/>
                <a:gd name="connsiteX21" fmla="*/ 4473803 w 5977208"/>
                <a:gd name="connsiteY21" fmla="*/ 4134653 h 4572803"/>
                <a:gd name="connsiteX22" fmla="*/ 4708753 w 5977208"/>
                <a:gd name="connsiteY22" fmla="*/ 4102903 h 4572803"/>
                <a:gd name="connsiteX23" fmla="*/ 4835753 w 5977208"/>
                <a:gd name="connsiteY23" fmla="*/ 4261653 h 4572803"/>
                <a:gd name="connsiteX24" fmla="*/ 4892903 w 5977208"/>
                <a:gd name="connsiteY24" fmla="*/ 4020353 h 4572803"/>
                <a:gd name="connsiteX25" fmla="*/ 4911953 w 5977208"/>
                <a:gd name="connsiteY25" fmla="*/ 3925103 h 4572803"/>
                <a:gd name="connsiteX26" fmla="*/ 4753203 w 5977208"/>
                <a:gd name="connsiteY26" fmla="*/ 3772703 h 4572803"/>
                <a:gd name="connsiteX27" fmla="*/ 4664303 w 5977208"/>
                <a:gd name="connsiteY27" fmla="*/ 3556803 h 4572803"/>
                <a:gd name="connsiteX28" fmla="*/ 4708753 w 5977208"/>
                <a:gd name="connsiteY28" fmla="*/ 3423453 h 4572803"/>
                <a:gd name="connsiteX29" fmla="*/ 4842103 w 5977208"/>
                <a:gd name="connsiteY29" fmla="*/ 3334553 h 4572803"/>
                <a:gd name="connsiteX30" fmla="*/ 4594453 w 5977208"/>
                <a:gd name="connsiteY30" fmla="*/ 3042453 h 4572803"/>
                <a:gd name="connsiteX31" fmla="*/ 4683353 w 5977208"/>
                <a:gd name="connsiteY31" fmla="*/ 2953553 h 4572803"/>
                <a:gd name="connsiteX32" fmla="*/ 4791303 w 5977208"/>
                <a:gd name="connsiteY32" fmla="*/ 3029753 h 4572803"/>
                <a:gd name="connsiteX33" fmla="*/ 4835753 w 5977208"/>
                <a:gd name="connsiteY33" fmla="*/ 2972603 h 4572803"/>
                <a:gd name="connsiteX34" fmla="*/ 4772253 w 5977208"/>
                <a:gd name="connsiteY34" fmla="*/ 2883703 h 4572803"/>
                <a:gd name="connsiteX35" fmla="*/ 4975453 w 5977208"/>
                <a:gd name="connsiteY35" fmla="*/ 2763053 h 4572803"/>
                <a:gd name="connsiteX36" fmla="*/ 5108803 w 5977208"/>
                <a:gd name="connsiteY36" fmla="*/ 2737653 h 4572803"/>
                <a:gd name="connsiteX37" fmla="*/ 5216753 w 5977208"/>
                <a:gd name="connsiteY37" fmla="*/ 2845603 h 4572803"/>
                <a:gd name="connsiteX38" fmla="*/ 5331053 w 5977208"/>
                <a:gd name="connsiteY38" fmla="*/ 2832903 h 4572803"/>
                <a:gd name="connsiteX39" fmla="*/ 5400903 w 5977208"/>
                <a:gd name="connsiteY39" fmla="*/ 2909103 h 4572803"/>
                <a:gd name="connsiteX40" fmla="*/ 5470753 w 5977208"/>
                <a:gd name="connsiteY40" fmla="*/ 2832903 h 4572803"/>
                <a:gd name="connsiteX41" fmla="*/ 5591403 w 5977208"/>
                <a:gd name="connsiteY41" fmla="*/ 2896403 h 4572803"/>
                <a:gd name="connsiteX42" fmla="*/ 5667603 w 5977208"/>
                <a:gd name="connsiteY42" fmla="*/ 2724953 h 4572803"/>
                <a:gd name="connsiteX43" fmla="*/ 5686653 w 5977208"/>
                <a:gd name="connsiteY43" fmla="*/ 2617003 h 4572803"/>
                <a:gd name="connsiteX44" fmla="*/ 5977208 w 5977208"/>
                <a:gd name="connsiteY44" fmla="*/ 2699039 h 4572803"/>
                <a:gd name="connsiteX45" fmla="*/ 5888235 w 5977208"/>
                <a:gd name="connsiteY45" fmla="*/ 629427 h 4572803"/>
                <a:gd name="connsiteX46" fmla="*/ 5858043 w 5977208"/>
                <a:gd name="connsiteY46" fmla="*/ 557989 h 4572803"/>
                <a:gd name="connsiteX47" fmla="*/ 5462783 w 5977208"/>
                <a:gd name="connsiteY47" fmla="*/ 357941 h 4572803"/>
                <a:gd name="connsiteX48" fmla="*/ 5123729 w 5977208"/>
                <a:gd name="connsiteY48" fmla="*/ 326023 h 4572803"/>
                <a:gd name="connsiteX49" fmla="*/ 4776317 w 5977208"/>
                <a:gd name="connsiteY49" fmla="*/ 504266 h 4572803"/>
                <a:gd name="connsiteX50" fmla="*/ 4273277 w 5977208"/>
                <a:gd name="connsiteY50" fmla="*/ 493738 h 4572803"/>
                <a:gd name="connsiteX51" fmla="*/ 4402832 w 5977208"/>
                <a:gd name="connsiteY51" fmla="*/ 847843 h 4572803"/>
                <a:gd name="connsiteX52" fmla="*/ 4234896 w 5977208"/>
                <a:gd name="connsiteY52" fmla="*/ 886271 h 4572803"/>
                <a:gd name="connsiteX53" fmla="*/ 3889603 w 5977208"/>
                <a:gd name="connsiteY53" fmla="*/ 343675 h 4572803"/>
                <a:gd name="connsiteX54" fmla="*/ 3102352 w 5977208"/>
                <a:gd name="connsiteY54" fmla="*/ 113939 h 4572803"/>
                <a:gd name="connsiteX55" fmla="*/ 2986287 w 5977208"/>
                <a:gd name="connsiteY55" fmla="*/ 135687 h 4572803"/>
                <a:gd name="connsiteX56" fmla="*/ 2933231 w 5977208"/>
                <a:gd name="connsiteY56" fmla="*/ 280927 h 4572803"/>
                <a:gd name="connsiteX57" fmla="*/ 2766291 w 5977208"/>
                <a:gd name="connsiteY57" fmla="*/ 328302 h 4572803"/>
                <a:gd name="connsiteX58" fmla="*/ 2456508 w 5977208"/>
                <a:gd name="connsiteY58" fmla="*/ 411748 h 4572803"/>
                <a:gd name="connsiteX59" fmla="*/ 2065533 w 5977208"/>
                <a:gd name="connsiteY59" fmla="*/ 850091 h 4572803"/>
                <a:gd name="connsiteX60" fmla="*/ 1938533 w 5977208"/>
                <a:gd name="connsiteY60" fmla="*/ 1080303 h 4572803"/>
                <a:gd name="connsiteX61" fmla="*/ 1863953 w 5977208"/>
                <a:gd name="connsiteY61" fmla="*/ 1118403 h 4572803"/>
                <a:gd name="connsiteX62" fmla="*/ 1933803 w 5977208"/>
                <a:gd name="connsiteY62" fmla="*/ 1480353 h 4572803"/>
                <a:gd name="connsiteX63" fmla="*/ 1908403 w 5977208"/>
                <a:gd name="connsiteY63" fmla="*/ 1556553 h 4572803"/>
                <a:gd name="connsiteX64" fmla="*/ 1933803 w 5977208"/>
                <a:gd name="connsiteY64" fmla="*/ 1658153 h 4572803"/>
                <a:gd name="connsiteX65" fmla="*/ 1838553 w 5977208"/>
                <a:gd name="connsiteY65" fmla="*/ 1753403 h 4572803"/>
                <a:gd name="connsiteX66" fmla="*/ 1787753 w 5977208"/>
                <a:gd name="connsiteY66" fmla="*/ 1956603 h 4572803"/>
                <a:gd name="connsiteX67" fmla="*/ 1559153 w 5977208"/>
                <a:gd name="connsiteY67" fmla="*/ 2064553 h 4572803"/>
                <a:gd name="connsiteX68" fmla="*/ 1540103 w 5977208"/>
                <a:gd name="connsiteY68" fmla="*/ 2356653 h 4572803"/>
                <a:gd name="connsiteX69" fmla="*/ 1616303 w 5977208"/>
                <a:gd name="connsiteY69" fmla="*/ 2432853 h 4572803"/>
                <a:gd name="connsiteX70" fmla="*/ 1584553 w 5977208"/>
                <a:gd name="connsiteY70" fmla="*/ 2483653 h 4572803"/>
                <a:gd name="connsiteX71" fmla="*/ 1387703 w 5977208"/>
                <a:gd name="connsiteY71" fmla="*/ 2509053 h 4572803"/>
                <a:gd name="connsiteX72" fmla="*/ 1228953 w 5977208"/>
                <a:gd name="connsiteY72" fmla="*/ 2699553 h 4572803"/>
                <a:gd name="connsiteX73" fmla="*/ 1108303 w 5977208"/>
                <a:gd name="connsiteY73" fmla="*/ 2623353 h 4572803"/>
                <a:gd name="connsiteX74" fmla="*/ 1013053 w 5977208"/>
                <a:gd name="connsiteY74" fmla="*/ 2547153 h 4572803"/>
                <a:gd name="connsiteX75" fmla="*/ 867003 w 5977208"/>
                <a:gd name="connsiteY75" fmla="*/ 2305853 h 4572803"/>
                <a:gd name="connsiteX76" fmla="*/ 778103 w 5977208"/>
                <a:gd name="connsiteY76" fmla="*/ 2204253 h 4572803"/>
                <a:gd name="connsiteX77" fmla="*/ 873353 w 5977208"/>
                <a:gd name="connsiteY77" fmla="*/ 2007403 h 4572803"/>
                <a:gd name="connsiteX78" fmla="*/ 720953 w 5977208"/>
                <a:gd name="connsiteY78" fmla="*/ 1994703 h 4572803"/>
                <a:gd name="connsiteX79" fmla="*/ 765403 w 5977208"/>
                <a:gd name="connsiteY79" fmla="*/ 1874053 h 4572803"/>
                <a:gd name="connsiteX80" fmla="*/ 619353 w 5977208"/>
                <a:gd name="connsiteY80" fmla="*/ 1791503 h 4572803"/>
                <a:gd name="connsiteX81" fmla="*/ 543153 w 5977208"/>
                <a:gd name="connsiteY81" fmla="*/ 1823253 h 4572803"/>
                <a:gd name="connsiteX82" fmla="*/ 428853 w 5977208"/>
                <a:gd name="connsiteY82" fmla="*/ 1899453 h 4572803"/>
                <a:gd name="connsiteX83" fmla="*/ 384403 w 5977208"/>
                <a:gd name="connsiteY83" fmla="*/ 2083603 h 4572803"/>
                <a:gd name="connsiteX84" fmla="*/ 397103 w 5977208"/>
                <a:gd name="connsiteY84" fmla="*/ 2166153 h 4572803"/>
                <a:gd name="connsiteX85" fmla="*/ 244703 w 5977208"/>
                <a:gd name="connsiteY85" fmla="*/ 2305853 h 4572803"/>
                <a:gd name="connsiteX86" fmla="*/ 98653 w 5977208"/>
                <a:gd name="connsiteY86" fmla="*/ 2509053 h 4572803"/>
                <a:gd name="connsiteX87" fmla="*/ 98653 w 5977208"/>
                <a:gd name="connsiteY87" fmla="*/ 2724953 h 4572803"/>
                <a:gd name="connsiteX88" fmla="*/ 320903 w 5977208"/>
                <a:gd name="connsiteY88" fmla="*/ 2915453 h 4572803"/>
                <a:gd name="connsiteX89" fmla="*/ 473303 w 5977208"/>
                <a:gd name="connsiteY89" fmla="*/ 2896403 h 4572803"/>
                <a:gd name="connsiteX90" fmla="*/ 524103 w 5977208"/>
                <a:gd name="connsiteY90" fmla="*/ 3042453 h 4572803"/>
                <a:gd name="connsiteX91" fmla="*/ 600303 w 5977208"/>
                <a:gd name="connsiteY91" fmla="*/ 3220253 h 4572803"/>
                <a:gd name="connsiteX92" fmla="*/ 752703 w 5977208"/>
                <a:gd name="connsiteY92" fmla="*/ 3353603 h 4572803"/>
                <a:gd name="connsiteX93" fmla="*/ 828903 w 5977208"/>
                <a:gd name="connsiteY93" fmla="*/ 3588553 h 4572803"/>
                <a:gd name="connsiteX94" fmla="*/ 562203 w 5977208"/>
                <a:gd name="connsiteY94" fmla="*/ 3556803 h 4572803"/>
                <a:gd name="connsiteX95" fmla="*/ 225653 w 5977208"/>
                <a:gd name="connsiteY95" fmla="*/ 3563153 h 4572803"/>
                <a:gd name="connsiteX96" fmla="*/ 206603 w 5977208"/>
                <a:gd name="connsiteY96" fmla="*/ 3779053 h 4572803"/>
                <a:gd name="connsiteX97" fmla="*/ 187553 w 5977208"/>
                <a:gd name="connsiteY97" fmla="*/ 4039403 h 4572803"/>
                <a:gd name="connsiteX98" fmla="*/ 200253 w 5977208"/>
                <a:gd name="connsiteY98" fmla="*/ 4242603 h 4572803"/>
                <a:gd name="connsiteX99" fmla="*/ 257403 w 5977208"/>
                <a:gd name="connsiteY99" fmla="*/ 4280703 h 4572803"/>
                <a:gd name="connsiteX100" fmla="*/ 390753 w 5977208"/>
                <a:gd name="connsiteY100" fmla="*/ 4395003 h 4572803"/>
                <a:gd name="connsiteX101" fmla="*/ 562203 w 5977208"/>
                <a:gd name="connsiteY101" fmla="*/ 4433103 h 4572803"/>
                <a:gd name="connsiteX0" fmla="*/ 562203 w 5977208"/>
                <a:gd name="connsiteY0" fmla="*/ 4433103 h 4572803"/>
                <a:gd name="connsiteX1" fmla="*/ 619353 w 5977208"/>
                <a:gd name="connsiteY1" fmla="*/ 4363253 h 4572803"/>
                <a:gd name="connsiteX2" fmla="*/ 714603 w 5977208"/>
                <a:gd name="connsiteY2" fmla="*/ 4363253 h 4572803"/>
                <a:gd name="connsiteX3" fmla="*/ 847953 w 5977208"/>
                <a:gd name="connsiteY3" fmla="*/ 4268003 h 4572803"/>
                <a:gd name="connsiteX4" fmla="*/ 968603 w 5977208"/>
                <a:gd name="connsiteY4" fmla="*/ 4229903 h 4572803"/>
                <a:gd name="connsiteX5" fmla="*/ 1006703 w 5977208"/>
                <a:gd name="connsiteY5" fmla="*/ 4045753 h 4572803"/>
                <a:gd name="connsiteX6" fmla="*/ 1260703 w 5977208"/>
                <a:gd name="connsiteY6" fmla="*/ 3874303 h 4572803"/>
                <a:gd name="connsiteX7" fmla="*/ 1260703 w 5977208"/>
                <a:gd name="connsiteY7" fmla="*/ 3740953 h 4572803"/>
                <a:gd name="connsiteX8" fmla="*/ 1368653 w 5977208"/>
                <a:gd name="connsiteY8" fmla="*/ 3664753 h 4572803"/>
                <a:gd name="connsiteX9" fmla="*/ 1527403 w 5977208"/>
                <a:gd name="connsiteY9" fmla="*/ 3709203 h 4572803"/>
                <a:gd name="connsiteX10" fmla="*/ 1667103 w 5977208"/>
                <a:gd name="connsiteY10" fmla="*/ 3569503 h 4572803"/>
                <a:gd name="connsiteX11" fmla="*/ 1819503 w 5977208"/>
                <a:gd name="connsiteY11" fmla="*/ 3728253 h 4572803"/>
                <a:gd name="connsiteX12" fmla="*/ 2194153 w 5977208"/>
                <a:gd name="connsiteY12" fmla="*/ 4166403 h 4572803"/>
                <a:gd name="connsiteX13" fmla="*/ 1902053 w 5977208"/>
                <a:gd name="connsiteY13" fmla="*/ 4236253 h 4572803"/>
                <a:gd name="connsiteX14" fmla="*/ 2048103 w 5977208"/>
                <a:gd name="connsiteY14" fmla="*/ 4471203 h 4572803"/>
                <a:gd name="connsiteX15" fmla="*/ 2416403 w 5977208"/>
                <a:gd name="connsiteY15" fmla="*/ 4096553 h 4572803"/>
                <a:gd name="connsiteX16" fmla="*/ 2651353 w 5977208"/>
                <a:gd name="connsiteY16" fmla="*/ 4382303 h 4572803"/>
                <a:gd name="connsiteX17" fmla="*/ 2981553 w 5977208"/>
                <a:gd name="connsiteY17" fmla="*/ 4572803 h 4572803"/>
                <a:gd name="connsiteX18" fmla="*/ 3121253 w 5977208"/>
                <a:gd name="connsiteY18" fmla="*/ 4433103 h 4572803"/>
                <a:gd name="connsiteX19" fmla="*/ 3470503 w 5977208"/>
                <a:gd name="connsiteY19" fmla="*/ 4464853 h 4572803"/>
                <a:gd name="connsiteX20" fmla="*/ 4397603 w 5977208"/>
                <a:gd name="connsiteY20" fmla="*/ 4350553 h 4572803"/>
                <a:gd name="connsiteX21" fmla="*/ 4473803 w 5977208"/>
                <a:gd name="connsiteY21" fmla="*/ 4134653 h 4572803"/>
                <a:gd name="connsiteX22" fmla="*/ 4708753 w 5977208"/>
                <a:gd name="connsiteY22" fmla="*/ 4102903 h 4572803"/>
                <a:gd name="connsiteX23" fmla="*/ 4835753 w 5977208"/>
                <a:gd name="connsiteY23" fmla="*/ 4261653 h 4572803"/>
                <a:gd name="connsiteX24" fmla="*/ 4892903 w 5977208"/>
                <a:gd name="connsiteY24" fmla="*/ 4020353 h 4572803"/>
                <a:gd name="connsiteX25" fmla="*/ 4911953 w 5977208"/>
                <a:gd name="connsiteY25" fmla="*/ 3925103 h 4572803"/>
                <a:gd name="connsiteX26" fmla="*/ 4753203 w 5977208"/>
                <a:gd name="connsiteY26" fmla="*/ 3772703 h 4572803"/>
                <a:gd name="connsiteX27" fmla="*/ 4664303 w 5977208"/>
                <a:gd name="connsiteY27" fmla="*/ 3556803 h 4572803"/>
                <a:gd name="connsiteX28" fmla="*/ 4708753 w 5977208"/>
                <a:gd name="connsiteY28" fmla="*/ 3423453 h 4572803"/>
                <a:gd name="connsiteX29" fmla="*/ 4842103 w 5977208"/>
                <a:gd name="connsiteY29" fmla="*/ 3334553 h 4572803"/>
                <a:gd name="connsiteX30" fmla="*/ 4594453 w 5977208"/>
                <a:gd name="connsiteY30" fmla="*/ 3042453 h 4572803"/>
                <a:gd name="connsiteX31" fmla="*/ 4683353 w 5977208"/>
                <a:gd name="connsiteY31" fmla="*/ 2953553 h 4572803"/>
                <a:gd name="connsiteX32" fmla="*/ 4791303 w 5977208"/>
                <a:gd name="connsiteY32" fmla="*/ 3029753 h 4572803"/>
                <a:gd name="connsiteX33" fmla="*/ 4835753 w 5977208"/>
                <a:gd name="connsiteY33" fmla="*/ 2972603 h 4572803"/>
                <a:gd name="connsiteX34" fmla="*/ 4772253 w 5977208"/>
                <a:gd name="connsiteY34" fmla="*/ 2883703 h 4572803"/>
                <a:gd name="connsiteX35" fmla="*/ 4975453 w 5977208"/>
                <a:gd name="connsiteY35" fmla="*/ 2763053 h 4572803"/>
                <a:gd name="connsiteX36" fmla="*/ 5108803 w 5977208"/>
                <a:gd name="connsiteY36" fmla="*/ 2737653 h 4572803"/>
                <a:gd name="connsiteX37" fmla="*/ 5216753 w 5977208"/>
                <a:gd name="connsiteY37" fmla="*/ 2845603 h 4572803"/>
                <a:gd name="connsiteX38" fmla="*/ 5331053 w 5977208"/>
                <a:gd name="connsiteY38" fmla="*/ 2832903 h 4572803"/>
                <a:gd name="connsiteX39" fmla="*/ 5400903 w 5977208"/>
                <a:gd name="connsiteY39" fmla="*/ 2909103 h 4572803"/>
                <a:gd name="connsiteX40" fmla="*/ 5470753 w 5977208"/>
                <a:gd name="connsiteY40" fmla="*/ 2832903 h 4572803"/>
                <a:gd name="connsiteX41" fmla="*/ 5591403 w 5977208"/>
                <a:gd name="connsiteY41" fmla="*/ 2896403 h 4572803"/>
                <a:gd name="connsiteX42" fmla="*/ 5667603 w 5977208"/>
                <a:gd name="connsiteY42" fmla="*/ 2724953 h 4572803"/>
                <a:gd name="connsiteX43" fmla="*/ 5686653 w 5977208"/>
                <a:gd name="connsiteY43" fmla="*/ 2617003 h 4572803"/>
                <a:gd name="connsiteX44" fmla="*/ 5977208 w 5977208"/>
                <a:gd name="connsiteY44" fmla="*/ 2699039 h 4572803"/>
                <a:gd name="connsiteX45" fmla="*/ 5888235 w 5977208"/>
                <a:gd name="connsiteY45" fmla="*/ 629427 h 4572803"/>
                <a:gd name="connsiteX46" fmla="*/ 5858043 w 5977208"/>
                <a:gd name="connsiteY46" fmla="*/ 557989 h 4572803"/>
                <a:gd name="connsiteX47" fmla="*/ 5462783 w 5977208"/>
                <a:gd name="connsiteY47" fmla="*/ 357941 h 4572803"/>
                <a:gd name="connsiteX48" fmla="*/ 5123729 w 5977208"/>
                <a:gd name="connsiteY48" fmla="*/ 326023 h 4572803"/>
                <a:gd name="connsiteX49" fmla="*/ 4776317 w 5977208"/>
                <a:gd name="connsiteY49" fmla="*/ 504266 h 4572803"/>
                <a:gd name="connsiteX50" fmla="*/ 4273277 w 5977208"/>
                <a:gd name="connsiteY50" fmla="*/ 493738 h 4572803"/>
                <a:gd name="connsiteX51" fmla="*/ 4402832 w 5977208"/>
                <a:gd name="connsiteY51" fmla="*/ 847843 h 4572803"/>
                <a:gd name="connsiteX52" fmla="*/ 4234896 w 5977208"/>
                <a:gd name="connsiteY52" fmla="*/ 886271 h 4572803"/>
                <a:gd name="connsiteX53" fmla="*/ 3889603 w 5977208"/>
                <a:gd name="connsiteY53" fmla="*/ 343675 h 4572803"/>
                <a:gd name="connsiteX54" fmla="*/ 3102352 w 5977208"/>
                <a:gd name="connsiteY54" fmla="*/ 113939 h 4572803"/>
                <a:gd name="connsiteX55" fmla="*/ 2986287 w 5977208"/>
                <a:gd name="connsiteY55" fmla="*/ 135687 h 4572803"/>
                <a:gd name="connsiteX56" fmla="*/ 2933231 w 5977208"/>
                <a:gd name="connsiteY56" fmla="*/ 280927 h 4572803"/>
                <a:gd name="connsiteX57" fmla="*/ 2766291 w 5977208"/>
                <a:gd name="connsiteY57" fmla="*/ 328302 h 4572803"/>
                <a:gd name="connsiteX58" fmla="*/ 2456508 w 5977208"/>
                <a:gd name="connsiteY58" fmla="*/ 411748 h 4572803"/>
                <a:gd name="connsiteX59" fmla="*/ 2065533 w 5977208"/>
                <a:gd name="connsiteY59" fmla="*/ 850091 h 4572803"/>
                <a:gd name="connsiteX60" fmla="*/ 1938533 w 5977208"/>
                <a:gd name="connsiteY60" fmla="*/ 1080303 h 4572803"/>
                <a:gd name="connsiteX61" fmla="*/ 1863953 w 5977208"/>
                <a:gd name="connsiteY61" fmla="*/ 1118403 h 4572803"/>
                <a:gd name="connsiteX62" fmla="*/ 1933803 w 5977208"/>
                <a:gd name="connsiteY62" fmla="*/ 1480353 h 4572803"/>
                <a:gd name="connsiteX63" fmla="*/ 1908403 w 5977208"/>
                <a:gd name="connsiteY63" fmla="*/ 1556553 h 4572803"/>
                <a:gd name="connsiteX64" fmla="*/ 1933803 w 5977208"/>
                <a:gd name="connsiteY64" fmla="*/ 1658153 h 4572803"/>
                <a:gd name="connsiteX65" fmla="*/ 1838553 w 5977208"/>
                <a:gd name="connsiteY65" fmla="*/ 1753403 h 4572803"/>
                <a:gd name="connsiteX66" fmla="*/ 1787753 w 5977208"/>
                <a:gd name="connsiteY66" fmla="*/ 1956603 h 4572803"/>
                <a:gd name="connsiteX67" fmla="*/ 1559153 w 5977208"/>
                <a:gd name="connsiteY67" fmla="*/ 2064553 h 4572803"/>
                <a:gd name="connsiteX68" fmla="*/ 1540103 w 5977208"/>
                <a:gd name="connsiteY68" fmla="*/ 2356653 h 4572803"/>
                <a:gd name="connsiteX69" fmla="*/ 1616303 w 5977208"/>
                <a:gd name="connsiteY69" fmla="*/ 2432853 h 4572803"/>
                <a:gd name="connsiteX70" fmla="*/ 1584553 w 5977208"/>
                <a:gd name="connsiteY70" fmla="*/ 2483653 h 4572803"/>
                <a:gd name="connsiteX71" fmla="*/ 1387703 w 5977208"/>
                <a:gd name="connsiteY71" fmla="*/ 2509053 h 4572803"/>
                <a:gd name="connsiteX72" fmla="*/ 1228953 w 5977208"/>
                <a:gd name="connsiteY72" fmla="*/ 2699553 h 4572803"/>
                <a:gd name="connsiteX73" fmla="*/ 1108303 w 5977208"/>
                <a:gd name="connsiteY73" fmla="*/ 2623353 h 4572803"/>
                <a:gd name="connsiteX74" fmla="*/ 1013053 w 5977208"/>
                <a:gd name="connsiteY74" fmla="*/ 2547153 h 4572803"/>
                <a:gd name="connsiteX75" fmla="*/ 867003 w 5977208"/>
                <a:gd name="connsiteY75" fmla="*/ 2305853 h 4572803"/>
                <a:gd name="connsiteX76" fmla="*/ 778103 w 5977208"/>
                <a:gd name="connsiteY76" fmla="*/ 2204253 h 4572803"/>
                <a:gd name="connsiteX77" fmla="*/ 873353 w 5977208"/>
                <a:gd name="connsiteY77" fmla="*/ 2007403 h 4572803"/>
                <a:gd name="connsiteX78" fmla="*/ 720953 w 5977208"/>
                <a:gd name="connsiteY78" fmla="*/ 1994703 h 4572803"/>
                <a:gd name="connsiteX79" fmla="*/ 765403 w 5977208"/>
                <a:gd name="connsiteY79" fmla="*/ 1874053 h 4572803"/>
                <a:gd name="connsiteX80" fmla="*/ 619353 w 5977208"/>
                <a:gd name="connsiteY80" fmla="*/ 1791503 h 4572803"/>
                <a:gd name="connsiteX81" fmla="*/ 543153 w 5977208"/>
                <a:gd name="connsiteY81" fmla="*/ 1823253 h 4572803"/>
                <a:gd name="connsiteX82" fmla="*/ 428853 w 5977208"/>
                <a:gd name="connsiteY82" fmla="*/ 1899453 h 4572803"/>
                <a:gd name="connsiteX83" fmla="*/ 384403 w 5977208"/>
                <a:gd name="connsiteY83" fmla="*/ 2083603 h 4572803"/>
                <a:gd name="connsiteX84" fmla="*/ 397103 w 5977208"/>
                <a:gd name="connsiteY84" fmla="*/ 2166153 h 4572803"/>
                <a:gd name="connsiteX85" fmla="*/ 244703 w 5977208"/>
                <a:gd name="connsiteY85" fmla="*/ 2305853 h 4572803"/>
                <a:gd name="connsiteX86" fmla="*/ 98653 w 5977208"/>
                <a:gd name="connsiteY86" fmla="*/ 2509053 h 4572803"/>
                <a:gd name="connsiteX87" fmla="*/ 98653 w 5977208"/>
                <a:gd name="connsiteY87" fmla="*/ 2724953 h 4572803"/>
                <a:gd name="connsiteX88" fmla="*/ 320903 w 5977208"/>
                <a:gd name="connsiteY88" fmla="*/ 2915453 h 4572803"/>
                <a:gd name="connsiteX89" fmla="*/ 473303 w 5977208"/>
                <a:gd name="connsiteY89" fmla="*/ 2896403 h 4572803"/>
                <a:gd name="connsiteX90" fmla="*/ 524103 w 5977208"/>
                <a:gd name="connsiteY90" fmla="*/ 3042453 h 4572803"/>
                <a:gd name="connsiteX91" fmla="*/ 600303 w 5977208"/>
                <a:gd name="connsiteY91" fmla="*/ 3220253 h 4572803"/>
                <a:gd name="connsiteX92" fmla="*/ 752703 w 5977208"/>
                <a:gd name="connsiteY92" fmla="*/ 3353603 h 4572803"/>
                <a:gd name="connsiteX93" fmla="*/ 828903 w 5977208"/>
                <a:gd name="connsiteY93" fmla="*/ 3588553 h 4572803"/>
                <a:gd name="connsiteX94" fmla="*/ 562203 w 5977208"/>
                <a:gd name="connsiteY94" fmla="*/ 3556803 h 4572803"/>
                <a:gd name="connsiteX95" fmla="*/ 225653 w 5977208"/>
                <a:gd name="connsiteY95" fmla="*/ 3563153 h 4572803"/>
                <a:gd name="connsiteX96" fmla="*/ 206603 w 5977208"/>
                <a:gd name="connsiteY96" fmla="*/ 3779053 h 4572803"/>
                <a:gd name="connsiteX97" fmla="*/ 187553 w 5977208"/>
                <a:gd name="connsiteY97" fmla="*/ 4039403 h 4572803"/>
                <a:gd name="connsiteX98" fmla="*/ 200253 w 5977208"/>
                <a:gd name="connsiteY98" fmla="*/ 4242603 h 4572803"/>
                <a:gd name="connsiteX99" fmla="*/ 257403 w 5977208"/>
                <a:gd name="connsiteY99" fmla="*/ 4280703 h 4572803"/>
                <a:gd name="connsiteX100" fmla="*/ 390753 w 5977208"/>
                <a:gd name="connsiteY100" fmla="*/ 4395003 h 4572803"/>
                <a:gd name="connsiteX101" fmla="*/ 562203 w 5977208"/>
                <a:gd name="connsiteY101" fmla="*/ 4433103 h 4572803"/>
                <a:gd name="connsiteX0" fmla="*/ 562203 w 5977208"/>
                <a:gd name="connsiteY0" fmla="*/ 4433103 h 4572803"/>
                <a:gd name="connsiteX1" fmla="*/ 619353 w 5977208"/>
                <a:gd name="connsiteY1" fmla="*/ 4363253 h 4572803"/>
                <a:gd name="connsiteX2" fmla="*/ 714603 w 5977208"/>
                <a:gd name="connsiteY2" fmla="*/ 4363253 h 4572803"/>
                <a:gd name="connsiteX3" fmla="*/ 847953 w 5977208"/>
                <a:gd name="connsiteY3" fmla="*/ 4268003 h 4572803"/>
                <a:gd name="connsiteX4" fmla="*/ 968603 w 5977208"/>
                <a:gd name="connsiteY4" fmla="*/ 4229903 h 4572803"/>
                <a:gd name="connsiteX5" fmla="*/ 1006703 w 5977208"/>
                <a:gd name="connsiteY5" fmla="*/ 4045753 h 4572803"/>
                <a:gd name="connsiteX6" fmla="*/ 1260703 w 5977208"/>
                <a:gd name="connsiteY6" fmla="*/ 3874303 h 4572803"/>
                <a:gd name="connsiteX7" fmla="*/ 1260703 w 5977208"/>
                <a:gd name="connsiteY7" fmla="*/ 3740953 h 4572803"/>
                <a:gd name="connsiteX8" fmla="*/ 1368653 w 5977208"/>
                <a:gd name="connsiteY8" fmla="*/ 3664753 h 4572803"/>
                <a:gd name="connsiteX9" fmla="*/ 1527403 w 5977208"/>
                <a:gd name="connsiteY9" fmla="*/ 3709203 h 4572803"/>
                <a:gd name="connsiteX10" fmla="*/ 1667103 w 5977208"/>
                <a:gd name="connsiteY10" fmla="*/ 3569503 h 4572803"/>
                <a:gd name="connsiteX11" fmla="*/ 1819503 w 5977208"/>
                <a:gd name="connsiteY11" fmla="*/ 3728253 h 4572803"/>
                <a:gd name="connsiteX12" fmla="*/ 2194153 w 5977208"/>
                <a:gd name="connsiteY12" fmla="*/ 4166403 h 4572803"/>
                <a:gd name="connsiteX13" fmla="*/ 1902053 w 5977208"/>
                <a:gd name="connsiteY13" fmla="*/ 4236253 h 4572803"/>
                <a:gd name="connsiteX14" fmla="*/ 2048103 w 5977208"/>
                <a:gd name="connsiteY14" fmla="*/ 4471203 h 4572803"/>
                <a:gd name="connsiteX15" fmla="*/ 2416403 w 5977208"/>
                <a:gd name="connsiteY15" fmla="*/ 4096553 h 4572803"/>
                <a:gd name="connsiteX16" fmla="*/ 2651353 w 5977208"/>
                <a:gd name="connsiteY16" fmla="*/ 4382303 h 4572803"/>
                <a:gd name="connsiteX17" fmla="*/ 2981553 w 5977208"/>
                <a:gd name="connsiteY17" fmla="*/ 4572803 h 4572803"/>
                <a:gd name="connsiteX18" fmla="*/ 3121253 w 5977208"/>
                <a:gd name="connsiteY18" fmla="*/ 4433103 h 4572803"/>
                <a:gd name="connsiteX19" fmla="*/ 3470503 w 5977208"/>
                <a:gd name="connsiteY19" fmla="*/ 4464853 h 4572803"/>
                <a:gd name="connsiteX20" fmla="*/ 4397603 w 5977208"/>
                <a:gd name="connsiteY20" fmla="*/ 4350553 h 4572803"/>
                <a:gd name="connsiteX21" fmla="*/ 4473803 w 5977208"/>
                <a:gd name="connsiteY21" fmla="*/ 4134653 h 4572803"/>
                <a:gd name="connsiteX22" fmla="*/ 4708753 w 5977208"/>
                <a:gd name="connsiteY22" fmla="*/ 4102903 h 4572803"/>
                <a:gd name="connsiteX23" fmla="*/ 4835753 w 5977208"/>
                <a:gd name="connsiteY23" fmla="*/ 4261653 h 4572803"/>
                <a:gd name="connsiteX24" fmla="*/ 4892903 w 5977208"/>
                <a:gd name="connsiteY24" fmla="*/ 4020353 h 4572803"/>
                <a:gd name="connsiteX25" fmla="*/ 4911953 w 5977208"/>
                <a:gd name="connsiteY25" fmla="*/ 3925103 h 4572803"/>
                <a:gd name="connsiteX26" fmla="*/ 4753203 w 5977208"/>
                <a:gd name="connsiteY26" fmla="*/ 3772703 h 4572803"/>
                <a:gd name="connsiteX27" fmla="*/ 4664303 w 5977208"/>
                <a:gd name="connsiteY27" fmla="*/ 3556803 h 4572803"/>
                <a:gd name="connsiteX28" fmla="*/ 4708753 w 5977208"/>
                <a:gd name="connsiteY28" fmla="*/ 3423453 h 4572803"/>
                <a:gd name="connsiteX29" fmla="*/ 4842103 w 5977208"/>
                <a:gd name="connsiteY29" fmla="*/ 3334553 h 4572803"/>
                <a:gd name="connsiteX30" fmla="*/ 4594453 w 5977208"/>
                <a:gd name="connsiteY30" fmla="*/ 3042453 h 4572803"/>
                <a:gd name="connsiteX31" fmla="*/ 4683353 w 5977208"/>
                <a:gd name="connsiteY31" fmla="*/ 2953553 h 4572803"/>
                <a:gd name="connsiteX32" fmla="*/ 4791303 w 5977208"/>
                <a:gd name="connsiteY32" fmla="*/ 3029753 h 4572803"/>
                <a:gd name="connsiteX33" fmla="*/ 4835753 w 5977208"/>
                <a:gd name="connsiteY33" fmla="*/ 2972603 h 4572803"/>
                <a:gd name="connsiteX34" fmla="*/ 4772253 w 5977208"/>
                <a:gd name="connsiteY34" fmla="*/ 2883703 h 4572803"/>
                <a:gd name="connsiteX35" fmla="*/ 4975453 w 5977208"/>
                <a:gd name="connsiteY35" fmla="*/ 2763053 h 4572803"/>
                <a:gd name="connsiteX36" fmla="*/ 5108803 w 5977208"/>
                <a:gd name="connsiteY36" fmla="*/ 2737653 h 4572803"/>
                <a:gd name="connsiteX37" fmla="*/ 5216753 w 5977208"/>
                <a:gd name="connsiteY37" fmla="*/ 2845603 h 4572803"/>
                <a:gd name="connsiteX38" fmla="*/ 5331053 w 5977208"/>
                <a:gd name="connsiteY38" fmla="*/ 2832903 h 4572803"/>
                <a:gd name="connsiteX39" fmla="*/ 5400903 w 5977208"/>
                <a:gd name="connsiteY39" fmla="*/ 2909103 h 4572803"/>
                <a:gd name="connsiteX40" fmla="*/ 5470753 w 5977208"/>
                <a:gd name="connsiteY40" fmla="*/ 2832903 h 4572803"/>
                <a:gd name="connsiteX41" fmla="*/ 5591403 w 5977208"/>
                <a:gd name="connsiteY41" fmla="*/ 2896403 h 4572803"/>
                <a:gd name="connsiteX42" fmla="*/ 5667603 w 5977208"/>
                <a:gd name="connsiteY42" fmla="*/ 2724953 h 4572803"/>
                <a:gd name="connsiteX43" fmla="*/ 5686653 w 5977208"/>
                <a:gd name="connsiteY43" fmla="*/ 2617003 h 4572803"/>
                <a:gd name="connsiteX44" fmla="*/ 5977208 w 5977208"/>
                <a:gd name="connsiteY44" fmla="*/ 2699039 h 4572803"/>
                <a:gd name="connsiteX45" fmla="*/ 5888235 w 5977208"/>
                <a:gd name="connsiteY45" fmla="*/ 629427 h 4572803"/>
                <a:gd name="connsiteX46" fmla="*/ 5858043 w 5977208"/>
                <a:gd name="connsiteY46" fmla="*/ 557989 h 4572803"/>
                <a:gd name="connsiteX47" fmla="*/ 5462783 w 5977208"/>
                <a:gd name="connsiteY47" fmla="*/ 357941 h 4572803"/>
                <a:gd name="connsiteX48" fmla="*/ 5123729 w 5977208"/>
                <a:gd name="connsiteY48" fmla="*/ 326023 h 4572803"/>
                <a:gd name="connsiteX49" fmla="*/ 4776317 w 5977208"/>
                <a:gd name="connsiteY49" fmla="*/ 504266 h 4572803"/>
                <a:gd name="connsiteX50" fmla="*/ 4273277 w 5977208"/>
                <a:gd name="connsiteY50" fmla="*/ 493738 h 4572803"/>
                <a:gd name="connsiteX51" fmla="*/ 4402832 w 5977208"/>
                <a:gd name="connsiteY51" fmla="*/ 847843 h 4572803"/>
                <a:gd name="connsiteX52" fmla="*/ 4234896 w 5977208"/>
                <a:gd name="connsiteY52" fmla="*/ 886271 h 4572803"/>
                <a:gd name="connsiteX53" fmla="*/ 3889603 w 5977208"/>
                <a:gd name="connsiteY53" fmla="*/ 343675 h 4572803"/>
                <a:gd name="connsiteX54" fmla="*/ 3102352 w 5977208"/>
                <a:gd name="connsiteY54" fmla="*/ 113939 h 4572803"/>
                <a:gd name="connsiteX55" fmla="*/ 2986287 w 5977208"/>
                <a:gd name="connsiteY55" fmla="*/ 135687 h 4572803"/>
                <a:gd name="connsiteX56" fmla="*/ 2990746 w 5977208"/>
                <a:gd name="connsiteY56" fmla="*/ 145432 h 4572803"/>
                <a:gd name="connsiteX57" fmla="*/ 2933231 w 5977208"/>
                <a:gd name="connsiteY57" fmla="*/ 280927 h 4572803"/>
                <a:gd name="connsiteX58" fmla="*/ 2766291 w 5977208"/>
                <a:gd name="connsiteY58" fmla="*/ 328302 h 4572803"/>
                <a:gd name="connsiteX59" fmla="*/ 2456508 w 5977208"/>
                <a:gd name="connsiteY59" fmla="*/ 411748 h 4572803"/>
                <a:gd name="connsiteX60" fmla="*/ 2065533 w 5977208"/>
                <a:gd name="connsiteY60" fmla="*/ 850091 h 4572803"/>
                <a:gd name="connsiteX61" fmla="*/ 1938533 w 5977208"/>
                <a:gd name="connsiteY61" fmla="*/ 1080303 h 4572803"/>
                <a:gd name="connsiteX62" fmla="*/ 1863953 w 5977208"/>
                <a:gd name="connsiteY62" fmla="*/ 1118403 h 4572803"/>
                <a:gd name="connsiteX63" fmla="*/ 1933803 w 5977208"/>
                <a:gd name="connsiteY63" fmla="*/ 1480353 h 4572803"/>
                <a:gd name="connsiteX64" fmla="*/ 1908403 w 5977208"/>
                <a:gd name="connsiteY64" fmla="*/ 1556553 h 4572803"/>
                <a:gd name="connsiteX65" fmla="*/ 1933803 w 5977208"/>
                <a:gd name="connsiteY65" fmla="*/ 1658153 h 4572803"/>
                <a:gd name="connsiteX66" fmla="*/ 1838553 w 5977208"/>
                <a:gd name="connsiteY66" fmla="*/ 1753403 h 4572803"/>
                <a:gd name="connsiteX67" fmla="*/ 1787753 w 5977208"/>
                <a:gd name="connsiteY67" fmla="*/ 1956603 h 4572803"/>
                <a:gd name="connsiteX68" fmla="*/ 1559153 w 5977208"/>
                <a:gd name="connsiteY68" fmla="*/ 2064553 h 4572803"/>
                <a:gd name="connsiteX69" fmla="*/ 1540103 w 5977208"/>
                <a:gd name="connsiteY69" fmla="*/ 2356653 h 4572803"/>
                <a:gd name="connsiteX70" fmla="*/ 1616303 w 5977208"/>
                <a:gd name="connsiteY70" fmla="*/ 2432853 h 4572803"/>
                <a:gd name="connsiteX71" fmla="*/ 1584553 w 5977208"/>
                <a:gd name="connsiteY71" fmla="*/ 2483653 h 4572803"/>
                <a:gd name="connsiteX72" fmla="*/ 1387703 w 5977208"/>
                <a:gd name="connsiteY72" fmla="*/ 2509053 h 4572803"/>
                <a:gd name="connsiteX73" fmla="*/ 1228953 w 5977208"/>
                <a:gd name="connsiteY73" fmla="*/ 2699553 h 4572803"/>
                <a:gd name="connsiteX74" fmla="*/ 1108303 w 5977208"/>
                <a:gd name="connsiteY74" fmla="*/ 2623353 h 4572803"/>
                <a:gd name="connsiteX75" fmla="*/ 1013053 w 5977208"/>
                <a:gd name="connsiteY75" fmla="*/ 2547153 h 4572803"/>
                <a:gd name="connsiteX76" fmla="*/ 867003 w 5977208"/>
                <a:gd name="connsiteY76" fmla="*/ 2305853 h 4572803"/>
                <a:gd name="connsiteX77" fmla="*/ 778103 w 5977208"/>
                <a:gd name="connsiteY77" fmla="*/ 2204253 h 4572803"/>
                <a:gd name="connsiteX78" fmla="*/ 873353 w 5977208"/>
                <a:gd name="connsiteY78" fmla="*/ 2007403 h 4572803"/>
                <a:gd name="connsiteX79" fmla="*/ 720953 w 5977208"/>
                <a:gd name="connsiteY79" fmla="*/ 1994703 h 4572803"/>
                <a:gd name="connsiteX80" fmla="*/ 765403 w 5977208"/>
                <a:gd name="connsiteY80" fmla="*/ 1874053 h 4572803"/>
                <a:gd name="connsiteX81" fmla="*/ 619353 w 5977208"/>
                <a:gd name="connsiteY81" fmla="*/ 1791503 h 4572803"/>
                <a:gd name="connsiteX82" fmla="*/ 543153 w 5977208"/>
                <a:gd name="connsiteY82" fmla="*/ 1823253 h 4572803"/>
                <a:gd name="connsiteX83" fmla="*/ 428853 w 5977208"/>
                <a:gd name="connsiteY83" fmla="*/ 1899453 h 4572803"/>
                <a:gd name="connsiteX84" fmla="*/ 384403 w 5977208"/>
                <a:gd name="connsiteY84" fmla="*/ 2083603 h 4572803"/>
                <a:gd name="connsiteX85" fmla="*/ 397103 w 5977208"/>
                <a:gd name="connsiteY85" fmla="*/ 2166153 h 4572803"/>
                <a:gd name="connsiteX86" fmla="*/ 244703 w 5977208"/>
                <a:gd name="connsiteY86" fmla="*/ 2305853 h 4572803"/>
                <a:gd name="connsiteX87" fmla="*/ 98653 w 5977208"/>
                <a:gd name="connsiteY87" fmla="*/ 2509053 h 4572803"/>
                <a:gd name="connsiteX88" fmla="*/ 98653 w 5977208"/>
                <a:gd name="connsiteY88" fmla="*/ 2724953 h 4572803"/>
                <a:gd name="connsiteX89" fmla="*/ 320903 w 5977208"/>
                <a:gd name="connsiteY89" fmla="*/ 2915453 h 4572803"/>
                <a:gd name="connsiteX90" fmla="*/ 473303 w 5977208"/>
                <a:gd name="connsiteY90" fmla="*/ 2896403 h 4572803"/>
                <a:gd name="connsiteX91" fmla="*/ 524103 w 5977208"/>
                <a:gd name="connsiteY91" fmla="*/ 3042453 h 4572803"/>
                <a:gd name="connsiteX92" fmla="*/ 600303 w 5977208"/>
                <a:gd name="connsiteY92" fmla="*/ 3220253 h 4572803"/>
                <a:gd name="connsiteX93" fmla="*/ 752703 w 5977208"/>
                <a:gd name="connsiteY93" fmla="*/ 3353603 h 4572803"/>
                <a:gd name="connsiteX94" fmla="*/ 828903 w 5977208"/>
                <a:gd name="connsiteY94" fmla="*/ 3588553 h 4572803"/>
                <a:gd name="connsiteX95" fmla="*/ 562203 w 5977208"/>
                <a:gd name="connsiteY95" fmla="*/ 3556803 h 4572803"/>
                <a:gd name="connsiteX96" fmla="*/ 225653 w 5977208"/>
                <a:gd name="connsiteY96" fmla="*/ 3563153 h 4572803"/>
                <a:gd name="connsiteX97" fmla="*/ 206603 w 5977208"/>
                <a:gd name="connsiteY97" fmla="*/ 3779053 h 4572803"/>
                <a:gd name="connsiteX98" fmla="*/ 187553 w 5977208"/>
                <a:gd name="connsiteY98" fmla="*/ 4039403 h 4572803"/>
                <a:gd name="connsiteX99" fmla="*/ 200253 w 5977208"/>
                <a:gd name="connsiteY99" fmla="*/ 4242603 h 4572803"/>
                <a:gd name="connsiteX100" fmla="*/ 257403 w 5977208"/>
                <a:gd name="connsiteY100" fmla="*/ 4280703 h 4572803"/>
                <a:gd name="connsiteX101" fmla="*/ 390753 w 5977208"/>
                <a:gd name="connsiteY101" fmla="*/ 4395003 h 4572803"/>
                <a:gd name="connsiteX102" fmla="*/ 562203 w 5977208"/>
                <a:gd name="connsiteY102" fmla="*/ 4433103 h 4572803"/>
                <a:gd name="connsiteX0" fmla="*/ 562203 w 5977208"/>
                <a:gd name="connsiteY0" fmla="*/ 4433103 h 4572803"/>
                <a:gd name="connsiteX1" fmla="*/ 619353 w 5977208"/>
                <a:gd name="connsiteY1" fmla="*/ 4363253 h 4572803"/>
                <a:gd name="connsiteX2" fmla="*/ 714603 w 5977208"/>
                <a:gd name="connsiteY2" fmla="*/ 4363253 h 4572803"/>
                <a:gd name="connsiteX3" fmla="*/ 847953 w 5977208"/>
                <a:gd name="connsiteY3" fmla="*/ 4268003 h 4572803"/>
                <a:gd name="connsiteX4" fmla="*/ 968603 w 5977208"/>
                <a:gd name="connsiteY4" fmla="*/ 4229903 h 4572803"/>
                <a:gd name="connsiteX5" fmla="*/ 1006703 w 5977208"/>
                <a:gd name="connsiteY5" fmla="*/ 4045753 h 4572803"/>
                <a:gd name="connsiteX6" fmla="*/ 1260703 w 5977208"/>
                <a:gd name="connsiteY6" fmla="*/ 3874303 h 4572803"/>
                <a:gd name="connsiteX7" fmla="*/ 1260703 w 5977208"/>
                <a:gd name="connsiteY7" fmla="*/ 3740953 h 4572803"/>
                <a:gd name="connsiteX8" fmla="*/ 1368653 w 5977208"/>
                <a:gd name="connsiteY8" fmla="*/ 3664753 h 4572803"/>
                <a:gd name="connsiteX9" fmla="*/ 1527403 w 5977208"/>
                <a:gd name="connsiteY9" fmla="*/ 3709203 h 4572803"/>
                <a:gd name="connsiteX10" fmla="*/ 1667103 w 5977208"/>
                <a:gd name="connsiteY10" fmla="*/ 3569503 h 4572803"/>
                <a:gd name="connsiteX11" fmla="*/ 1819503 w 5977208"/>
                <a:gd name="connsiteY11" fmla="*/ 3728253 h 4572803"/>
                <a:gd name="connsiteX12" fmla="*/ 2194153 w 5977208"/>
                <a:gd name="connsiteY12" fmla="*/ 4166403 h 4572803"/>
                <a:gd name="connsiteX13" fmla="*/ 1902053 w 5977208"/>
                <a:gd name="connsiteY13" fmla="*/ 4236253 h 4572803"/>
                <a:gd name="connsiteX14" fmla="*/ 2048103 w 5977208"/>
                <a:gd name="connsiteY14" fmla="*/ 4471203 h 4572803"/>
                <a:gd name="connsiteX15" fmla="*/ 2416403 w 5977208"/>
                <a:gd name="connsiteY15" fmla="*/ 4096553 h 4572803"/>
                <a:gd name="connsiteX16" fmla="*/ 2651353 w 5977208"/>
                <a:gd name="connsiteY16" fmla="*/ 4382303 h 4572803"/>
                <a:gd name="connsiteX17" fmla="*/ 2981553 w 5977208"/>
                <a:gd name="connsiteY17" fmla="*/ 4572803 h 4572803"/>
                <a:gd name="connsiteX18" fmla="*/ 3121253 w 5977208"/>
                <a:gd name="connsiteY18" fmla="*/ 4433103 h 4572803"/>
                <a:gd name="connsiteX19" fmla="*/ 3470503 w 5977208"/>
                <a:gd name="connsiteY19" fmla="*/ 4464853 h 4572803"/>
                <a:gd name="connsiteX20" fmla="*/ 4397603 w 5977208"/>
                <a:gd name="connsiteY20" fmla="*/ 4350553 h 4572803"/>
                <a:gd name="connsiteX21" fmla="*/ 4473803 w 5977208"/>
                <a:gd name="connsiteY21" fmla="*/ 4134653 h 4572803"/>
                <a:gd name="connsiteX22" fmla="*/ 4708753 w 5977208"/>
                <a:gd name="connsiteY22" fmla="*/ 4102903 h 4572803"/>
                <a:gd name="connsiteX23" fmla="*/ 4835753 w 5977208"/>
                <a:gd name="connsiteY23" fmla="*/ 4261653 h 4572803"/>
                <a:gd name="connsiteX24" fmla="*/ 4892903 w 5977208"/>
                <a:gd name="connsiteY24" fmla="*/ 4020353 h 4572803"/>
                <a:gd name="connsiteX25" fmla="*/ 4911953 w 5977208"/>
                <a:gd name="connsiteY25" fmla="*/ 3925103 h 4572803"/>
                <a:gd name="connsiteX26" fmla="*/ 4753203 w 5977208"/>
                <a:gd name="connsiteY26" fmla="*/ 3772703 h 4572803"/>
                <a:gd name="connsiteX27" fmla="*/ 4664303 w 5977208"/>
                <a:gd name="connsiteY27" fmla="*/ 3556803 h 4572803"/>
                <a:gd name="connsiteX28" fmla="*/ 4708753 w 5977208"/>
                <a:gd name="connsiteY28" fmla="*/ 3423453 h 4572803"/>
                <a:gd name="connsiteX29" fmla="*/ 4842103 w 5977208"/>
                <a:gd name="connsiteY29" fmla="*/ 3334553 h 4572803"/>
                <a:gd name="connsiteX30" fmla="*/ 4594453 w 5977208"/>
                <a:gd name="connsiteY30" fmla="*/ 3042453 h 4572803"/>
                <a:gd name="connsiteX31" fmla="*/ 4683353 w 5977208"/>
                <a:gd name="connsiteY31" fmla="*/ 2953553 h 4572803"/>
                <a:gd name="connsiteX32" fmla="*/ 4791303 w 5977208"/>
                <a:gd name="connsiteY32" fmla="*/ 3029753 h 4572803"/>
                <a:gd name="connsiteX33" fmla="*/ 4835753 w 5977208"/>
                <a:gd name="connsiteY33" fmla="*/ 2972603 h 4572803"/>
                <a:gd name="connsiteX34" fmla="*/ 4772253 w 5977208"/>
                <a:gd name="connsiteY34" fmla="*/ 2883703 h 4572803"/>
                <a:gd name="connsiteX35" fmla="*/ 4975453 w 5977208"/>
                <a:gd name="connsiteY35" fmla="*/ 2763053 h 4572803"/>
                <a:gd name="connsiteX36" fmla="*/ 5108803 w 5977208"/>
                <a:gd name="connsiteY36" fmla="*/ 2737653 h 4572803"/>
                <a:gd name="connsiteX37" fmla="*/ 5216753 w 5977208"/>
                <a:gd name="connsiteY37" fmla="*/ 2845603 h 4572803"/>
                <a:gd name="connsiteX38" fmla="*/ 5331053 w 5977208"/>
                <a:gd name="connsiteY38" fmla="*/ 2832903 h 4572803"/>
                <a:gd name="connsiteX39" fmla="*/ 5400903 w 5977208"/>
                <a:gd name="connsiteY39" fmla="*/ 2909103 h 4572803"/>
                <a:gd name="connsiteX40" fmla="*/ 5470753 w 5977208"/>
                <a:gd name="connsiteY40" fmla="*/ 2832903 h 4572803"/>
                <a:gd name="connsiteX41" fmla="*/ 5591403 w 5977208"/>
                <a:gd name="connsiteY41" fmla="*/ 2896403 h 4572803"/>
                <a:gd name="connsiteX42" fmla="*/ 5667603 w 5977208"/>
                <a:gd name="connsiteY42" fmla="*/ 2724953 h 4572803"/>
                <a:gd name="connsiteX43" fmla="*/ 5686653 w 5977208"/>
                <a:gd name="connsiteY43" fmla="*/ 2617003 h 4572803"/>
                <a:gd name="connsiteX44" fmla="*/ 5977208 w 5977208"/>
                <a:gd name="connsiteY44" fmla="*/ 2699039 h 4572803"/>
                <a:gd name="connsiteX45" fmla="*/ 5888235 w 5977208"/>
                <a:gd name="connsiteY45" fmla="*/ 629427 h 4572803"/>
                <a:gd name="connsiteX46" fmla="*/ 5858043 w 5977208"/>
                <a:gd name="connsiteY46" fmla="*/ 557989 h 4572803"/>
                <a:gd name="connsiteX47" fmla="*/ 5462783 w 5977208"/>
                <a:gd name="connsiteY47" fmla="*/ 357941 h 4572803"/>
                <a:gd name="connsiteX48" fmla="*/ 5123729 w 5977208"/>
                <a:gd name="connsiteY48" fmla="*/ 326023 h 4572803"/>
                <a:gd name="connsiteX49" fmla="*/ 4776317 w 5977208"/>
                <a:gd name="connsiteY49" fmla="*/ 504266 h 4572803"/>
                <a:gd name="connsiteX50" fmla="*/ 4273277 w 5977208"/>
                <a:gd name="connsiteY50" fmla="*/ 493738 h 4572803"/>
                <a:gd name="connsiteX51" fmla="*/ 4402832 w 5977208"/>
                <a:gd name="connsiteY51" fmla="*/ 847843 h 4572803"/>
                <a:gd name="connsiteX52" fmla="*/ 4234896 w 5977208"/>
                <a:gd name="connsiteY52" fmla="*/ 886271 h 4572803"/>
                <a:gd name="connsiteX53" fmla="*/ 3889603 w 5977208"/>
                <a:gd name="connsiteY53" fmla="*/ 343675 h 4572803"/>
                <a:gd name="connsiteX54" fmla="*/ 3102352 w 5977208"/>
                <a:gd name="connsiteY54" fmla="*/ 113939 h 4572803"/>
                <a:gd name="connsiteX55" fmla="*/ 2986287 w 5977208"/>
                <a:gd name="connsiteY55" fmla="*/ 135687 h 4572803"/>
                <a:gd name="connsiteX56" fmla="*/ 2990746 w 5977208"/>
                <a:gd name="connsiteY56" fmla="*/ 145432 h 4572803"/>
                <a:gd name="connsiteX57" fmla="*/ 2790323 w 5977208"/>
                <a:gd name="connsiteY57" fmla="*/ 280927 h 4572803"/>
                <a:gd name="connsiteX58" fmla="*/ 2766291 w 5977208"/>
                <a:gd name="connsiteY58" fmla="*/ 328302 h 4572803"/>
                <a:gd name="connsiteX59" fmla="*/ 2456508 w 5977208"/>
                <a:gd name="connsiteY59" fmla="*/ 411748 h 4572803"/>
                <a:gd name="connsiteX60" fmla="*/ 2065533 w 5977208"/>
                <a:gd name="connsiteY60" fmla="*/ 850091 h 4572803"/>
                <a:gd name="connsiteX61" fmla="*/ 1938533 w 5977208"/>
                <a:gd name="connsiteY61" fmla="*/ 1080303 h 4572803"/>
                <a:gd name="connsiteX62" fmla="*/ 1863953 w 5977208"/>
                <a:gd name="connsiteY62" fmla="*/ 1118403 h 4572803"/>
                <a:gd name="connsiteX63" fmla="*/ 1933803 w 5977208"/>
                <a:gd name="connsiteY63" fmla="*/ 1480353 h 4572803"/>
                <a:gd name="connsiteX64" fmla="*/ 1908403 w 5977208"/>
                <a:gd name="connsiteY64" fmla="*/ 1556553 h 4572803"/>
                <a:gd name="connsiteX65" fmla="*/ 1933803 w 5977208"/>
                <a:gd name="connsiteY65" fmla="*/ 1658153 h 4572803"/>
                <a:gd name="connsiteX66" fmla="*/ 1838553 w 5977208"/>
                <a:gd name="connsiteY66" fmla="*/ 1753403 h 4572803"/>
                <a:gd name="connsiteX67" fmla="*/ 1787753 w 5977208"/>
                <a:gd name="connsiteY67" fmla="*/ 1956603 h 4572803"/>
                <a:gd name="connsiteX68" fmla="*/ 1559153 w 5977208"/>
                <a:gd name="connsiteY68" fmla="*/ 2064553 h 4572803"/>
                <a:gd name="connsiteX69" fmla="*/ 1540103 w 5977208"/>
                <a:gd name="connsiteY69" fmla="*/ 2356653 h 4572803"/>
                <a:gd name="connsiteX70" fmla="*/ 1616303 w 5977208"/>
                <a:gd name="connsiteY70" fmla="*/ 2432853 h 4572803"/>
                <a:gd name="connsiteX71" fmla="*/ 1584553 w 5977208"/>
                <a:gd name="connsiteY71" fmla="*/ 2483653 h 4572803"/>
                <a:gd name="connsiteX72" fmla="*/ 1387703 w 5977208"/>
                <a:gd name="connsiteY72" fmla="*/ 2509053 h 4572803"/>
                <a:gd name="connsiteX73" fmla="*/ 1228953 w 5977208"/>
                <a:gd name="connsiteY73" fmla="*/ 2699553 h 4572803"/>
                <a:gd name="connsiteX74" fmla="*/ 1108303 w 5977208"/>
                <a:gd name="connsiteY74" fmla="*/ 2623353 h 4572803"/>
                <a:gd name="connsiteX75" fmla="*/ 1013053 w 5977208"/>
                <a:gd name="connsiteY75" fmla="*/ 2547153 h 4572803"/>
                <a:gd name="connsiteX76" fmla="*/ 867003 w 5977208"/>
                <a:gd name="connsiteY76" fmla="*/ 2305853 h 4572803"/>
                <a:gd name="connsiteX77" fmla="*/ 778103 w 5977208"/>
                <a:gd name="connsiteY77" fmla="*/ 2204253 h 4572803"/>
                <a:gd name="connsiteX78" fmla="*/ 873353 w 5977208"/>
                <a:gd name="connsiteY78" fmla="*/ 2007403 h 4572803"/>
                <a:gd name="connsiteX79" fmla="*/ 720953 w 5977208"/>
                <a:gd name="connsiteY79" fmla="*/ 1994703 h 4572803"/>
                <a:gd name="connsiteX80" fmla="*/ 765403 w 5977208"/>
                <a:gd name="connsiteY80" fmla="*/ 1874053 h 4572803"/>
                <a:gd name="connsiteX81" fmla="*/ 619353 w 5977208"/>
                <a:gd name="connsiteY81" fmla="*/ 1791503 h 4572803"/>
                <a:gd name="connsiteX82" fmla="*/ 543153 w 5977208"/>
                <a:gd name="connsiteY82" fmla="*/ 1823253 h 4572803"/>
                <a:gd name="connsiteX83" fmla="*/ 428853 w 5977208"/>
                <a:gd name="connsiteY83" fmla="*/ 1899453 h 4572803"/>
                <a:gd name="connsiteX84" fmla="*/ 384403 w 5977208"/>
                <a:gd name="connsiteY84" fmla="*/ 2083603 h 4572803"/>
                <a:gd name="connsiteX85" fmla="*/ 397103 w 5977208"/>
                <a:gd name="connsiteY85" fmla="*/ 2166153 h 4572803"/>
                <a:gd name="connsiteX86" fmla="*/ 244703 w 5977208"/>
                <a:gd name="connsiteY86" fmla="*/ 2305853 h 4572803"/>
                <a:gd name="connsiteX87" fmla="*/ 98653 w 5977208"/>
                <a:gd name="connsiteY87" fmla="*/ 2509053 h 4572803"/>
                <a:gd name="connsiteX88" fmla="*/ 98653 w 5977208"/>
                <a:gd name="connsiteY88" fmla="*/ 2724953 h 4572803"/>
                <a:gd name="connsiteX89" fmla="*/ 320903 w 5977208"/>
                <a:gd name="connsiteY89" fmla="*/ 2915453 h 4572803"/>
                <a:gd name="connsiteX90" fmla="*/ 473303 w 5977208"/>
                <a:gd name="connsiteY90" fmla="*/ 2896403 h 4572803"/>
                <a:gd name="connsiteX91" fmla="*/ 524103 w 5977208"/>
                <a:gd name="connsiteY91" fmla="*/ 3042453 h 4572803"/>
                <a:gd name="connsiteX92" fmla="*/ 600303 w 5977208"/>
                <a:gd name="connsiteY92" fmla="*/ 3220253 h 4572803"/>
                <a:gd name="connsiteX93" fmla="*/ 752703 w 5977208"/>
                <a:gd name="connsiteY93" fmla="*/ 3353603 h 4572803"/>
                <a:gd name="connsiteX94" fmla="*/ 828903 w 5977208"/>
                <a:gd name="connsiteY94" fmla="*/ 3588553 h 4572803"/>
                <a:gd name="connsiteX95" fmla="*/ 562203 w 5977208"/>
                <a:gd name="connsiteY95" fmla="*/ 3556803 h 4572803"/>
                <a:gd name="connsiteX96" fmla="*/ 225653 w 5977208"/>
                <a:gd name="connsiteY96" fmla="*/ 3563153 h 4572803"/>
                <a:gd name="connsiteX97" fmla="*/ 206603 w 5977208"/>
                <a:gd name="connsiteY97" fmla="*/ 3779053 h 4572803"/>
                <a:gd name="connsiteX98" fmla="*/ 187553 w 5977208"/>
                <a:gd name="connsiteY98" fmla="*/ 4039403 h 4572803"/>
                <a:gd name="connsiteX99" fmla="*/ 200253 w 5977208"/>
                <a:gd name="connsiteY99" fmla="*/ 4242603 h 4572803"/>
                <a:gd name="connsiteX100" fmla="*/ 257403 w 5977208"/>
                <a:gd name="connsiteY100" fmla="*/ 4280703 h 4572803"/>
                <a:gd name="connsiteX101" fmla="*/ 390753 w 5977208"/>
                <a:gd name="connsiteY101" fmla="*/ 4395003 h 4572803"/>
                <a:gd name="connsiteX102" fmla="*/ 562203 w 5977208"/>
                <a:gd name="connsiteY102" fmla="*/ 4433103 h 4572803"/>
                <a:gd name="connsiteX0" fmla="*/ 562203 w 5977208"/>
                <a:gd name="connsiteY0" fmla="*/ 4433103 h 4572803"/>
                <a:gd name="connsiteX1" fmla="*/ 619353 w 5977208"/>
                <a:gd name="connsiteY1" fmla="*/ 4363253 h 4572803"/>
                <a:gd name="connsiteX2" fmla="*/ 714603 w 5977208"/>
                <a:gd name="connsiteY2" fmla="*/ 4363253 h 4572803"/>
                <a:gd name="connsiteX3" fmla="*/ 847953 w 5977208"/>
                <a:gd name="connsiteY3" fmla="*/ 4268003 h 4572803"/>
                <a:gd name="connsiteX4" fmla="*/ 968603 w 5977208"/>
                <a:gd name="connsiteY4" fmla="*/ 4229903 h 4572803"/>
                <a:gd name="connsiteX5" fmla="*/ 1006703 w 5977208"/>
                <a:gd name="connsiteY5" fmla="*/ 4045753 h 4572803"/>
                <a:gd name="connsiteX6" fmla="*/ 1260703 w 5977208"/>
                <a:gd name="connsiteY6" fmla="*/ 3874303 h 4572803"/>
                <a:gd name="connsiteX7" fmla="*/ 1260703 w 5977208"/>
                <a:gd name="connsiteY7" fmla="*/ 3740953 h 4572803"/>
                <a:gd name="connsiteX8" fmla="*/ 1368653 w 5977208"/>
                <a:gd name="connsiteY8" fmla="*/ 3664753 h 4572803"/>
                <a:gd name="connsiteX9" fmla="*/ 1527403 w 5977208"/>
                <a:gd name="connsiteY9" fmla="*/ 3709203 h 4572803"/>
                <a:gd name="connsiteX10" fmla="*/ 1667103 w 5977208"/>
                <a:gd name="connsiteY10" fmla="*/ 3569503 h 4572803"/>
                <a:gd name="connsiteX11" fmla="*/ 1819503 w 5977208"/>
                <a:gd name="connsiteY11" fmla="*/ 3728253 h 4572803"/>
                <a:gd name="connsiteX12" fmla="*/ 2194153 w 5977208"/>
                <a:gd name="connsiteY12" fmla="*/ 4166403 h 4572803"/>
                <a:gd name="connsiteX13" fmla="*/ 1902053 w 5977208"/>
                <a:gd name="connsiteY13" fmla="*/ 4236253 h 4572803"/>
                <a:gd name="connsiteX14" fmla="*/ 2059042 w 5977208"/>
                <a:gd name="connsiteY14" fmla="*/ 4362591 h 4572803"/>
                <a:gd name="connsiteX15" fmla="*/ 2048103 w 5977208"/>
                <a:gd name="connsiteY15" fmla="*/ 4471203 h 4572803"/>
                <a:gd name="connsiteX16" fmla="*/ 2416403 w 5977208"/>
                <a:gd name="connsiteY16" fmla="*/ 4096553 h 4572803"/>
                <a:gd name="connsiteX17" fmla="*/ 2651353 w 5977208"/>
                <a:gd name="connsiteY17" fmla="*/ 4382303 h 4572803"/>
                <a:gd name="connsiteX18" fmla="*/ 2981553 w 5977208"/>
                <a:gd name="connsiteY18" fmla="*/ 4572803 h 4572803"/>
                <a:gd name="connsiteX19" fmla="*/ 3121253 w 5977208"/>
                <a:gd name="connsiteY19" fmla="*/ 4433103 h 4572803"/>
                <a:gd name="connsiteX20" fmla="*/ 3470503 w 5977208"/>
                <a:gd name="connsiteY20" fmla="*/ 4464853 h 4572803"/>
                <a:gd name="connsiteX21" fmla="*/ 4397603 w 5977208"/>
                <a:gd name="connsiteY21" fmla="*/ 4350553 h 4572803"/>
                <a:gd name="connsiteX22" fmla="*/ 4473803 w 5977208"/>
                <a:gd name="connsiteY22" fmla="*/ 4134653 h 4572803"/>
                <a:gd name="connsiteX23" fmla="*/ 4708753 w 5977208"/>
                <a:gd name="connsiteY23" fmla="*/ 4102903 h 4572803"/>
                <a:gd name="connsiteX24" fmla="*/ 4835753 w 5977208"/>
                <a:gd name="connsiteY24" fmla="*/ 4261653 h 4572803"/>
                <a:gd name="connsiteX25" fmla="*/ 4892903 w 5977208"/>
                <a:gd name="connsiteY25" fmla="*/ 4020353 h 4572803"/>
                <a:gd name="connsiteX26" fmla="*/ 4911953 w 5977208"/>
                <a:gd name="connsiteY26" fmla="*/ 3925103 h 4572803"/>
                <a:gd name="connsiteX27" fmla="*/ 4753203 w 5977208"/>
                <a:gd name="connsiteY27" fmla="*/ 3772703 h 4572803"/>
                <a:gd name="connsiteX28" fmla="*/ 4664303 w 5977208"/>
                <a:gd name="connsiteY28" fmla="*/ 3556803 h 4572803"/>
                <a:gd name="connsiteX29" fmla="*/ 4708753 w 5977208"/>
                <a:gd name="connsiteY29" fmla="*/ 3423453 h 4572803"/>
                <a:gd name="connsiteX30" fmla="*/ 4842103 w 5977208"/>
                <a:gd name="connsiteY30" fmla="*/ 3334553 h 4572803"/>
                <a:gd name="connsiteX31" fmla="*/ 4594453 w 5977208"/>
                <a:gd name="connsiteY31" fmla="*/ 3042453 h 4572803"/>
                <a:gd name="connsiteX32" fmla="*/ 4683353 w 5977208"/>
                <a:gd name="connsiteY32" fmla="*/ 2953553 h 4572803"/>
                <a:gd name="connsiteX33" fmla="*/ 4791303 w 5977208"/>
                <a:gd name="connsiteY33" fmla="*/ 3029753 h 4572803"/>
                <a:gd name="connsiteX34" fmla="*/ 4835753 w 5977208"/>
                <a:gd name="connsiteY34" fmla="*/ 2972603 h 4572803"/>
                <a:gd name="connsiteX35" fmla="*/ 4772253 w 5977208"/>
                <a:gd name="connsiteY35" fmla="*/ 2883703 h 4572803"/>
                <a:gd name="connsiteX36" fmla="*/ 4975453 w 5977208"/>
                <a:gd name="connsiteY36" fmla="*/ 2763053 h 4572803"/>
                <a:gd name="connsiteX37" fmla="*/ 5108803 w 5977208"/>
                <a:gd name="connsiteY37" fmla="*/ 2737653 h 4572803"/>
                <a:gd name="connsiteX38" fmla="*/ 5216753 w 5977208"/>
                <a:gd name="connsiteY38" fmla="*/ 2845603 h 4572803"/>
                <a:gd name="connsiteX39" fmla="*/ 5331053 w 5977208"/>
                <a:gd name="connsiteY39" fmla="*/ 2832903 h 4572803"/>
                <a:gd name="connsiteX40" fmla="*/ 5400903 w 5977208"/>
                <a:gd name="connsiteY40" fmla="*/ 2909103 h 4572803"/>
                <a:gd name="connsiteX41" fmla="*/ 5470753 w 5977208"/>
                <a:gd name="connsiteY41" fmla="*/ 2832903 h 4572803"/>
                <a:gd name="connsiteX42" fmla="*/ 5591403 w 5977208"/>
                <a:gd name="connsiteY42" fmla="*/ 2896403 h 4572803"/>
                <a:gd name="connsiteX43" fmla="*/ 5667603 w 5977208"/>
                <a:gd name="connsiteY43" fmla="*/ 2724953 h 4572803"/>
                <a:gd name="connsiteX44" fmla="*/ 5686653 w 5977208"/>
                <a:gd name="connsiteY44" fmla="*/ 2617003 h 4572803"/>
                <a:gd name="connsiteX45" fmla="*/ 5977208 w 5977208"/>
                <a:gd name="connsiteY45" fmla="*/ 2699039 h 4572803"/>
                <a:gd name="connsiteX46" fmla="*/ 5888235 w 5977208"/>
                <a:gd name="connsiteY46" fmla="*/ 629427 h 4572803"/>
                <a:gd name="connsiteX47" fmla="*/ 5858043 w 5977208"/>
                <a:gd name="connsiteY47" fmla="*/ 557989 h 4572803"/>
                <a:gd name="connsiteX48" fmla="*/ 5462783 w 5977208"/>
                <a:gd name="connsiteY48" fmla="*/ 357941 h 4572803"/>
                <a:gd name="connsiteX49" fmla="*/ 5123729 w 5977208"/>
                <a:gd name="connsiteY49" fmla="*/ 326023 h 4572803"/>
                <a:gd name="connsiteX50" fmla="*/ 4776317 w 5977208"/>
                <a:gd name="connsiteY50" fmla="*/ 504266 h 4572803"/>
                <a:gd name="connsiteX51" fmla="*/ 4273277 w 5977208"/>
                <a:gd name="connsiteY51" fmla="*/ 493738 h 4572803"/>
                <a:gd name="connsiteX52" fmla="*/ 4402832 w 5977208"/>
                <a:gd name="connsiteY52" fmla="*/ 847843 h 4572803"/>
                <a:gd name="connsiteX53" fmla="*/ 4234896 w 5977208"/>
                <a:gd name="connsiteY53" fmla="*/ 886271 h 4572803"/>
                <a:gd name="connsiteX54" fmla="*/ 3889603 w 5977208"/>
                <a:gd name="connsiteY54" fmla="*/ 343675 h 4572803"/>
                <a:gd name="connsiteX55" fmla="*/ 3102352 w 5977208"/>
                <a:gd name="connsiteY55" fmla="*/ 113939 h 4572803"/>
                <a:gd name="connsiteX56" fmla="*/ 2986287 w 5977208"/>
                <a:gd name="connsiteY56" fmla="*/ 135687 h 4572803"/>
                <a:gd name="connsiteX57" fmla="*/ 2990746 w 5977208"/>
                <a:gd name="connsiteY57" fmla="*/ 145432 h 4572803"/>
                <a:gd name="connsiteX58" fmla="*/ 2790323 w 5977208"/>
                <a:gd name="connsiteY58" fmla="*/ 280927 h 4572803"/>
                <a:gd name="connsiteX59" fmla="*/ 2766291 w 5977208"/>
                <a:gd name="connsiteY59" fmla="*/ 328302 h 4572803"/>
                <a:gd name="connsiteX60" fmla="*/ 2456508 w 5977208"/>
                <a:gd name="connsiteY60" fmla="*/ 411748 h 4572803"/>
                <a:gd name="connsiteX61" fmla="*/ 2065533 w 5977208"/>
                <a:gd name="connsiteY61" fmla="*/ 850091 h 4572803"/>
                <a:gd name="connsiteX62" fmla="*/ 1938533 w 5977208"/>
                <a:gd name="connsiteY62" fmla="*/ 1080303 h 4572803"/>
                <a:gd name="connsiteX63" fmla="*/ 1863953 w 5977208"/>
                <a:gd name="connsiteY63" fmla="*/ 1118403 h 4572803"/>
                <a:gd name="connsiteX64" fmla="*/ 1933803 w 5977208"/>
                <a:gd name="connsiteY64" fmla="*/ 1480353 h 4572803"/>
                <a:gd name="connsiteX65" fmla="*/ 1908403 w 5977208"/>
                <a:gd name="connsiteY65" fmla="*/ 1556553 h 4572803"/>
                <a:gd name="connsiteX66" fmla="*/ 1933803 w 5977208"/>
                <a:gd name="connsiteY66" fmla="*/ 1658153 h 4572803"/>
                <a:gd name="connsiteX67" fmla="*/ 1838553 w 5977208"/>
                <a:gd name="connsiteY67" fmla="*/ 1753403 h 4572803"/>
                <a:gd name="connsiteX68" fmla="*/ 1787753 w 5977208"/>
                <a:gd name="connsiteY68" fmla="*/ 1956603 h 4572803"/>
                <a:gd name="connsiteX69" fmla="*/ 1559153 w 5977208"/>
                <a:gd name="connsiteY69" fmla="*/ 2064553 h 4572803"/>
                <a:gd name="connsiteX70" fmla="*/ 1540103 w 5977208"/>
                <a:gd name="connsiteY70" fmla="*/ 2356653 h 4572803"/>
                <a:gd name="connsiteX71" fmla="*/ 1616303 w 5977208"/>
                <a:gd name="connsiteY71" fmla="*/ 2432853 h 4572803"/>
                <a:gd name="connsiteX72" fmla="*/ 1584553 w 5977208"/>
                <a:gd name="connsiteY72" fmla="*/ 2483653 h 4572803"/>
                <a:gd name="connsiteX73" fmla="*/ 1387703 w 5977208"/>
                <a:gd name="connsiteY73" fmla="*/ 2509053 h 4572803"/>
                <a:gd name="connsiteX74" fmla="*/ 1228953 w 5977208"/>
                <a:gd name="connsiteY74" fmla="*/ 2699553 h 4572803"/>
                <a:gd name="connsiteX75" fmla="*/ 1108303 w 5977208"/>
                <a:gd name="connsiteY75" fmla="*/ 2623353 h 4572803"/>
                <a:gd name="connsiteX76" fmla="*/ 1013053 w 5977208"/>
                <a:gd name="connsiteY76" fmla="*/ 2547153 h 4572803"/>
                <a:gd name="connsiteX77" fmla="*/ 867003 w 5977208"/>
                <a:gd name="connsiteY77" fmla="*/ 2305853 h 4572803"/>
                <a:gd name="connsiteX78" fmla="*/ 778103 w 5977208"/>
                <a:gd name="connsiteY78" fmla="*/ 2204253 h 4572803"/>
                <a:gd name="connsiteX79" fmla="*/ 873353 w 5977208"/>
                <a:gd name="connsiteY79" fmla="*/ 2007403 h 4572803"/>
                <a:gd name="connsiteX80" fmla="*/ 720953 w 5977208"/>
                <a:gd name="connsiteY80" fmla="*/ 1994703 h 4572803"/>
                <a:gd name="connsiteX81" fmla="*/ 765403 w 5977208"/>
                <a:gd name="connsiteY81" fmla="*/ 1874053 h 4572803"/>
                <a:gd name="connsiteX82" fmla="*/ 619353 w 5977208"/>
                <a:gd name="connsiteY82" fmla="*/ 1791503 h 4572803"/>
                <a:gd name="connsiteX83" fmla="*/ 543153 w 5977208"/>
                <a:gd name="connsiteY83" fmla="*/ 1823253 h 4572803"/>
                <a:gd name="connsiteX84" fmla="*/ 428853 w 5977208"/>
                <a:gd name="connsiteY84" fmla="*/ 1899453 h 4572803"/>
                <a:gd name="connsiteX85" fmla="*/ 384403 w 5977208"/>
                <a:gd name="connsiteY85" fmla="*/ 2083603 h 4572803"/>
                <a:gd name="connsiteX86" fmla="*/ 397103 w 5977208"/>
                <a:gd name="connsiteY86" fmla="*/ 2166153 h 4572803"/>
                <a:gd name="connsiteX87" fmla="*/ 244703 w 5977208"/>
                <a:gd name="connsiteY87" fmla="*/ 2305853 h 4572803"/>
                <a:gd name="connsiteX88" fmla="*/ 98653 w 5977208"/>
                <a:gd name="connsiteY88" fmla="*/ 2509053 h 4572803"/>
                <a:gd name="connsiteX89" fmla="*/ 98653 w 5977208"/>
                <a:gd name="connsiteY89" fmla="*/ 2724953 h 4572803"/>
                <a:gd name="connsiteX90" fmla="*/ 320903 w 5977208"/>
                <a:gd name="connsiteY90" fmla="*/ 2915453 h 4572803"/>
                <a:gd name="connsiteX91" fmla="*/ 473303 w 5977208"/>
                <a:gd name="connsiteY91" fmla="*/ 2896403 h 4572803"/>
                <a:gd name="connsiteX92" fmla="*/ 524103 w 5977208"/>
                <a:gd name="connsiteY92" fmla="*/ 3042453 h 4572803"/>
                <a:gd name="connsiteX93" fmla="*/ 600303 w 5977208"/>
                <a:gd name="connsiteY93" fmla="*/ 3220253 h 4572803"/>
                <a:gd name="connsiteX94" fmla="*/ 752703 w 5977208"/>
                <a:gd name="connsiteY94" fmla="*/ 3353603 h 4572803"/>
                <a:gd name="connsiteX95" fmla="*/ 828903 w 5977208"/>
                <a:gd name="connsiteY95" fmla="*/ 3588553 h 4572803"/>
                <a:gd name="connsiteX96" fmla="*/ 562203 w 5977208"/>
                <a:gd name="connsiteY96" fmla="*/ 3556803 h 4572803"/>
                <a:gd name="connsiteX97" fmla="*/ 225653 w 5977208"/>
                <a:gd name="connsiteY97" fmla="*/ 3563153 h 4572803"/>
                <a:gd name="connsiteX98" fmla="*/ 206603 w 5977208"/>
                <a:gd name="connsiteY98" fmla="*/ 3779053 h 4572803"/>
                <a:gd name="connsiteX99" fmla="*/ 187553 w 5977208"/>
                <a:gd name="connsiteY99" fmla="*/ 4039403 h 4572803"/>
                <a:gd name="connsiteX100" fmla="*/ 200253 w 5977208"/>
                <a:gd name="connsiteY100" fmla="*/ 4242603 h 4572803"/>
                <a:gd name="connsiteX101" fmla="*/ 257403 w 5977208"/>
                <a:gd name="connsiteY101" fmla="*/ 4280703 h 4572803"/>
                <a:gd name="connsiteX102" fmla="*/ 390753 w 5977208"/>
                <a:gd name="connsiteY102" fmla="*/ 4395003 h 4572803"/>
                <a:gd name="connsiteX103" fmla="*/ 562203 w 5977208"/>
                <a:gd name="connsiteY103" fmla="*/ 4433103 h 4572803"/>
                <a:gd name="connsiteX0" fmla="*/ 562203 w 5977208"/>
                <a:gd name="connsiteY0" fmla="*/ 4433103 h 4572803"/>
                <a:gd name="connsiteX1" fmla="*/ 619353 w 5977208"/>
                <a:gd name="connsiteY1" fmla="*/ 4363253 h 4572803"/>
                <a:gd name="connsiteX2" fmla="*/ 714603 w 5977208"/>
                <a:gd name="connsiteY2" fmla="*/ 4363253 h 4572803"/>
                <a:gd name="connsiteX3" fmla="*/ 847953 w 5977208"/>
                <a:gd name="connsiteY3" fmla="*/ 4268003 h 4572803"/>
                <a:gd name="connsiteX4" fmla="*/ 968603 w 5977208"/>
                <a:gd name="connsiteY4" fmla="*/ 4229903 h 4572803"/>
                <a:gd name="connsiteX5" fmla="*/ 1006703 w 5977208"/>
                <a:gd name="connsiteY5" fmla="*/ 4045753 h 4572803"/>
                <a:gd name="connsiteX6" fmla="*/ 1260703 w 5977208"/>
                <a:gd name="connsiteY6" fmla="*/ 3874303 h 4572803"/>
                <a:gd name="connsiteX7" fmla="*/ 1260703 w 5977208"/>
                <a:gd name="connsiteY7" fmla="*/ 3740953 h 4572803"/>
                <a:gd name="connsiteX8" fmla="*/ 1368653 w 5977208"/>
                <a:gd name="connsiteY8" fmla="*/ 3664753 h 4572803"/>
                <a:gd name="connsiteX9" fmla="*/ 1527403 w 5977208"/>
                <a:gd name="connsiteY9" fmla="*/ 3709203 h 4572803"/>
                <a:gd name="connsiteX10" fmla="*/ 1667103 w 5977208"/>
                <a:gd name="connsiteY10" fmla="*/ 3569503 h 4572803"/>
                <a:gd name="connsiteX11" fmla="*/ 1819503 w 5977208"/>
                <a:gd name="connsiteY11" fmla="*/ 3728253 h 4572803"/>
                <a:gd name="connsiteX12" fmla="*/ 2194153 w 5977208"/>
                <a:gd name="connsiteY12" fmla="*/ 4166403 h 4572803"/>
                <a:gd name="connsiteX13" fmla="*/ 1902053 w 5977208"/>
                <a:gd name="connsiteY13" fmla="*/ 4236253 h 4572803"/>
                <a:gd name="connsiteX14" fmla="*/ 2059042 w 5977208"/>
                <a:gd name="connsiteY14" fmla="*/ 4362591 h 4572803"/>
                <a:gd name="connsiteX15" fmla="*/ 2048103 w 5977208"/>
                <a:gd name="connsiteY15" fmla="*/ 4471203 h 4572803"/>
                <a:gd name="connsiteX16" fmla="*/ 2416403 w 5977208"/>
                <a:gd name="connsiteY16" fmla="*/ 4096553 h 4572803"/>
                <a:gd name="connsiteX17" fmla="*/ 2651353 w 5977208"/>
                <a:gd name="connsiteY17" fmla="*/ 4382303 h 4572803"/>
                <a:gd name="connsiteX18" fmla="*/ 2981553 w 5977208"/>
                <a:gd name="connsiteY18" fmla="*/ 4572803 h 4572803"/>
                <a:gd name="connsiteX19" fmla="*/ 3121253 w 5977208"/>
                <a:gd name="connsiteY19" fmla="*/ 4433103 h 4572803"/>
                <a:gd name="connsiteX20" fmla="*/ 3756223 w 5977208"/>
                <a:gd name="connsiteY20" fmla="*/ 4464853 h 4572803"/>
                <a:gd name="connsiteX21" fmla="*/ 4397603 w 5977208"/>
                <a:gd name="connsiteY21" fmla="*/ 4350553 h 4572803"/>
                <a:gd name="connsiteX22" fmla="*/ 4473803 w 5977208"/>
                <a:gd name="connsiteY22" fmla="*/ 4134653 h 4572803"/>
                <a:gd name="connsiteX23" fmla="*/ 4708753 w 5977208"/>
                <a:gd name="connsiteY23" fmla="*/ 4102903 h 4572803"/>
                <a:gd name="connsiteX24" fmla="*/ 4835753 w 5977208"/>
                <a:gd name="connsiteY24" fmla="*/ 4261653 h 4572803"/>
                <a:gd name="connsiteX25" fmla="*/ 4892903 w 5977208"/>
                <a:gd name="connsiteY25" fmla="*/ 4020353 h 4572803"/>
                <a:gd name="connsiteX26" fmla="*/ 4911953 w 5977208"/>
                <a:gd name="connsiteY26" fmla="*/ 3925103 h 4572803"/>
                <a:gd name="connsiteX27" fmla="*/ 4753203 w 5977208"/>
                <a:gd name="connsiteY27" fmla="*/ 3772703 h 4572803"/>
                <a:gd name="connsiteX28" fmla="*/ 4664303 w 5977208"/>
                <a:gd name="connsiteY28" fmla="*/ 3556803 h 4572803"/>
                <a:gd name="connsiteX29" fmla="*/ 4708753 w 5977208"/>
                <a:gd name="connsiteY29" fmla="*/ 3423453 h 4572803"/>
                <a:gd name="connsiteX30" fmla="*/ 4842103 w 5977208"/>
                <a:gd name="connsiteY30" fmla="*/ 3334553 h 4572803"/>
                <a:gd name="connsiteX31" fmla="*/ 4594453 w 5977208"/>
                <a:gd name="connsiteY31" fmla="*/ 3042453 h 4572803"/>
                <a:gd name="connsiteX32" fmla="*/ 4683353 w 5977208"/>
                <a:gd name="connsiteY32" fmla="*/ 2953553 h 4572803"/>
                <a:gd name="connsiteX33" fmla="*/ 4791303 w 5977208"/>
                <a:gd name="connsiteY33" fmla="*/ 3029753 h 4572803"/>
                <a:gd name="connsiteX34" fmla="*/ 4835753 w 5977208"/>
                <a:gd name="connsiteY34" fmla="*/ 2972603 h 4572803"/>
                <a:gd name="connsiteX35" fmla="*/ 4772253 w 5977208"/>
                <a:gd name="connsiteY35" fmla="*/ 2883703 h 4572803"/>
                <a:gd name="connsiteX36" fmla="*/ 4975453 w 5977208"/>
                <a:gd name="connsiteY36" fmla="*/ 2763053 h 4572803"/>
                <a:gd name="connsiteX37" fmla="*/ 5108803 w 5977208"/>
                <a:gd name="connsiteY37" fmla="*/ 2737653 h 4572803"/>
                <a:gd name="connsiteX38" fmla="*/ 5216753 w 5977208"/>
                <a:gd name="connsiteY38" fmla="*/ 2845603 h 4572803"/>
                <a:gd name="connsiteX39" fmla="*/ 5331053 w 5977208"/>
                <a:gd name="connsiteY39" fmla="*/ 2832903 h 4572803"/>
                <a:gd name="connsiteX40" fmla="*/ 5400903 w 5977208"/>
                <a:gd name="connsiteY40" fmla="*/ 2909103 h 4572803"/>
                <a:gd name="connsiteX41" fmla="*/ 5470753 w 5977208"/>
                <a:gd name="connsiteY41" fmla="*/ 2832903 h 4572803"/>
                <a:gd name="connsiteX42" fmla="*/ 5591403 w 5977208"/>
                <a:gd name="connsiteY42" fmla="*/ 2896403 h 4572803"/>
                <a:gd name="connsiteX43" fmla="*/ 5667603 w 5977208"/>
                <a:gd name="connsiteY43" fmla="*/ 2724953 h 4572803"/>
                <a:gd name="connsiteX44" fmla="*/ 5686653 w 5977208"/>
                <a:gd name="connsiteY44" fmla="*/ 2617003 h 4572803"/>
                <a:gd name="connsiteX45" fmla="*/ 5977208 w 5977208"/>
                <a:gd name="connsiteY45" fmla="*/ 2699039 h 4572803"/>
                <a:gd name="connsiteX46" fmla="*/ 5888235 w 5977208"/>
                <a:gd name="connsiteY46" fmla="*/ 629427 h 4572803"/>
                <a:gd name="connsiteX47" fmla="*/ 5858043 w 5977208"/>
                <a:gd name="connsiteY47" fmla="*/ 557989 h 4572803"/>
                <a:gd name="connsiteX48" fmla="*/ 5462783 w 5977208"/>
                <a:gd name="connsiteY48" fmla="*/ 357941 h 4572803"/>
                <a:gd name="connsiteX49" fmla="*/ 5123729 w 5977208"/>
                <a:gd name="connsiteY49" fmla="*/ 326023 h 4572803"/>
                <a:gd name="connsiteX50" fmla="*/ 4776317 w 5977208"/>
                <a:gd name="connsiteY50" fmla="*/ 504266 h 4572803"/>
                <a:gd name="connsiteX51" fmla="*/ 4273277 w 5977208"/>
                <a:gd name="connsiteY51" fmla="*/ 493738 h 4572803"/>
                <a:gd name="connsiteX52" fmla="*/ 4402832 w 5977208"/>
                <a:gd name="connsiteY52" fmla="*/ 847843 h 4572803"/>
                <a:gd name="connsiteX53" fmla="*/ 4234896 w 5977208"/>
                <a:gd name="connsiteY53" fmla="*/ 886271 h 4572803"/>
                <a:gd name="connsiteX54" fmla="*/ 3889603 w 5977208"/>
                <a:gd name="connsiteY54" fmla="*/ 343675 h 4572803"/>
                <a:gd name="connsiteX55" fmla="*/ 3102352 w 5977208"/>
                <a:gd name="connsiteY55" fmla="*/ 113939 h 4572803"/>
                <a:gd name="connsiteX56" fmla="*/ 2986287 w 5977208"/>
                <a:gd name="connsiteY56" fmla="*/ 135687 h 4572803"/>
                <a:gd name="connsiteX57" fmla="*/ 2990746 w 5977208"/>
                <a:gd name="connsiteY57" fmla="*/ 145432 h 4572803"/>
                <a:gd name="connsiteX58" fmla="*/ 2790323 w 5977208"/>
                <a:gd name="connsiteY58" fmla="*/ 280927 h 4572803"/>
                <a:gd name="connsiteX59" fmla="*/ 2766291 w 5977208"/>
                <a:gd name="connsiteY59" fmla="*/ 328302 h 4572803"/>
                <a:gd name="connsiteX60" fmla="*/ 2456508 w 5977208"/>
                <a:gd name="connsiteY60" fmla="*/ 411748 h 4572803"/>
                <a:gd name="connsiteX61" fmla="*/ 2065533 w 5977208"/>
                <a:gd name="connsiteY61" fmla="*/ 850091 h 4572803"/>
                <a:gd name="connsiteX62" fmla="*/ 1938533 w 5977208"/>
                <a:gd name="connsiteY62" fmla="*/ 1080303 h 4572803"/>
                <a:gd name="connsiteX63" fmla="*/ 1863953 w 5977208"/>
                <a:gd name="connsiteY63" fmla="*/ 1118403 h 4572803"/>
                <a:gd name="connsiteX64" fmla="*/ 1933803 w 5977208"/>
                <a:gd name="connsiteY64" fmla="*/ 1480353 h 4572803"/>
                <a:gd name="connsiteX65" fmla="*/ 1908403 w 5977208"/>
                <a:gd name="connsiteY65" fmla="*/ 1556553 h 4572803"/>
                <a:gd name="connsiteX66" fmla="*/ 1933803 w 5977208"/>
                <a:gd name="connsiteY66" fmla="*/ 1658153 h 4572803"/>
                <a:gd name="connsiteX67" fmla="*/ 1838553 w 5977208"/>
                <a:gd name="connsiteY67" fmla="*/ 1753403 h 4572803"/>
                <a:gd name="connsiteX68" fmla="*/ 1787753 w 5977208"/>
                <a:gd name="connsiteY68" fmla="*/ 1956603 h 4572803"/>
                <a:gd name="connsiteX69" fmla="*/ 1559153 w 5977208"/>
                <a:gd name="connsiteY69" fmla="*/ 2064553 h 4572803"/>
                <a:gd name="connsiteX70" fmla="*/ 1540103 w 5977208"/>
                <a:gd name="connsiteY70" fmla="*/ 2356653 h 4572803"/>
                <a:gd name="connsiteX71" fmla="*/ 1616303 w 5977208"/>
                <a:gd name="connsiteY71" fmla="*/ 2432853 h 4572803"/>
                <a:gd name="connsiteX72" fmla="*/ 1584553 w 5977208"/>
                <a:gd name="connsiteY72" fmla="*/ 2483653 h 4572803"/>
                <a:gd name="connsiteX73" fmla="*/ 1387703 w 5977208"/>
                <a:gd name="connsiteY73" fmla="*/ 2509053 h 4572803"/>
                <a:gd name="connsiteX74" fmla="*/ 1228953 w 5977208"/>
                <a:gd name="connsiteY74" fmla="*/ 2699553 h 4572803"/>
                <a:gd name="connsiteX75" fmla="*/ 1108303 w 5977208"/>
                <a:gd name="connsiteY75" fmla="*/ 2623353 h 4572803"/>
                <a:gd name="connsiteX76" fmla="*/ 1013053 w 5977208"/>
                <a:gd name="connsiteY76" fmla="*/ 2547153 h 4572803"/>
                <a:gd name="connsiteX77" fmla="*/ 867003 w 5977208"/>
                <a:gd name="connsiteY77" fmla="*/ 2305853 h 4572803"/>
                <a:gd name="connsiteX78" fmla="*/ 778103 w 5977208"/>
                <a:gd name="connsiteY78" fmla="*/ 2204253 h 4572803"/>
                <a:gd name="connsiteX79" fmla="*/ 873353 w 5977208"/>
                <a:gd name="connsiteY79" fmla="*/ 2007403 h 4572803"/>
                <a:gd name="connsiteX80" fmla="*/ 720953 w 5977208"/>
                <a:gd name="connsiteY80" fmla="*/ 1994703 h 4572803"/>
                <a:gd name="connsiteX81" fmla="*/ 765403 w 5977208"/>
                <a:gd name="connsiteY81" fmla="*/ 1874053 h 4572803"/>
                <a:gd name="connsiteX82" fmla="*/ 619353 w 5977208"/>
                <a:gd name="connsiteY82" fmla="*/ 1791503 h 4572803"/>
                <a:gd name="connsiteX83" fmla="*/ 543153 w 5977208"/>
                <a:gd name="connsiteY83" fmla="*/ 1823253 h 4572803"/>
                <a:gd name="connsiteX84" fmla="*/ 428853 w 5977208"/>
                <a:gd name="connsiteY84" fmla="*/ 1899453 h 4572803"/>
                <a:gd name="connsiteX85" fmla="*/ 384403 w 5977208"/>
                <a:gd name="connsiteY85" fmla="*/ 2083603 h 4572803"/>
                <a:gd name="connsiteX86" fmla="*/ 397103 w 5977208"/>
                <a:gd name="connsiteY86" fmla="*/ 2166153 h 4572803"/>
                <a:gd name="connsiteX87" fmla="*/ 244703 w 5977208"/>
                <a:gd name="connsiteY87" fmla="*/ 2305853 h 4572803"/>
                <a:gd name="connsiteX88" fmla="*/ 98653 w 5977208"/>
                <a:gd name="connsiteY88" fmla="*/ 2509053 h 4572803"/>
                <a:gd name="connsiteX89" fmla="*/ 98653 w 5977208"/>
                <a:gd name="connsiteY89" fmla="*/ 2724953 h 4572803"/>
                <a:gd name="connsiteX90" fmla="*/ 320903 w 5977208"/>
                <a:gd name="connsiteY90" fmla="*/ 2915453 h 4572803"/>
                <a:gd name="connsiteX91" fmla="*/ 473303 w 5977208"/>
                <a:gd name="connsiteY91" fmla="*/ 2896403 h 4572803"/>
                <a:gd name="connsiteX92" fmla="*/ 524103 w 5977208"/>
                <a:gd name="connsiteY92" fmla="*/ 3042453 h 4572803"/>
                <a:gd name="connsiteX93" fmla="*/ 600303 w 5977208"/>
                <a:gd name="connsiteY93" fmla="*/ 3220253 h 4572803"/>
                <a:gd name="connsiteX94" fmla="*/ 752703 w 5977208"/>
                <a:gd name="connsiteY94" fmla="*/ 3353603 h 4572803"/>
                <a:gd name="connsiteX95" fmla="*/ 828903 w 5977208"/>
                <a:gd name="connsiteY95" fmla="*/ 3588553 h 4572803"/>
                <a:gd name="connsiteX96" fmla="*/ 562203 w 5977208"/>
                <a:gd name="connsiteY96" fmla="*/ 3556803 h 4572803"/>
                <a:gd name="connsiteX97" fmla="*/ 225653 w 5977208"/>
                <a:gd name="connsiteY97" fmla="*/ 3563153 h 4572803"/>
                <a:gd name="connsiteX98" fmla="*/ 206603 w 5977208"/>
                <a:gd name="connsiteY98" fmla="*/ 3779053 h 4572803"/>
                <a:gd name="connsiteX99" fmla="*/ 187553 w 5977208"/>
                <a:gd name="connsiteY99" fmla="*/ 4039403 h 4572803"/>
                <a:gd name="connsiteX100" fmla="*/ 200253 w 5977208"/>
                <a:gd name="connsiteY100" fmla="*/ 4242603 h 4572803"/>
                <a:gd name="connsiteX101" fmla="*/ 257403 w 5977208"/>
                <a:gd name="connsiteY101" fmla="*/ 4280703 h 4572803"/>
                <a:gd name="connsiteX102" fmla="*/ 390753 w 5977208"/>
                <a:gd name="connsiteY102" fmla="*/ 4395003 h 4572803"/>
                <a:gd name="connsiteX103" fmla="*/ 562203 w 5977208"/>
                <a:gd name="connsiteY103" fmla="*/ 4433103 h 4572803"/>
                <a:gd name="connsiteX0" fmla="*/ 562203 w 5977208"/>
                <a:gd name="connsiteY0" fmla="*/ 4433103 h 5014934"/>
                <a:gd name="connsiteX1" fmla="*/ 619353 w 5977208"/>
                <a:gd name="connsiteY1" fmla="*/ 4363253 h 5014934"/>
                <a:gd name="connsiteX2" fmla="*/ 714603 w 5977208"/>
                <a:gd name="connsiteY2" fmla="*/ 4363253 h 5014934"/>
                <a:gd name="connsiteX3" fmla="*/ 847953 w 5977208"/>
                <a:gd name="connsiteY3" fmla="*/ 4268003 h 5014934"/>
                <a:gd name="connsiteX4" fmla="*/ 968603 w 5977208"/>
                <a:gd name="connsiteY4" fmla="*/ 4229903 h 5014934"/>
                <a:gd name="connsiteX5" fmla="*/ 1006703 w 5977208"/>
                <a:gd name="connsiteY5" fmla="*/ 4045753 h 5014934"/>
                <a:gd name="connsiteX6" fmla="*/ 1260703 w 5977208"/>
                <a:gd name="connsiteY6" fmla="*/ 3874303 h 5014934"/>
                <a:gd name="connsiteX7" fmla="*/ 1260703 w 5977208"/>
                <a:gd name="connsiteY7" fmla="*/ 3740953 h 5014934"/>
                <a:gd name="connsiteX8" fmla="*/ 1368653 w 5977208"/>
                <a:gd name="connsiteY8" fmla="*/ 3664753 h 5014934"/>
                <a:gd name="connsiteX9" fmla="*/ 1527403 w 5977208"/>
                <a:gd name="connsiteY9" fmla="*/ 3709203 h 5014934"/>
                <a:gd name="connsiteX10" fmla="*/ 1667103 w 5977208"/>
                <a:gd name="connsiteY10" fmla="*/ 3569503 h 5014934"/>
                <a:gd name="connsiteX11" fmla="*/ 1819503 w 5977208"/>
                <a:gd name="connsiteY11" fmla="*/ 3728253 h 5014934"/>
                <a:gd name="connsiteX12" fmla="*/ 2194153 w 5977208"/>
                <a:gd name="connsiteY12" fmla="*/ 4166403 h 5014934"/>
                <a:gd name="connsiteX13" fmla="*/ 1902053 w 5977208"/>
                <a:gd name="connsiteY13" fmla="*/ 4236253 h 5014934"/>
                <a:gd name="connsiteX14" fmla="*/ 2059042 w 5977208"/>
                <a:gd name="connsiteY14" fmla="*/ 4362591 h 5014934"/>
                <a:gd name="connsiteX15" fmla="*/ 2048103 w 5977208"/>
                <a:gd name="connsiteY15" fmla="*/ 4471203 h 5014934"/>
                <a:gd name="connsiteX16" fmla="*/ 2416403 w 5977208"/>
                <a:gd name="connsiteY16" fmla="*/ 4096553 h 5014934"/>
                <a:gd name="connsiteX17" fmla="*/ 2651353 w 5977208"/>
                <a:gd name="connsiteY17" fmla="*/ 4382303 h 5014934"/>
                <a:gd name="connsiteX18" fmla="*/ 2981553 w 5977208"/>
                <a:gd name="connsiteY18" fmla="*/ 4572803 h 5014934"/>
                <a:gd name="connsiteX19" fmla="*/ 3121253 w 5977208"/>
                <a:gd name="connsiteY19" fmla="*/ 4433103 h 5014934"/>
                <a:gd name="connsiteX20" fmla="*/ 3628252 w 5977208"/>
                <a:gd name="connsiteY20" fmla="*/ 5014934 h 5014934"/>
                <a:gd name="connsiteX21" fmla="*/ 3756223 w 5977208"/>
                <a:gd name="connsiteY21" fmla="*/ 4464853 h 5014934"/>
                <a:gd name="connsiteX22" fmla="*/ 4397603 w 5977208"/>
                <a:gd name="connsiteY22" fmla="*/ 4350553 h 5014934"/>
                <a:gd name="connsiteX23" fmla="*/ 4473803 w 5977208"/>
                <a:gd name="connsiteY23" fmla="*/ 4134653 h 5014934"/>
                <a:gd name="connsiteX24" fmla="*/ 4708753 w 5977208"/>
                <a:gd name="connsiteY24" fmla="*/ 4102903 h 5014934"/>
                <a:gd name="connsiteX25" fmla="*/ 4835753 w 5977208"/>
                <a:gd name="connsiteY25" fmla="*/ 4261653 h 5014934"/>
                <a:gd name="connsiteX26" fmla="*/ 4892903 w 5977208"/>
                <a:gd name="connsiteY26" fmla="*/ 4020353 h 5014934"/>
                <a:gd name="connsiteX27" fmla="*/ 4911953 w 5977208"/>
                <a:gd name="connsiteY27" fmla="*/ 3925103 h 5014934"/>
                <a:gd name="connsiteX28" fmla="*/ 4753203 w 5977208"/>
                <a:gd name="connsiteY28" fmla="*/ 3772703 h 5014934"/>
                <a:gd name="connsiteX29" fmla="*/ 4664303 w 5977208"/>
                <a:gd name="connsiteY29" fmla="*/ 3556803 h 5014934"/>
                <a:gd name="connsiteX30" fmla="*/ 4708753 w 5977208"/>
                <a:gd name="connsiteY30" fmla="*/ 3423453 h 5014934"/>
                <a:gd name="connsiteX31" fmla="*/ 4842103 w 5977208"/>
                <a:gd name="connsiteY31" fmla="*/ 3334553 h 5014934"/>
                <a:gd name="connsiteX32" fmla="*/ 4594453 w 5977208"/>
                <a:gd name="connsiteY32" fmla="*/ 3042453 h 5014934"/>
                <a:gd name="connsiteX33" fmla="*/ 4683353 w 5977208"/>
                <a:gd name="connsiteY33" fmla="*/ 2953553 h 5014934"/>
                <a:gd name="connsiteX34" fmla="*/ 4791303 w 5977208"/>
                <a:gd name="connsiteY34" fmla="*/ 3029753 h 5014934"/>
                <a:gd name="connsiteX35" fmla="*/ 4835753 w 5977208"/>
                <a:gd name="connsiteY35" fmla="*/ 2972603 h 5014934"/>
                <a:gd name="connsiteX36" fmla="*/ 4772253 w 5977208"/>
                <a:gd name="connsiteY36" fmla="*/ 2883703 h 5014934"/>
                <a:gd name="connsiteX37" fmla="*/ 4975453 w 5977208"/>
                <a:gd name="connsiteY37" fmla="*/ 2763053 h 5014934"/>
                <a:gd name="connsiteX38" fmla="*/ 5108803 w 5977208"/>
                <a:gd name="connsiteY38" fmla="*/ 2737653 h 5014934"/>
                <a:gd name="connsiteX39" fmla="*/ 5216753 w 5977208"/>
                <a:gd name="connsiteY39" fmla="*/ 2845603 h 5014934"/>
                <a:gd name="connsiteX40" fmla="*/ 5331053 w 5977208"/>
                <a:gd name="connsiteY40" fmla="*/ 2832903 h 5014934"/>
                <a:gd name="connsiteX41" fmla="*/ 5400903 w 5977208"/>
                <a:gd name="connsiteY41" fmla="*/ 2909103 h 5014934"/>
                <a:gd name="connsiteX42" fmla="*/ 5470753 w 5977208"/>
                <a:gd name="connsiteY42" fmla="*/ 2832903 h 5014934"/>
                <a:gd name="connsiteX43" fmla="*/ 5591403 w 5977208"/>
                <a:gd name="connsiteY43" fmla="*/ 2896403 h 5014934"/>
                <a:gd name="connsiteX44" fmla="*/ 5667603 w 5977208"/>
                <a:gd name="connsiteY44" fmla="*/ 2724953 h 5014934"/>
                <a:gd name="connsiteX45" fmla="*/ 5686653 w 5977208"/>
                <a:gd name="connsiteY45" fmla="*/ 2617003 h 5014934"/>
                <a:gd name="connsiteX46" fmla="*/ 5977208 w 5977208"/>
                <a:gd name="connsiteY46" fmla="*/ 2699039 h 5014934"/>
                <a:gd name="connsiteX47" fmla="*/ 5888235 w 5977208"/>
                <a:gd name="connsiteY47" fmla="*/ 629427 h 5014934"/>
                <a:gd name="connsiteX48" fmla="*/ 5858043 w 5977208"/>
                <a:gd name="connsiteY48" fmla="*/ 557989 h 5014934"/>
                <a:gd name="connsiteX49" fmla="*/ 5462783 w 5977208"/>
                <a:gd name="connsiteY49" fmla="*/ 357941 h 5014934"/>
                <a:gd name="connsiteX50" fmla="*/ 5123729 w 5977208"/>
                <a:gd name="connsiteY50" fmla="*/ 326023 h 5014934"/>
                <a:gd name="connsiteX51" fmla="*/ 4776317 w 5977208"/>
                <a:gd name="connsiteY51" fmla="*/ 504266 h 5014934"/>
                <a:gd name="connsiteX52" fmla="*/ 4273277 w 5977208"/>
                <a:gd name="connsiteY52" fmla="*/ 493738 h 5014934"/>
                <a:gd name="connsiteX53" fmla="*/ 4402832 w 5977208"/>
                <a:gd name="connsiteY53" fmla="*/ 847843 h 5014934"/>
                <a:gd name="connsiteX54" fmla="*/ 4234896 w 5977208"/>
                <a:gd name="connsiteY54" fmla="*/ 886271 h 5014934"/>
                <a:gd name="connsiteX55" fmla="*/ 3889603 w 5977208"/>
                <a:gd name="connsiteY55" fmla="*/ 343675 h 5014934"/>
                <a:gd name="connsiteX56" fmla="*/ 3102352 w 5977208"/>
                <a:gd name="connsiteY56" fmla="*/ 113939 h 5014934"/>
                <a:gd name="connsiteX57" fmla="*/ 2986287 w 5977208"/>
                <a:gd name="connsiteY57" fmla="*/ 135687 h 5014934"/>
                <a:gd name="connsiteX58" fmla="*/ 2990746 w 5977208"/>
                <a:gd name="connsiteY58" fmla="*/ 145432 h 5014934"/>
                <a:gd name="connsiteX59" fmla="*/ 2790323 w 5977208"/>
                <a:gd name="connsiteY59" fmla="*/ 280927 h 5014934"/>
                <a:gd name="connsiteX60" fmla="*/ 2766291 w 5977208"/>
                <a:gd name="connsiteY60" fmla="*/ 328302 h 5014934"/>
                <a:gd name="connsiteX61" fmla="*/ 2456508 w 5977208"/>
                <a:gd name="connsiteY61" fmla="*/ 411748 h 5014934"/>
                <a:gd name="connsiteX62" fmla="*/ 2065533 w 5977208"/>
                <a:gd name="connsiteY62" fmla="*/ 850091 h 5014934"/>
                <a:gd name="connsiteX63" fmla="*/ 1938533 w 5977208"/>
                <a:gd name="connsiteY63" fmla="*/ 1080303 h 5014934"/>
                <a:gd name="connsiteX64" fmla="*/ 1863953 w 5977208"/>
                <a:gd name="connsiteY64" fmla="*/ 1118403 h 5014934"/>
                <a:gd name="connsiteX65" fmla="*/ 1933803 w 5977208"/>
                <a:gd name="connsiteY65" fmla="*/ 1480353 h 5014934"/>
                <a:gd name="connsiteX66" fmla="*/ 1908403 w 5977208"/>
                <a:gd name="connsiteY66" fmla="*/ 1556553 h 5014934"/>
                <a:gd name="connsiteX67" fmla="*/ 1933803 w 5977208"/>
                <a:gd name="connsiteY67" fmla="*/ 1658153 h 5014934"/>
                <a:gd name="connsiteX68" fmla="*/ 1838553 w 5977208"/>
                <a:gd name="connsiteY68" fmla="*/ 1753403 h 5014934"/>
                <a:gd name="connsiteX69" fmla="*/ 1787753 w 5977208"/>
                <a:gd name="connsiteY69" fmla="*/ 1956603 h 5014934"/>
                <a:gd name="connsiteX70" fmla="*/ 1559153 w 5977208"/>
                <a:gd name="connsiteY70" fmla="*/ 2064553 h 5014934"/>
                <a:gd name="connsiteX71" fmla="*/ 1540103 w 5977208"/>
                <a:gd name="connsiteY71" fmla="*/ 2356653 h 5014934"/>
                <a:gd name="connsiteX72" fmla="*/ 1616303 w 5977208"/>
                <a:gd name="connsiteY72" fmla="*/ 2432853 h 5014934"/>
                <a:gd name="connsiteX73" fmla="*/ 1584553 w 5977208"/>
                <a:gd name="connsiteY73" fmla="*/ 2483653 h 5014934"/>
                <a:gd name="connsiteX74" fmla="*/ 1387703 w 5977208"/>
                <a:gd name="connsiteY74" fmla="*/ 2509053 h 5014934"/>
                <a:gd name="connsiteX75" fmla="*/ 1228953 w 5977208"/>
                <a:gd name="connsiteY75" fmla="*/ 2699553 h 5014934"/>
                <a:gd name="connsiteX76" fmla="*/ 1108303 w 5977208"/>
                <a:gd name="connsiteY76" fmla="*/ 2623353 h 5014934"/>
                <a:gd name="connsiteX77" fmla="*/ 1013053 w 5977208"/>
                <a:gd name="connsiteY77" fmla="*/ 2547153 h 5014934"/>
                <a:gd name="connsiteX78" fmla="*/ 867003 w 5977208"/>
                <a:gd name="connsiteY78" fmla="*/ 2305853 h 5014934"/>
                <a:gd name="connsiteX79" fmla="*/ 778103 w 5977208"/>
                <a:gd name="connsiteY79" fmla="*/ 2204253 h 5014934"/>
                <a:gd name="connsiteX80" fmla="*/ 873353 w 5977208"/>
                <a:gd name="connsiteY80" fmla="*/ 2007403 h 5014934"/>
                <a:gd name="connsiteX81" fmla="*/ 720953 w 5977208"/>
                <a:gd name="connsiteY81" fmla="*/ 1994703 h 5014934"/>
                <a:gd name="connsiteX82" fmla="*/ 765403 w 5977208"/>
                <a:gd name="connsiteY82" fmla="*/ 1874053 h 5014934"/>
                <a:gd name="connsiteX83" fmla="*/ 619353 w 5977208"/>
                <a:gd name="connsiteY83" fmla="*/ 1791503 h 5014934"/>
                <a:gd name="connsiteX84" fmla="*/ 543153 w 5977208"/>
                <a:gd name="connsiteY84" fmla="*/ 1823253 h 5014934"/>
                <a:gd name="connsiteX85" fmla="*/ 428853 w 5977208"/>
                <a:gd name="connsiteY85" fmla="*/ 1899453 h 5014934"/>
                <a:gd name="connsiteX86" fmla="*/ 384403 w 5977208"/>
                <a:gd name="connsiteY86" fmla="*/ 2083603 h 5014934"/>
                <a:gd name="connsiteX87" fmla="*/ 397103 w 5977208"/>
                <a:gd name="connsiteY87" fmla="*/ 2166153 h 5014934"/>
                <a:gd name="connsiteX88" fmla="*/ 244703 w 5977208"/>
                <a:gd name="connsiteY88" fmla="*/ 2305853 h 5014934"/>
                <a:gd name="connsiteX89" fmla="*/ 98653 w 5977208"/>
                <a:gd name="connsiteY89" fmla="*/ 2509053 h 5014934"/>
                <a:gd name="connsiteX90" fmla="*/ 98653 w 5977208"/>
                <a:gd name="connsiteY90" fmla="*/ 2724953 h 5014934"/>
                <a:gd name="connsiteX91" fmla="*/ 320903 w 5977208"/>
                <a:gd name="connsiteY91" fmla="*/ 2915453 h 5014934"/>
                <a:gd name="connsiteX92" fmla="*/ 473303 w 5977208"/>
                <a:gd name="connsiteY92" fmla="*/ 2896403 h 5014934"/>
                <a:gd name="connsiteX93" fmla="*/ 524103 w 5977208"/>
                <a:gd name="connsiteY93" fmla="*/ 3042453 h 5014934"/>
                <a:gd name="connsiteX94" fmla="*/ 600303 w 5977208"/>
                <a:gd name="connsiteY94" fmla="*/ 3220253 h 5014934"/>
                <a:gd name="connsiteX95" fmla="*/ 752703 w 5977208"/>
                <a:gd name="connsiteY95" fmla="*/ 3353603 h 5014934"/>
                <a:gd name="connsiteX96" fmla="*/ 828903 w 5977208"/>
                <a:gd name="connsiteY96" fmla="*/ 3588553 h 5014934"/>
                <a:gd name="connsiteX97" fmla="*/ 562203 w 5977208"/>
                <a:gd name="connsiteY97" fmla="*/ 3556803 h 5014934"/>
                <a:gd name="connsiteX98" fmla="*/ 225653 w 5977208"/>
                <a:gd name="connsiteY98" fmla="*/ 3563153 h 5014934"/>
                <a:gd name="connsiteX99" fmla="*/ 206603 w 5977208"/>
                <a:gd name="connsiteY99" fmla="*/ 3779053 h 5014934"/>
                <a:gd name="connsiteX100" fmla="*/ 187553 w 5977208"/>
                <a:gd name="connsiteY100" fmla="*/ 4039403 h 5014934"/>
                <a:gd name="connsiteX101" fmla="*/ 200253 w 5977208"/>
                <a:gd name="connsiteY101" fmla="*/ 4242603 h 5014934"/>
                <a:gd name="connsiteX102" fmla="*/ 257403 w 5977208"/>
                <a:gd name="connsiteY102" fmla="*/ 4280703 h 5014934"/>
                <a:gd name="connsiteX103" fmla="*/ 390753 w 5977208"/>
                <a:gd name="connsiteY103" fmla="*/ 4395003 h 5014934"/>
                <a:gd name="connsiteX104" fmla="*/ 562203 w 5977208"/>
                <a:gd name="connsiteY104" fmla="*/ 4433103 h 5014934"/>
                <a:gd name="connsiteX0" fmla="*/ 562203 w 5977208"/>
                <a:gd name="connsiteY0" fmla="*/ 4433103 h 5861839"/>
                <a:gd name="connsiteX1" fmla="*/ 619353 w 5977208"/>
                <a:gd name="connsiteY1" fmla="*/ 4363253 h 5861839"/>
                <a:gd name="connsiteX2" fmla="*/ 714603 w 5977208"/>
                <a:gd name="connsiteY2" fmla="*/ 4363253 h 5861839"/>
                <a:gd name="connsiteX3" fmla="*/ 847953 w 5977208"/>
                <a:gd name="connsiteY3" fmla="*/ 4268003 h 5861839"/>
                <a:gd name="connsiteX4" fmla="*/ 968603 w 5977208"/>
                <a:gd name="connsiteY4" fmla="*/ 4229903 h 5861839"/>
                <a:gd name="connsiteX5" fmla="*/ 1006703 w 5977208"/>
                <a:gd name="connsiteY5" fmla="*/ 4045753 h 5861839"/>
                <a:gd name="connsiteX6" fmla="*/ 1260703 w 5977208"/>
                <a:gd name="connsiteY6" fmla="*/ 3874303 h 5861839"/>
                <a:gd name="connsiteX7" fmla="*/ 1260703 w 5977208"/>
                <a:gd name="connsiteY7" fmla="*/ 3740953 h 5861839"/>
                <a:gd name="connsiteX8" fmla="*/ 1368653 w 5977208"/>
                <a:gd name="connsiteY8" fmla="*/ 3664753 h 5861839"/>
                <a:gd name="connsiteX9" fmla="*/ 1527403 w 5977208"/>
                <a:gd name="connsiteY9" fmla="*/ 3709203 h 5861839"/>
                <a:gd name="connsiteX10" fmla="*/ 1667103 w 5977208"/>
                <a:gd name="connsiteY10" fmla="*/ 3569503 h 5861839"/>
                <a:gd name="connsiteX11" fmla="*/ 1819503 w 5977208"/>
                <a:gd name="connsiteY11" fmla="*/ 3728253 h 5861839"/>
                <a:gd name="connsiteX12" fmla="*/ 2194153 w 5977208"/>
                <a:gd name="connsiteY12" fmla="*/ 4166403 h 5861839"/>
                <a:gd name="connsiteX13" fmla="*/ 1902053 w 5977208"/>
                <a:gd name="connsiteY13" fmla="*/ 4236253 h 5861839"/>
                <a:gd name="connsiteX14" fmla="*/ 2059042 w 5977208"/>
                <a:gd name="connsiteY14" fmla="*/ 4362591 h 5861839"/>
                <a:gd name="connsiteX15" fmla="*/ 2048103 w 5977208"/>
                <a:gd name="connsiteY15" fmla="*/ 4471203 h 5861839"/>
                <a:gd name="connsiteX16" fmla="*/ 2416403 w 5977208"/>
                <a:gd name="connsiteY16" fmla="*/ 4096553 h 5861839"/>
                <a:gd name="connsiteX17" fmla="*/ 2651353 w 5977208"/>
                <a:gd name="connsiteY17" fmla="*/ 4382303 h 5861839"/>
                <a:gd name="connsiteX18" fmla="*/ 2981553 w 5977208"/>
                <a:gd name="connsiteY18" fmla="*/ 4572803 h 5861839"/>
                <a:gd name="connsiteX19" fmla="*/ 3692725 w 5977208"/>
                <a:gd name="connsiteY19" fmla="*/ 5861839 h 5861839"/>
                <a:gd name="connsiteX20" fmla="*/ 3628252 w 5977208"/>
                <a:gd name="connsiteY20" fmla="*/ 5014934 h 5861839"/>
                <a:gd name="connsiteX21" fmla="*/ 3756223 w 5977208"/>
                <a:gd name="connsiteY21" fmla="*/ 4464853 h 5861839"/>
                <a:gd name="connsiteX22" fmla="*/ 4397603 w 5977208"/>
                <a:gd name="connsiteY22" fmla="*/ 4350553 h 5861839"/>
                <a:gd name="connsiteX23" fmla="*/ 4473803 w 5977208"/>
                <a:gd name="connsiteY23" fmla="*/ 4134653 h 5861839"/>
                <a:gd name="connsiteX24" fmla="*/ 4708753 w 5977208"/>
                <a:gd name="connsiteY24" fmla="*/ 4102903 h 5861839"/>
                <a:gd name="connsiteX25" fmla="*/ 4835753 w 5977208"/>
                <a:gd name="connsiteY25" fmla="*/ 4261653 h 5861839"/>
                <a:gd name="connsiteX26" fmla="*/ 4892903 w 5977208"/>
                <a:gd name="connsiteY26" fmla="*/ 4020353 h 5861839"/>
                <a:gd name="connsiteX27" fmla="*/ 4911953 w 5977208"/>
                <a:gd name="connsiteY27" fmla="*/ 3925103 h 5861839"/>
                <a:gd name="connsiteX28" fmla="*/ 4753203 w 5977208"/>
                <a:gd name="connsiteY28" fmla="*/ 3772703 h 5861839"/>
                <a:gd name="connsiteX29" fmla="*/ 4664303 w 5977208"/>
                <a:gd name="connsiteY29" fmla="*/ 3556803 h 5861839"/>
                <a:gd name="connsiteX30" fmla="*/ 4708753 w 5977208"/>
                <a:gd name="connsiteY30" fmla="*/ 3423453 h 5861839"/>
                <a:gd name="connsiteX31" fmla="*/ 4842103 w 5977208"/>
                <a:gd name="connsiteY31" fmla="*/ 3334553 h 5861839"/>
                <a:gd name="connsiteX32" fmla="*/ 4594453 w 5977208"/>
                <a:gd name="connsiteY32" fmla="*/ 3042453 h 5861839"/>
                <a:gd name="connsiteX33" fmla="*/ 4683353 w 5977208"/>
                <a:gd name="connsiteY33" fmla="*/ 2953553 h 5861839"/>
                <a:gd name="connsiteX34" fmla="*/ 4791303 w 5977208"/>
                <a:gd name="connsiteY34" fmla="*/ 3029753 h 5861839"/>
                <a:gd name="connsiteX35" fmla="*/ 4835753 w 5977208"/>
                <a:gd name="connsiteY35" fmla="*/ 2972603 h 5861839"/>
                <a:gd name="connsiteX36" fmla="*/ 4772253 w 5977208"/>
                <a:gd name="connsiteY36" fmla="*/ 2883703 h 5861839"/>
                <a:gd name="connsiteX37" fmla="*/ 4975453 w 5977208"/>
                <a:gd name="connsiteY37" fmla="*/ 2763053 h 5861839"/>
                <a:gd name="connsiteX38" fmla="*/ 5108803 w 5977208"/>
                <a:gd name="connsiteY38" fmla="*/ 2737653 h 5861839"/>
                <a:gd name="connsiteX39" fmla="*/ 5216753 w 5977208"/>
                <a:gd name="connsiteY39" fmla="*/ 2845603 h 5861839"/>
                <a:gd name="connsiteX40" fmla="*/ 5331053 w 5977208"/>
                <a:gd name="connsiteY40" fmla="*/ 2832903 h 5861839"/>
                <a:gd name="connsiteX41" fmla="*/ 5400903 w 5977208"/>
                <a:gd name="connsiteY41" fmla="*/ 2909103 h 5861839"/>
                <a:gd name="connsiteX42" fmla="*/ 5470753 w 5977208"/>
                <a:gd name="connsiteY42" fmla="*/ 2832903 h 5861839"/>
                <a:gd name="connsiteX43" fmla="*/ 5591403 w 5977208"/>
                <a:gd name="connsiteY43" fmla="*/ 2896403 h 5861839"/>
                <a:gd name="connsiteX44" fmla="*/ 5667603 w 5977208"/>
                <a:gd name="connsiteY44" fmla="*/ 2724953 h 5861839"/>
                <a:gd name="connsiteX45" fmla="*/ 5686653 w 5977208"/>
                <a:gd name="connsiteY45" fmla="*/ 2617003 h 5861839"/>
                <a:gd name="connsiteX46" fmla="*/ 5977208 w 5977208"/>
                <a:gd name="connsiteY46" fmla="*/ 2699039 h 5861839"/>
                <a:gd name="connsiteX47" fmla="*/ 5888235 w 5977208"/>
                <a:gd name="connsiteY47" fmla="*/ 629427 h 5861839"/>
                <a:gd name="connsiteX48" fmla="*/ 5858043 w 5977208"/>
                <a:gd name="connsiteY48" fmla="*/ 557989 h 5861839"/>
                <a:gd name="connsiteX49" fmla="*/ 5462783 w 5977208"/>
                <a:gd name="connsiteY49" fmla="*/ 357941 h 5861839"/>
                <a:gd name="connsiteX50" fmla="*/ 5123729 w 5977208"/>
                <a:gd name="connsiteY50" fmla="*/ 326023 h 5861839"/>
                <a:gd name="connsiteX51" fmla="*/ 4776317 w 5977208"/>
                <a:gd name="connsiteY51" fmla="*/ 504266 h 5861839"/>
                <a:gd name="connsiteX52" fmla="*/ 4273277 w 5977208"/>
                <a:gd name="connsiteY52" fmla="*/ 493738 h 5861839"/>
                <a:gd name="connsiteX53" fmla="*/ 4402832 w 5977208"/>
                <a:gd name="connsiteY53" fmla="*/ 847843 h 5861839"/>
                <a:gd name="connsiteX54" fmla="*/ 4234896 w 5977208"/>
                <a:gd name="connsiteY54" fmla="*/ 886271 h 5861839"/>
                <a:gd name="connsiteX55" fmla="*/ 3889603 w 5977208"/>
                <a:gd name="connsiteY55" fmla="*/ 343675 h 5861839"/>
                <a:gd name="connsiteX56" fmla="*/ 3102352 w 5977208"/>
                <a:gd name="connsiteY56" fmla="*/ 113939 h 5861839"/>
                <a:gd name="connsiteX57" fmla="*/ 2986287 w 5977208"/>
                <a:gd name="connsiteY57" fmla="*/ 135687 h 5861839"/>
                <a:gd name="connsiteX58" fmla="*/ 2990746 w 5977208"/>
                <a:gd name="connsiteY58" fmla="*/ 145432 h 5861839"/>
                <a:gd name="connsiteX59" fmla="*/ 2790323 w 5977208"/>
                <a:gd name="connsiteY59" fmla="*/ 280927 h 5861839"/>
                <a:gd name="connsiteX60" fmla="*/ 2766291 w 5977208"/>
                <a:gd name="connsiteY60" fmla="*/ 328302 h 5861839"/>
                <a:gd name="connsiteX61" fmla="*/ 2456508 w 5977208"/>
                <a:gd name="connsiteY61" fmla="*/ 411748 h 5861839"/>
                <a:gd name="connsiteX62" fmla="*/ 2065533 w 5977208"/>
                <a:gd name="connsiteY62" fmla="*/ 850091 h 5861839"/>
                <a:gd name="connsiteX63" fmla="*/ 1938533 w 5977208"/>
                <a:gd name="connsiteY63" fmla="*/ 1080303 h 5861839"/>
                <a:gd name="connsiteX64" fmla="*/ 1863953 w 5977208"/>
                <a:gd name="connsiteY64" fmla="*/ 1118403 h 5861839"/>
                <a:gd name="connsiteX65" fmla="*/ 1933803 w 5977208"/>
                <a:gd name="connsiteY65" fmla="*/ 1480353 h 5861839"/>
                <a:gd name="connsiteX66" fmla="*/ 1908403 w 5977208"/>
                <a:gd name="connsiteY66" fmla="*/ 1556553 h 5861839"/>
                <a:gd name="connsiteX67" fmla="*/ 1933803 w 5977208"/>
                <a:gd name="connsiteY67" fmla="*/ 1658153 h 5861839"/>
                <a:gd name="connsiteX68" fmla="*/ 1838553 w 5977208"/>
                <a:gd name="connsiteY68" fmla="*/ 1753403 h 5861839"/>
                <a:gd name="connsiteX69" fmla="*/ 1787753 w 5977208"/>
                <a:gd name="connsiteY69" fmla="*/ 1956603 h 5861839"/>
                <a:gd name="connsiteX70" fmla="*/ 1559153 w 5977208"/>
                <a:gd name="connsiteY70" fmla="*/ 2064553 h 5861839"/>
                <a:gd name="connsiteX71" fmla="*/ 1540103 w 5977208"/>
                <a:gd name="connsiteY71" fmla="*/ 2356653 h 5861839"/>
                <a:gd name="connsiteX72" fmla="*/ 1616303 w 5977208"/>
                <a:gd name="connsiteY72" fmla="*/ 2432853 h 5861839"/>
                <a:gd name="connsiteX73" fmla="*/ 1584553 w 5977208"/>
                <a:gd name="connsiteY73" fmla="*/ 2483653 h 5861839"/>
                <a:gd name="connsiteX74" fmla="*/ 1387703 w 5977208"/>
                <a:gd name="connsiteY74" fmla="*/ 2509053 h 5861839"/>
                <a:gd name="connsiteX75" fmla="*/ 1228953 w 5977208"/>
                <a:gd name="connsiteY75" fmla="*/ 2699553 h 5861839"/>
                <a:gd name="connsiteX76" fmla="*/ 1108303 w 5977208"/>
                <a:gd name="connsiteY76" fmla="*/ 2623353 h 5861839"/>
                <a:gd name="connsiteX77" fmla="*/ 1013053 w 5977208"/>
                <a:gd name="connsiteY77" fmla="*/ 2547153 h 5861839"/>
                <a:gd name="connsiteX78" fmla="*/ 867003 w 5977208"/>
                <a:gd name="connsiteY78" fmla="*/ 2305853 h 5861839"/>
                <a:gd name="connsiteX79" fmla="*/ 778103 w 5977208"/>
                <a:gd name="connsiteY79" fmla="*/ 2204253 h 5861839"/>
                <a:gd name="connsiteX80" fmla="*/ 873353 w 5977208"/>
                <a:gd name="connsiteY80" fmla="*/ 2007403 h 5861839"/>
                <a:gd name="connsiteX81" fmla="*/ 720953 w 5977208"/>
                <a:gd name="connsiteY81" fmla="*/ 1994703 h 5861839"/>
                <a:gd name="connsiteX82" fmla="*/ 765403 w 5977208"/>
                <a:gd name="connsiteY82" fmla="*/ 1874053 h 5861839"/>
                <a:gd name="connsiteX83" fmla="*/ 619353 w 5977208"/>
                <a:gd name="connsiteY83" fmla="*/ 1791503 h 5861839"/>
                <a:gd name="connsiteX84" fmla="*/ 543153 w 5977208"/>
                <a:gd name="connsiteY84" fmla="*/ 1823253 h 5861839"/>
                <a:gd name="connsiteX85" fmla="*/ 428853 w 5977208"/>
                <a:gd name="connsiteY85" fmla="*/ 1899453 h 5861839"/>
                <a:gd name="connsiteX86" fmla="*/ 384403 w 5977208"/>
                <a:gd name="connsiteY86" fmla="*/ 2083603 h 5861839"/>
                <a:gd name="connsiteX87" fmla="*/ 397103 w 5977208"/>
                <a:gd name="connsiteY87" fmla="*/ 2166153 h 5861839"/>
                <a:gd name="connsiteX88" fmla="*/ 244703 w 5977208"/>
                <a:gd name="connsiteY88" fmla="*/ 2305853 h 5861839"/>
                <a:gd name="connsiteX89" fmla="*/ 98653 w 5977208"/>
                <a:gd name="connsiteY89" fmla="*/ 2509053 h 5861839"/>
                <a:gd name="connsiteX90" fmla="*/ 98653 w 5977208"/>
                <a:gd name="connsiteY90" fmla="*/ 2724953 h 5861839"/>
                <a:gd name="connsiteX91" fmla="*/ 320903 w 5977208"/>
                <a:gd name="connsiteY91" fmla="*/ 2915453 h 5861839"/>
                <a:gd name="connsiteX92" fmla="*/ 473303 w 5977208"/>
                <a:gd name="connsiteY92" fmla="*/ 2896403 h 5861839"/>
                <a:gd name="connsiteX93" fmla="*/ 524103 w 5977208"/>
                <a:gd name="connsiteY93" fmla="*/ 3042453 h 5861839"/>
                <a:gd name="connsiteX94" fmla="*/ 600303 w 5977208"/>
                <a:gd name="connsiteY94" fmla="*/ 3220253 h 5861839"/>
                <a:gd name="connsiteX95" fmla="*/ 752703 w 5977208"/>
                <a:gd name="connsiteY95" fmla="*/ 3353603 h 5861839"/>
                <a:gd name="connsiteX96" fmla="*/ 828903 w 5977208"/>
                <a:gd name="connsiteY96" fmla="*/ 3588553 h 5861839"/>
                <a:gd name="connsiteX97" fmla="*/ 562203 w 5977208"/>
                <a:gd name="connsiteY97" fmla="*/ 3556803 h 5861839"/>
                <a:gd name="connsiteX98" fmla="*/ 225653 w 5977208"/>
                <a:gd name="connsiteY98" fmla="*/ 3563153 h 5861839"/>
                <a:gd name="connsiteX99" fmla="*/ 206603 w 5977208"/>
                <a:gd name="connsiteY99" fmla="*/ 3779053 h 5861839"/>
                <a:gd name="connsiteX100" fmla="*/ 187553 w 5977208"/>
                <a:gd name="connsiteY100" fmla="*/ 4039403 h 5861839"/>
                <a:gd name="connsiteX101" fmla="*/ 200253 w 5977208"/>
                <a:gd name="connsiteY101" fmla="*/ 4242603 h 5861839"/>
                <a:gd name="connsiteX102" fmla="*/ 257403 w 5977208"/>
                <a:gd name="connsiteY102" fmla="*/ 4280703 h 5861839"/>
                <a:gd name="connsiteX103" fmla="*/ 390753 w 5977208"/>
                <a:gd name="connsiteY103" fmla="*/ 4395003 h 5861839"/>
                <a:gd name="connsiteX104" fmla="*/ 562203 w 5977208"/>
                <a:gd name="connsiteY104" fmla="*/ 4433103 h 5861839"/>
                <a:gd name="connsiteX0" fmla="*/ 562203 w 5977208"/>
                <a:gd name="connsiteY0" fmla="*/ 4433103 h 5861839"/>
                <a:gd name="connsiteX1" fmla="*/ 619353 w 5977208"/>
                <a:gd name="connsiteY1" fmla="*/ 4363253 h 5861839"/>
                <a:gd name="connsiteX2" fmla="*/ 714603 w 5977208"/>
                <a:gd name="connsiteY2" fmla="*/ 4363253 h 5861839"/>
                <a:gd name="connsiteX3" fmla="*/ 847953 w 5977208"/>
                <a:gd name="connsiteY3" fmla="*/ 4268003 h 5861839"/>
                <a:gd name="connsiteX4" fmla="*/ 968603 w 5977208"/>
                <a:gd name="connsiteY4" fmla="*/ 4229903 h 5861839"/>
                <a:gd name="connsiteX5" fmla="*/ 1006703 w 5977208"/>
                <a:gd name="connsiteY5" fmla="*/ 4045753 h 5861839"/>
                <a:gd name="connsiteX6" fmla="*/ 1260703 w 5977208"/>
                <a:gd name="connsiteY6" fmla="*/ 3874303 h 5861839"/>
                <a:gd name="connsiteX7" fmla="*/ 1260703 w 5977208"/>
                <a:gd name="connsiteY7" fmla="*/ 3740953 h 5861839"/>
                <a:gd name="connsiteX8" fmla="*/ 1368653 w 5977208"/>
                <a:gd name="connsiteY8" fmla="*/ 3664753 h 5861839"/>
                <a:gd name="connsiteX9" fmla="*/ 1527403 w 5977208"/>
                <a:gd name="connsiteY9" fmla="*/ 3709203 h 5861839"/>
                <a:gd name="connsiteX10" fmla="*/ 1667103 w 5977208"/>
                <a:gd name="connsiteY10" fmla="*/ 3569503 h 5861839"/>
                <a:gd name="connsiteX11" fmla="*/ 1819503 w 5977208"/>
                <a:gd name="connsiteY11" fmla="*/ 3728253 h 5861839"/>
                <a:gd name="connsiteX12" fmla="*/ 2194153 w 5977208"/>
                <a:gd name="connsiteY12" fmla="*/ 4166403 h 5861839"/>
                <a:gd name="connsiteX13" fmla="*/ 1902053 w 5977208"/>
                <a:gd name="connsiteY13" fmla="*/ 4236253 h 5861839"/>
                <a:gd name="connsiteX14" fmla="*/ 2059042 w 5977208"/>
                <a:gd name="connsiteY14" fmla="*/ 4362591 h 5861839"/>
                <a:gd name="connsiteX15" fmla="*/ 2048103 w 5977208"/>
                <a:gd name="connsiteY15" fmla="*/ 4471203 h 5861839"/>
                <a:gd name="connsiteX16" fmla="*/ 2416403 w 5977208"/>
                <a:gd name="connsiteY16" fmla="*/ 4096553 h 5861839"/>
                <a:gd name="connsiteX17" fmla="*/ 2651353 w 5977208"/>
                <a:gd name="connsiteY17" fmla="*/ 4382303 h 5861839"/>
                <a:gd name="connsiteX18" fmla="*/ 2981553 w 5977208"/>
                <a:gd name="connsiteY18" fmla="*/ 4572803 h 5861839"/>
                <a:gd name="connsiteX19" fmla="*/ 2864994 w 5977208"/>
                <a:gd name="connsiteY19" fmla="*/ 5802253 h 5861839"/>
                <a:gd name="connsiteX20" fmla="*/ 3692725 w 5977208"/>
                <a:gd name="connsiteY20" fmla="*/ 5861839 h 5861839"/>
                <a:gd name="connsiteX21" fmla="*/ 3628252 w 5977208"/>
                <a:gd name="connsiteY21" fmla="*/ 5014934 h 5861839"/>
                <a:gd name="connsiteX22" fmla="*/ 3756223 w 5977208"/>
                <a:gd name="connsiteY22" fmla="*/ 4464853 h 5861839"/>
                <a:gd name="connsiteX23" fmla="*/ 4397603 w 5977208"/>
                <a:gd name="connsiteY23" fmla="*/ 4350553 h 5861839"/>
                <a:gd name="connsiteX24" fmla="*/ 4473803 w 5977208"/>
                <a:gd name="connsiteY24" fmla="*/ 4134653 h 5861839"/>
                <a:gd name="connsiteX25" fmla="*/ 4708753 w 5977208"/>
                <a:gd name="connsiteY25" fmla="*/ 4102903 h 5861839"/>
                <a:gd name="connsiteX26" fmla="*/ 4835753 w 5977208"/>
                <a:gd name="connsiteY26" fmla="*/ 4261653 h 5861839"/>
                <a:gd name="connsiteX27" fmla="*/ 4892903 w 5977208"/>
                <a:gd name="connsiteY27" fmla="*/ 4020353 h 5861839"/>
                <a:gd name="connsiteX28" fmla="*/ 4911953 w 5977208"/>
                <a:gd name="connsiteY28" fmla="*/ 3925103 h 5861839"/>
                <a:gd name="connsiteX29" fmla="*/ 4753203 w 5977208"/>
                <a:gd name="connsiteY29" fmla="*/ 3772703 h 5861839"/>
                <a:gd name="connsiteX30" fmla="*/ 4664303 w 5977208"/>
                <a:gd name="connsiteY30" fmla="*/ 3556803 h 5861839"/>
                <a:gd name="connsiteX31" fmla="*/ 4708753 w 5977208"/>
                <a:gd name="connsiteY31" fmla="*/ 3423453 h 5861839"/>
                <a:gd name="connsiteX32" fmla="*/ 4842103 w 5977208"/>
                <a:gd name="connsiteY32" fmla="*/ 3334553 h 5861839"/>
                <a:gd name="connsiteX33" fmla="*/ 4594453 w 5977208"/>
                <a:gd name="connsiteY33" fmla="*/ 3042453 h 5861839"/>
                <a:gd name="connsiteX34" fmla="*/ 4683353 w 5977208"/>
                <a:gd name="connsiteY34" fmla="*/ 2953553 h 5861839"/>
                <a:gd name="connsiteX35" fmla="*/ 4791303 w 5977208"/>
                <a:gd name="connsiteY35" fmla="*/ 3029753 h 5861839"/>
                <a:gd name="connsiteX36" fmla="*/ 4835753 w 5977208"/>
                <a:gd name="connsiteY36" fmla="*/ 2972603 h 5861839"/>
                <a:gd name="connsiteX37" fmla="*/ 4772253 w 5977208"/>
                <a:gd name="connsiteY37" fmla="*/ 2883703 h 5861839"/>
                <a:gd name="connsiteX38" fmla="*/ 4975453 w 5977208"/>
                <a:gd name="connsiteY38" fmla="*/ 2763053 h 5861839"/>
                <a:gd name="connsiteX39" fmla="*/ 5108803 w 5977208"/>
                <a:gd name="connsiteY39" fmla="*/ 2737653 h 5861839"/>
                <a:gd name="connsiteX40" fmla="*/ 5216753 w 5977208"/>
                <a:gd name="connsiteY40" fmla="*/ 2845603 h 5861839"/>
                <a:gd name="connsiteX41" fmla="*/ 5331053 w 5977208"/>
                <a:gd name="connsiteY41" fmla="*/ 2832903 h 5861839"/>
                <a:gd name="connsiteX42" fmla="*/ 5400903 w 5977208"/>
                <a:gd name="connsiteY42" fmla="*/ 2909103 h 5861839"/>
                <a:gd name="connsiteX43" fmla="*/ 5470753 w 5977208"/>
                <a:gd name="connsiteY43" fmla="*/ 2832903 h 5861839"/>
                <a:gd name="connsiteX44" fmla="*/ 5591403 w 5977208"/>
                <a:gd name="connsiteY44" fmla="*/ 2896403 h 5861839"/>
                <a:gd name="connsiteX45" fmla="*/ 5667603 w 5977208"/>
                <a:gd name="connsiteY45" fmla="*/ 2724953 h 5861839"/>
                <a:gd name="connsiteX46" fmla="*/ 5686653 w 5977208"/>
                <a:gd name="connsiteY46" fmla="*/ 2617003 h 5861839"/>
                <a:gd name="connsiteX47" fmla="*/ 5977208 w 5977208"/>
                <a:gd name="connsiteY47" fmla="*/ 2699039 h 5861839"/>
                <a:gd name="connsiteX48" fmla="*/ 5888235 w 5977208"/>
                <a:gd name="connsiteY48" fmla="*/ 629427 h 5861839"/>
                <a:gd name="connsiteX49" fmla="*/ 5858043 w 5977208"/>
                <a:gd name="connsiteY49" fmla="*/ 557989 h 5861839"/>
                <a:gd name="connsiteX50" fmla="*/ 5462783 w 5977208"/>
                <a:gd name="connsiteY50" fmla="*/ 357941 h 5861839"/>
                <a:gd name="connsiteX51" fmla="*/ 5123729 w 5977208"/>
                <a:gd name="connsiteY51" fmla="*/ 326023 h 5861839"/>
                <a:gd name="connsiteX52" fmla="*/ 4776317 w 5977208"/>
                <a:gd name="connsiteY52" fmla="*/ 504266 h 5861839"/>
                <a:gd name="connsiteX53" fmla="*/ 4273277 w 5977208"/>
                <a:gd name="connsiteY53" fmla="*/ 493738 h 5861839"/>
                <a:gd name="connsiteX54" fmla="*/ 4402832 w 5977208"/>
                <a:gd name="connsiteY54" fmla="*/ 847843 h 5861839"/>
                <a:gd name="connsiteX55" fmla="*/ 4234896 w 5977208"/>
                <a:gd name="connsiteY55" fmla="*/ 886271 h 5861839"/>
                <a:gd name="connsiteX56" fmla="*/ 3889603 w 5977208"/>
                <a:gd name="connsiteY56" fmla="*/ 343675 h 5861839"/>
                <a:gd name="connsiteX57" fmla="*/ 3102352 w 5977208"/>
                <a:gd name="connsiteY57" fmla="*/ 113939 h 5861839"/>
                <a:gd name="connsiteX58" fmla="*/ 2986287 w 5977208"/>
                <a:gd name="connsiteY58" fmla="*/ 135687 h 5861839"/>
                <a:gd name="connsiteX59" fmla="*/ 2990746 w 5977208"/>
                <a:gd name="connsiteY59" fmla="*/ 145432 h 5861839"/>
                <a:gd name="connsiteX60" fmla="*/ 2790323 w 5977208"/>
                <a:gd name="connsiteY60" fmla="*/ 280927 h 5861839"/>
                <a:gd name="connsiteX61" fmla="*/ 2766291 w 5977208"/>
                <a:gd name="connsiteY61" fmla="*/ 328302 h 5861839"/>
                <a:gd name="connsiteX62" fmla="*/ 2456508 w 5977208"/>
                <a:gd name="connsiteY62" fmla="*/ 411748 h 5861839"/>
                <a:gd name="connsiteX63" fmla="*/ 2065533 w 5977208"/>
                <a:gd name="connsiteY63" fmla="*/ 850091 h 5861839"/>
                <a:gd name="connsiteX64" fmla="*/ 1938533 w 5977208"/>
                <a:gd name="connsiteY64" fmla="*/ 1080303 h 5861839"/>
                <a:gd name="connsiteX65" fmla="*/ 1863953 w 5977208"/>
                <a:gd name="connsiteY65" fmla="*/ 1118403 h 5861839"/>
                <a:gd name="connsiteX66" fmla="*/ 1933803 w 5977208"/>
                <a:gd name="connsiteY66" fmla="*/ 1480353 h 5861839"/>
                <a:gd name="connsiteX67" fmla="*/ 1908403 w 5977208"/>
                <a:gd name="connsiteY67" fmla="*/ 1556553 h 5861839"/>
                <a:gd name="connsiteX68" fmla="*/ 1933803 w 5977208"/>
                <a:gd name="connsiteY68" fmla="*/ 1658153 h 5861839"/>
                <a:gd name="connsiteX69" fmla="*/ 1838553 w 5977208"/>
                <a:gd name="connsiteY69" fmla="*/ 1753403 h 5861839"/>
                <a:gd name="connsiteX70" fmla="*/ 1787753 w 5977208"/>
                <a:gd name="connsiteY70" fmla="*/ 1956603 h 5861839"/>
                <a:gd name="connsiteX71" fmla="*/ 1559153 w 5977208"/>
                <a:gd name="connsiteY71" fmla="*/ 2064553 h 5861839"/>
                <a:gd name="connsiteX72" fmla="*/ 1540103 w 5977208"/>
                <a:gd name="connsiteY72" fmla="*/ 2356653 h 5861839"/>
                <a:gd name="connsiteX73" fmla="*/ 1616303 w 5977208"/>
                <a:gd name="connsiteY73" fmla="*/ 2432853 h 5861839"/>
                <a:gd name="connsiteX74" fmla="*/ 1584553 w 5977208"/>
                <a:gd name="connsiteY74" fmla="*/ 2483653 h 5861839"/>
                <a:gd name="connsiteX75" fmla="*/ 1387703 w 5977208"/>
                <a:gd name="connsiteY75" fmla="*/ 2509053 h 5861839"/>
                <a:gd name="connsiteX76" fmla="*/ 1228953 w 5977208"/>
                <a:gd name="connsiteY76" fmla="*/ 2699553 h 5861839"/>
                <a:gd name="connsiteX77" fmla="*/ 1108303 w 5977208"/>
                <a:gd name="connsiteY77" fmla="*/ 2623353 h 5861839"/>
                <a:gd name="connsiteX78" fmla="*/ 1013053 w 5977208"/>
                <a:gd name="connsiteY78" fmla="*/ 2547153 h 5861839"/>
                <a:gd name="connsiteX79" fmla="*/ 867003 w 5977208"/>
                <a:gd name="connsiteY79" fmla="*/ 2305853 h 5861839"/>
                <a:gd name="connsiteX80" fmla="*/ 778103 w 5977208"/>
                <a:gd name="connsiteY80" fmla="*/ 2204253 h 5861839"/>
                <a:gd name="connsiteX81" fmla="*/ 873353 w 5977208"/>
                <a:gd name="connsiteY81" fmla="*/ 2007403 h 5861839"/>
                <a:gd name="connsiteX82" fmla="*/ 720953 w 5977208"/>
                <a:gd name="connsiteY82" fmla="*/ 1994703 h 5861839"/>
                <a:gd name="connsiteX83" fmla="*/ 765403 w 5977208"/>
                <a:gd name="connsiteY83" fmla="*/ 1874053 h 5861839"/>
                <a:gd name="connsiteX84" fmla="*/ 619353 w 5977208"/>
                <a:gd name="connsiteY84" fmla="*/ 1791503 h 5861839"/>
                <a:gd name="connsiteX85" fmla="*/ 543153 w 5977208"/>
                <a:gd name="connsiteY85" fmla="*/ 1823253 h 5861839"/>
                <a:gd name="connsiteX86" fmla="*/ 428853 w 5977208"/>
                <a:gd name="connsiteY86" fmla="*/ 1899453 h 5861839"/>
                <a:gd name="connsiteX87" fmla="*/ 384403 w 5977208"/>
                <a:gd name="connsiteY87" fmla="*/ 2083603 h 5861839"/>
                <a:gd name="connsiteX88" fmla="*/ 397103 w 5977208"/>
                <a:gd name="connsiteY88" fmla="*/ 2166153 h 5861839"/>
                <a:gd name="connsiteX89" fmla="*/ 244703 w 5977208"/>
                <a:gd name="connsiteY89" fmla="*/ 2305853 h 5861839"/>
                <a:gd name="connsiteX90" fmla="*/ 98653 w 5977208"/>
                <a:gd name="connsiteY90" fmla="*/ 2509053 h 5861839"/>
                <a:gd name="connsiteX91" fmla="*/ 98653 w 5977208"/>
                <a:gd name="connsiteY91" fmla="*/ 2724953 h 5861839"/>
                <a:gd name="connsiteX92" fmla="*/ 320903 w 5977208"/>
                <a:gd name="connsiteY92" fmla="*/ 2915453 h 5861839"/>
                <a:gd name="connsiteX93" fmla="*/ 473303 w 5977208"/>
                <a:gd name="connsiteY93" fmla="*/ 2896403 h 5861839"/>
                <a:gd name="connsiteX94" fmla="*/ 524103 w 5977208"/>
                <a:gd name="connsiteY94" fmla="*/ 3042453 h 5861839"/>
                <a:gd name="connsiteX95" fmla="*/ 600303 w 5977208"/>
                <a:gd name="connsiteY95" fmla="*/ 3220253 h 5861839"/>
                <a:gd name="connsiteX96" fmla="*/ 752703 w 5977208"/>
                <a:gd name="connsiteY96" fmla="*/ 3353603 h 5861839"/>
                <a:gd name="connsiteX97" fmla="*/ 828903 w 5977208"/>
                <a:gd name="connsiteY97" fmla="*/ 3588553 h 5861839"/>
                <a:gd name="connsiteX98" fmla="*/ 562203 w 5977208"/>
                <a:gd name="connsiteY98" fmla="*/ 3556803 h 5861839"/>
                <a:gd name="connsiteX99" fmla="*/ 225653 w 5977208"/>
                <a:gd name="connsiteY99" fmla="*/ 3563153 h 5861839"/>
                <a:gd name="connsiteX100" fmla="*/ 206603 w 5977208"/>
                <a:gd name="connsiteY100" fmla="*/ 3779053 h 5861839"/>
                <a:gd name="connsiteX101" fmla="*/ 187553 w 5977208"/>
                <a:gd name="connsiteY101" fmla="*/ 4039403 h 5861839"/>
                <a:gd name="connsiteX102" fmla="*/ 200253 w 5977208"/>
                <a:gd name="connsiteY102" fmla="*/ 4242603 h 5861839"/>
                <a:gd name="connsiteX103" fmla="*/ 257403 w 5977208"/>
                <a:gd name="connsiteY103" fmla="*/ 4280703 h 5861839"/>
                <a:gd name="connsiteX104" fmla="*/ 390753 w 5977208"/>
                <a:gd name="connsiteY104" fmla="*/ 4395003 h 5861839"/>
                <a:gd name="connsiteX105" fmla="*/ 562203 w 5977208"/>
                <a:gd name="connsiteY105" fmla="*/ 4433103 h 5861839"/>
                <a:gd name="connsiteX0" fmla="*/ 562203 w 5977208"/>
                <a:gd name="connsiteY0" fmla="*/ 4433103 h 5861839"/>
                <a:gd name="connsiteX1" fmla="*/ 619353 w 5977208"/>
                <a:gd name="connsiteY1" fmla="*/ 4363253 h 5861839"/>
                <a:gd name="connsiteX2" fmla="*/ 714603 w 5977208"/>
                <a:gd name="connsiteY2" fmla="*/ 4363253 h 5861839"/>
                <a:gd name="connsiteX3" fmla="*/ 847953 w 5977208"/>
                <a:gd name="connsiteY3" fmla="*/ 4268003 h 5861839"/>
                <a:gd name="connsiteX4" fmla="*/ 968603 w 5977208"/>
                <a:gd name="connsiteY4" fmla="*/ 4229903 h 5861839"/>
                <a:gd name="connsiteX5" fmla="*/ 1006703 w 5977208"/>
                <a:gd name="connsiteY5" fmla="*/ 4045753 h 5861839"/>
                <a:gd name="connsiteX6" fmla="*/ 1260703 w 5977208"/>
                <a:gd name="connsiteY6" fmla="*/ 3874303 h 5861839"/>
                <a:gd name="connsiteX7" fmla="*/ 1260703 w 5977208"/>
                <a:gd name="connsiteY7" fmla="*/ 3740953 h 5861839"/>
                <a:gd name="connsiteX8" fmla="*/ 1368653 w 5977208"/>
                <a:gd name="connsiteY8" fmla="*/ 3664753 h 5861839"/>
                <a:gd name="connsiteX9" fmla="*/ 1527403 w 5977208"/>
                <a:gd name="connsiteY9" fmla="*/ 3709203 h 5861839"/>
                <a:gd name="connsiteX10" fmla="*/ 1667103 w 5977208"/>
                <a:gd name="connsiteY10" fmla="*/ 3569503 h 5861839"/>
                <a:gd name="connsiteX11" fmla="*/ 1819503 w 5977208"/>
                <a:gd name="connsiteY11" fmla="*/ 3728253 h 5861839"/>
                <a:gd name="connsiteX12" fmla="*/ 2194153 w 5977208"/>
                <a:gd name="connsiteY12" fmla="*/ 4166403 h 5861839"/>
                <a:gd name="connsiteX13" fmla="*/ 1902053 w 5977208"/>
                <a:gd name="connsiteY13" fmla="*/ 4236253 h 5861839"/>
                <a:gd name="connsiteX14" fmla="*/ 2059042 w 5977208"/>
                <a:gd name="connsiteY14" fmla="*/ 4362591 h 5861839"/>
                <a:gd name="connsiteX15" fmla="*/ 2048103 w 5977208"/>
                <a:gd name="connsiteY15" fmla="*/ 4471203 h 5861839"/>
                <a:gd name="connsiteX16" fmla="*/ 2416403 w 5977208"/>
                <a:gd name="connsiteY16" fmla="*/ 4096553 h 5861839"/>
                <a:gd name="connsiteX17" fmla="*/ 2651353 w 5977208"/>
                <a:gd name="connsiteY17" fmla="*/ 4382303 h 5861839"/>
                <a:gd name="connsiteX18" fmla="*/ 2981553 w 5977208"/>
                <a:gd name="connsiteY18" fmla="*/ 4858531 h 5861839"/>
                <a:gd name="connsiteX19" fmla="*/ 2864994 w 5977208"/>
                <a:gd name="connsiteY19" fmla="*/ 5802253 h 5861839"/>
                <a:gd name="connsiteX20" fmla="*/ 3692725 w 5977208"/>
                <a:gd name="connsiteY20" fmla="*/ 5861839 h 5861839"/>
                <a:gd name="connsiteX21" fmla="*/ 3628252 w 5977208"/>
                <a:gd name="connsiteY21" fmla="*/ 5014934 h 5861839"/>
                <a:gd name="connsiteX22" fmla="*/ 3756223 w 5977208"/>
                <a:gd name="connsiteY22" fmla="*/ 4464853 h 5861839"/>
                <a:gd name="connsiteX23" fmla="*/ 4397603 w 5977208"/>
                <a:gd name="connsiteY23" fmla="*/ 4350553 h 5861839"/>
                <a:gd name="connsiteX24" fmla="*/ 4473803 w 5977208"/>
                <a:gd name="connsiteY24" fmla="*/ 4134653 h 5861839"/>
                <a:gd name="connsiteX25" fmla="*/ 4708753 w 5977208"/>
                <a:gd name="connsiteY25" fmla="*/ 4102903 h 5861839"/>
                <a:gd name="connsiteX26" fmla="*/ 4835753 w 5977208"/>
                <a:gd name="connsiteY26" fmla="*/ 4261653 h 5861839"/>
                <a:gd name="connsiteX27" fmla="*/ 4892903 w 5977208"/>
                <a:gd name="connsiteY27" fmla="*/ 4020353 h 5861839"/>
                <a:gd name="connsiteX28" fmla="*/ 4911953 w 5977208"/>
                <a:gd name="connsiteY28" fmla="*/ 3925103 h 5861839"/>
                <a:gd name="connsiteX29" fmla="*/ 4753203 w 5977208"/>
                <a:gd name="connsiteY29" fmla="*/ 3772703 h 5861839"/>
                <a:gd name="connsiteX30" fmla="*/ 4664303 w 5977208"/>
                <a:gd name="connsiteY30" fmla="*/ 3556803 h 5861839"/>
                <a:gd name="connsiteX31" fmla="*/ 4708753 w 5977208"/>
                <a:gd name="connsiteY31" fmla="*/ 3423453 h 5861839"/>
                <a:gd name="connsiteX32" fmla="*/ 4842103 w 5977208"/>
                <a:gd name="connsiteY32" fmla="*/ 3334553 h 5861839"/>
                <a:gd name="connsiteX33" fmla="*/ 4594453 w 5977208"/>
                <a:gd name="connsiteY33" fmla="*/ 3042453 h 5861839"/>
                <a:gd name="connsiteX34" fmla="*/ 4683353 w 5977208"/>
                <a:gd name="connsiteY34" fmla="*/ 2953553 h 5861839"/>
                <a:gd name="connsiteX35" fmla="*/ 4791303 w 5977208"/>
                <a:gd name="connsiteY35" fmla="*/ 3029753 h 5861839"/>
                <a:gd name="connsiteX36" fmla="*/ 4835753 w 5977208"/>
                <a:gd name="connsiteY36" fmla="*/ 2972603 h 5861839"/>
                <a:gd name="connsiteX37" fmla="*/ 4772253 w 5977208"/>
                <a:gd name="connsiteY37" fmla="*/ 2883703 h 5861839"/>
                <a:gd name="connsiteX38" fmla="*/ 4975453 w 5977208"/>
                <a:gd name="connsiteY38" fmla="*/ 2763053 h 5861839"/>
                <a:gd name="connsiteX39" fmla="*/ 5108803 w 5977208"/>
                <a:gd name="connsiteY39" fmla="*/ 2737653 h 5861839"/>
                <a:gd name="connsiteX40" fmla="*/ 5216753 w 5977208"/>
                <a:gd name="connsiteY40" fmla="*/ 2845603 h 5861839"/>
                <a:gd name="connsiteX41" fmla="*/ 5331053 w 5977208"/>
                <a:gd name="connsiteY41" fmla="*/ 2832903 h 5861839"/>
                <a:gd name="connsiteX42" fmla="*/ 5400903 w 5977208"/>
                <a:gd name="connsiteY42" fmla="*/ 2909103 h 5861839"/>
                <a:gd name="connsiteX43" fmla="*/ 5470753 w 5977208"/>
                <a:gd name="connsiteY43" fmla="*/ 2832903 h 5861839"/>
                <a:gd name="connsiteX44" fmla="*/ 5591403 w 5977208"/>
                <a:gd name="connsiteY44" fmla="*/ 2896403 h 5861839"/>
                <a:gd name="connsiteX45" fmla="*/ 5667603 w 5977208"/>
                <a:gd name="connsiteY45" fmla="*/ 2724953 h 5861839"/>
                <a:gd name="connsiteX46" fmla="*/ 5686653 w 5977208"/>
                <a:gd name="connsiteY46" fmla="*/ 2617003 h 5861839"/>
                <a:gd name="connsiteX47" fmla="*/ 5977208 w 5977208"/>
                <a:gd name="connsiteY47" fmla="*/ 2699039 h 5861839"/>
                <a:gd name="connsiteX48" fmla="*/ 5888235 w 5977208"/>
                <a:gd name="connsiteY48" fmla="*/ 629427 h 5861839"/>
                <a:gd name="connsiteX49" fmla="*/ 5858043 w 5977208"/>
                <a:gd name="connsiteY49" fmla="*/ 557989 h 5861839"/>
                <a:gd name="connsiteX50" fmla="*/ 5462783 w 5977208"/>
                <a:gd name="connsiteY50" fmla="*/ 357941 h 5861839"/>
                <a:gd name="connsiteX51" fmla="*/ 5123729 w 5977208"/>
                <a:gd name="connsiteY51" fmla="*/ 326023 h 5861839"/>
                <a:gd name="connsiteX52" fmla="*/ 4776317 w 5977208"/>
                <a:gd name="connsiteY52" fmla="*/ 504266 h 5861839"/>
                <a:gd name="connsiteX53" fmla="*/ 4273277 w 5977208"/>
                <a:gd name="connsiteY53" fmla="*/ 493738 h 5861839"/>
                <a:gd name="connsiteX54" fmla="*/ 4402832 w 5977208"/>
                <a:gd name="connsiteY54" fmla="*/ 847843 h 5861839"/>
                <a:gd name="connsiteX55" fmla="*/ 4234896 w 5977208"/>
                <a:gd name="connsiteY55" fmla="*/ 886271 h 5861839"/>
                <a:gd name="connsiteX56" fmla="*/ 3889603 w 5977208"/>
                <a:gd name="connsiteY56" fmla="*/ 343675 h 5861839"/>
                <a:gd name="connsiteX57" fmla="*/ 3102352 w 5977208"/>
                <a:gd name="connsiteY57" fmla="*/ 113939 h 5861839"/>
                <a:gd name="connsiteX58" fmla="*/ 2986287 w 5977208"/>
                <a:gd name="connsiteY58" fmla="*/ 135687 h 5861839"/>
                <a:gd name="connsiteX59" fmla="*/ 2990746 w 5977208"/>
                <a:gd name="connsiteY59" fmla="*/ 145432 h 5861839"/>
                <a:gd name="connsiteX60" fmla="*/ 2790323 w 5977208"/>
                <a:gd name="connsiteY60" fmla="*/ 280927 h 5861839"/>
                <a:gd name="connsiteX61" fmla="*/ 2766291 w 5977208"/>
                <a:gd name="connsiteY61" fmla="*/ 328302 h 5861839"/>
                <a:gd name="connsiteX62" fmla="*/ 2456508 w 5977208"/>
                <a:gd name="connsiteY62" fmla="*/ 411748 h 5861839"/>
                <a:gd name="connsiteX63" fmla="*/ 2065533 w 5977208"/>
                <a:gd name="connsiteY63" fmla="*/ 850091 h 5861839"/>
                <a:gd name="connsiteX64" fmla="*/ 1938533 w 5977208"/>
                <a:gd name="connsiteY64" fmla="*/ 1080303 h 5861839"/>
                <a:gd name="connsiteX65" fmla="*/ 1863953 w 5977208"/>
                <a:gd name="connsiteY65" fmla="*/ 1118403 h 5861839"/>
                <a:gd name="connsiteX66" fmla="*/ 1933803 w 5977208"/>
                <a:gd name="connsiteY66" fmla="*/ 1480353 h 5861839"/>
                <a:gd name="connsiteX67" fmla="*/ 1908403 w 5977208"/>
                <a:gd name="connsiteY67" fmla="*/ 1556553 h 5861839"/>
                <a:gd name="connsiteX68" fmla="*/ 1933803 w 5977208"/>
                <a:gd name="connsiteY68" fmla="*/ 1658153 h 5861839"/>
                <a:gd name="connsiteX69" fmla="*/ 1838553 w 5977208"/>
                <a:gd name="connsiteY69" fmla="*/ 1753403 h 5861839"/>
                <a:gd name="connsiteX70" fmla="*/ 1787753 w 5977208"/>
                <a:gd name="connsiteY70" fmla="*/ 1956603 h 5861839"/>
                <a:gd name="connsiteX71" fmla="*/ 1559153 w 5977208"/>
                <a:gd name="connsiteY71" fmla="*/ 2064553 h 5861839"/>
                <a:gd name="connsiteX72" fmla="*/ 1540103 w 5977208"/>
                <a:gd name="connsiteY72" fmla="*/ 2356653 h 5861839"/>
                <a:gd name="connsiteX73" fmla="*/ 1616303 w 5977208"/>
                <a:gd name="connsiteY73" fmla="*/ 2432853 h 5861839"/>
                <a:gd name="connsiteX74" fmla="*/ 1584553 w 5977208"/>
                <a:gd name="connsiteY74" fmla="*/ 2483653 h 5861839"/>
                <a:gd name="connsiteX75" fmla="*/ 1387703 w 5977208"/>
                <a:gd name="connsiteY75" fmla="*/ 2509053 h 5861839"/>
                <a:gd name="connsiteX76" fmla="*/ 1228953 w 5977208"/>
                <a:gd name="connsiteY76" fmla="*/ 2699553 h 5861839"/>
                <a:gd name="connsiteX77" fmla="*/ 1108303 w 5977208"/>
                <a:gd name="connsiteY77" fmla="*/ 2623353 h 5861839"/>
                <a:gd name="connsiteX78" fmla="*/ 1013053 w 5977208"/>
                <a:gd name="connsiteY78" fmla="*/ 2547153 h 5861839"/>
                <a:gd name="connsiteX79" fmla="*/ 867003 w 5977208"/>
                <a:gd name="connsiteY79" fmla="*/ 2305853 h 5861839"/>
                <a:gd name="connsiteX80" fmla="*/ 778103 w 5977208"/>
                <a:gd name="connsiteY80" fmla="*/ 2204253 h 5861839"/>
                <a:gd name="connsiteX81" fmla="*/ 873353 w 5977208"/>
                <a:gd name="connsiteY81" fmla="*/ 2007403 h 5861839"/>
                <a:gd name="connsiteX82" fmla="*/ 720953 w 5977208"/>
                <a:gd name="connsiteY82" fmla="*/ 1994703 h 5861839"/>
                <a:gd name="connsiteX83" fmla="*/ 765403 w 5977208"/>
                <a:gd name="connsiteY83" fmla="*/ 1874053 h 5861839"/>
                <a:gd name="connsiteX84" fmla="*/ 619353 w 5977208"/>
                <a:gd name="connsiteY84" fmla="*/ 1791503 h 5861839"/>
                <a:gd name="connsiteX85" fmla="*/ 543153 w 5977208"/>
                <a:gd name="connsiteY85" fmla="*/ 1823253 h 5861839"/>
                <a:gd name="connsiteX86" fmla="*/ 428853 w 5977208"/>
                <a:gd name="connsiteY86" fmla="*/ 1899453 h 5861839"/>
                <a:gd name="connsiteX87" fmla="*/ 384403 w 5977208"/>
                <a:gd name="connsiteY87" fmla="*/ 2083603 h 5861839"/>
                <a:gd name="connsiteX88" fmla="*/ 397103 w 5977208"/>
                <a:gd name="connsiteY88" fmla="*/ 2166153 h 5861839"/>
                <a:gd name="connsiteX89" fmla="*/ 244703 w 5977208"/>
                <a:gd name="connsiteY89" fmla="*/ 2305853 h 5861839"/>
                <a:gd name="connsiteX90" fmla="*/ 98653 w 5977208"/>
                <a:gd name="connsiteY90" fmla="*/ 2509053 h 5861839"/>
                <a:gd name="connsiteX91" fmla="*/ 98653 w 5977208"/>
                <a:gd name="connsiteY91" fmla="*/ 2724953 h 5861839"/>
                <a:gd name="connsiteX92" fmla="*/ 320903 w 5977208"/>
                <a:gd name="connsiteY92" fmla="*/ 2915453 h 5861839"/>
                <a:gd name="connsiteX93" fmla="*/ 473303 w 5977208"/>
                <a:gd name="connsiteY93" fmla="*/ 2896403 h 5861839"/>
                <a:gd name="connsiteX94" fmla="*/ 524103 w 5977208"/>
                <a:gd name="connsiteY94" fmla="*/ 3042453 h 5861839"/>
                <a:gd name="connsiteX95" fmla="*/ 600303 w 5977208"/>
                <a:gd name="connsiteY95" fmla="*/ 3220253 h 5861839"/>
                <a:gd name="connsiteX96" fmla="*/ 752703 w 5977208"/>
                <a:gd name="connsiteY96" fmla="*/ 3353603 h 5861839"/>
                <a:gd name="connsiteX97" fmla="*/ 828903 w 5977208"/>
                <a:gd name="connsiteY97" fmla="*/ 3588553 h 5861839"/>
                <a:gd name="connsiteX98" fmla="*/ 562203 w 5977208"/>
                <a:gd name="connsiteY98" fmla="*/ 3556803 h 5861839"/>
                <a:gd name="connsiteX99" fmla="*/ 225653 w 5977208"/>
                <a:gd name="connsiteY99" fmla="*/ 3563153 h 5861839"/>
                <a:gd name="connsiteX100" fmla="*/ 206603 w 5977208"/>
                <a:gd name="connsiteY100" fmla="*/ 3779053 h 5861839"/>
                <a:gd name="connsiteX101" fmla="*/ 187553 w 5977208"/>
                <a:gd name="connsiteY101" fmla="*/ 4039403 h 5861839"/>
                <a:gd name="connsiteX102" fmla="*/ 200253 w 5977208"/>
                <a:gd name="connsiteY102" fmla="*/ 4242603 h 5861839"/>
                <a:gd name="connsiteX103" fmla="*/ 257403 w 5977208"/>
                <a:gd name="connsiteY103" fmla="*/ 4280703 h 5861839"/>
                <a:gd name="connsiteX104" fmla="*/ 390753 w 5977208"/>
                <a:gd name="connsiteY104" fmla="*/ 4395003 h 5861839"/>
                <a:gd name="connsiteX105" fmla="*/ 562203 w 5977208"/>
                <a:gd name="connsiteY105" fmla="*/ 4433103 h 5861839"/>
                <a:gd name="connsiteX0" fmla="*/ 562203 w 5977208"/>
                <a:gd name="connsiteY0" fmla="*/ 4433103 h 5861839"/>
                <a:gd name="connsiteX1" fmla="*/ 619353 w 5977208"/>
                <a:gd name="connsiteY1" fmla="*/ 4363253 h 5861839"/>
                <a:gd name="connsiteX2" fmla="*/ 714603 w 5977208"/>
                <a:gd name="connsiteY2" fmla="*/ 4363253 h 5861839"/>
                <a:gd name="connsiteX3" fmla="*/ 847953 w 5977208"/>
                <a:gd name="connsiteY3" fmla="*/ 4268003 h 5861839"/>
                <a:gd name="connsiteX4" fmla="*/ 968603 w 5977208"/>
                <a:gd name="connsiteY4" fmla="*/ 4229903 h 5861839"/>
                <a:gd name="connsiteX5" fmla="*/ 1006703 w 5977208"/>
                <a:gd name="connsiteY5" fmla="*/ 4045753 h 5861839"/>
                <a:gd name="connsiteX6" fmla="*/ 1260703 w 5977208"/>
                <a:gd name="connsiteY6" fmla="*/ 3874303 h 5861839"/>
                <a:gd name="connsiteX7" fmla="*/ 1260703 w 5977208"/>
                <a:gd name="connsiteY7" fmla="*/ 3740953 h 5861839"/>
                <a:gd name="connsiteX8" fmla="*/ 1368653 w 5977208"/>
                <a:gd name="connsiteY8" fmla="*/ 3664753 h 5861839"/>
                <a:gd name="connsiteX9" fmla="*/ 1527403 w 5977208"/>
                <a:gd name="connsiteY9" fmla="*/ 3709203 h 5861839"/>
                <a:gd name="connsiteX10" fmla="*/ 1667103 w 5977208"/>
                <a:gd name="connsiteY10" fmla="*/ 3569503 h 5861839"/>
                <a:gd name="connsiteX11" fmla="*/ 1819503 w 5977208"/>
                <a:gd name="connsiteY11" fmla="*/ 3728253 h 5861839"/>
                <a:gd name="connsiteX12" fmla="*/ 2194153 w 5977208"/>
                <a:gd name="connsiteY12" fmla="*/ 4166403 h 5861839"/>
                <a:gd name="connsiteX13" fmla="*/ 1902053 w 5977208"/>
                <a:gd name="connsiteY13" fmla="*/ 4236253 h 5861839"/>
                <a:gd name="connsiteX14" fmla="*/ 2059042 w 5977208"/>
                <a:gd name="connsiteY14" fmla="*/ 4362591 h 5861839"/>
                <a:gd name="connsiteX15" fmla="*/ 2048103 w 5977208"/>
                <a:gd name="connsiteY15" fmla="*/ 4471203 h 5861839"/>
                <a:gd name="connsiteX16" fmla="*/ 2416403 w 5977208"/>
                <a:gd name="connsiteY16" fmla="*/ 4096553 h 5861839"/>
                <a:gd name="connsiteX17" fmla="*/ 2651353 w 5977208"/>
                <a:gd name="connsiteY17" fmla="*/ 4382303 h 5861839"/>
                <a:gd name="connsiteX18" fmla="*/ 2981553 w 5977208"/>
                <a:gd name="connsiteY18" fmla="*/ 4858531 h 5861839"/>
                <a:gd name="connsiteX19" fmla="*/ 2864994 w 5977208"/>
                <a:gd name="connsiteY19" fmla="*/ 5802253 h 5861839"/>
                <a:gd name="connsiteX20" fmla="*/ 3692725 w 5977208"/>
                <a:gd name="connsiteY20" fmla="*/ 5861839 h 5861839"/>
                <a:gd name="connsiteX21" fmla="*/ 3628252 w 5977208"/>
                <a:gd name="connsiteY21" fmla="*/ 5014934 h 5861839"/>
                <a:gd name="connsiteX22" fmla="*/ 3756223 w 5977208"/>
                <a:gd name="connsiteY22" fmla="*/ 4464853 h 5861839"/>
                <a:gd name="connsiteX23" fmla="*/ 4397603 w 5977208"/>
                <a:gd name="connsiteY23" fmla="*/ 4350553 h 5861839"/>
                <a:gd name="connsiteX24" fmla="*/ 4473803 w 5977208"/>
                <a:gd name="connsiteY24" fmla="*/ 4134653 h 5861839"/>
                <a:gd name="connsiteX25" fmla="*/ 4708753 w 5977208"/>
                <a:gd name="connsiteY25" fmla="*/ 4102903 h 5861839"/>
                <a:gd name="connsiteX26" fmla="*/ 4835753 w 5977208"/>
                <a:gd name="connsiteY26" fmla="*/ 4261653 h 5861839"/>
                <a:gd name="connsiteX27" fmla="*/ 4892903 w 5977208"/>
                <a:gd name="connsiteY27" fmla="*/ 4020353 h 5861839"/>
                <a:gd name="connsiteX28" fmla="*/ 4911953 w 5977208"/>
                <a:gd name="connsiteY28" fmla="*/ 3925103 h 5861839"/>
                <a:gd name="connsiteX29" fmla="*/ 4753203 w 5977208"/>
                <a:gd name="connsiteY29" fmla="*/ 3772703 h 5861839"/>
                <a:gd name="connsiteX30" fmla="*/ 4664303 w 5977208"/>
                <a:gd name="connsiteY30" fmla="*/ 3556803 h 5861839"/>
                <a:gd name="connsiteX31" fmla="*/ 4708753 w 5977208"/>
                <a:gd name="connsiteY31" fmla="*/ 3423453 h 5861839"/>
                <a:gd name="connsiteX32" fmla="*/ 4842103 w 5977208"/>
                <a:gd name="connsiteY32" fmla="*/ 3334553 h 5861839"/>
                <a:gd name="connsiteX33" fmla="*/ 4594453 w 5977208"/>
                <a:gd name="connsiteY33" fmla="*/ 3042453 h 5861839"/>
                <a:gd name="connsiteX34" fmla="*/ 4683353 w 5977208"/>
                <a:gd name="connsiteY34" fmla="*/ 2953553 h 5861839"/>
                <a:gd name="connsiteX35" fmla="*/ 4791303 w 5977208"/>
                <a:gd name="connsiteY35" fmla="*/ 3029753 h 5861839"/>
                <a:gd name="connsiteX36" fmla="*/ 4835753 w 5977208"/>
                <a:gd name="connsiteY36" fmla="*/ 2972603 h 5861839"/>
                <a:gd name="connsiteX37" fmla="*/ 4772253 w 5977208"/>
                <a:gd name="connsiteY37" fmla="*/ 2883703 h 5861839"/>
                <a:gd name="connsiteX38" fmla="*/ 4975453 w 5977208"/>
                <a:gd name="connsiteY38" fmla="*/ 2763053 h 5861839"/>
                <a:gd name="connsiteX39" fmla="*/ 5108803 w 5977208"/>
                <a:gd name="connsiteY39" fmla="*/ 2737653 h 5861839"/>
                <a:gd name="connsiteX40" fmla="*/ 5216753 w 5977208"/>
                <a:gd name="connsiteY40" fmla="*/ 2845603 h 5861839"/>
                <a:gd name="connsiteX41" fmla="*/ 5331053 w 5977208"/>
                <a:gd name="connsiteY41" fmla="*/ 2832903 h 5861839"/>
                <a:gd name="connsiteX42" fmla="*/ 5400903 w 5977208"/>
                <a:gd name="connsiteY42" fmla="*/ 2909103 h 5861839"/>
                <a:gd name="connsiteX43" fmla="*/ 5470753 w 5977208"/>
                <a:gd name="connsiteY43" fmla="*/ 2832903 h 5861839"/>
                <a:gd name="connsiteX44" fmla="*/ 5591403 w 5977208"/>
                <a:gd name="connsiteY44" fmla="*/ 2896403 h 5861839"/>
                <a:gd name="connsiteX45" fmla="*/ 5667603 w 5977208"/>
                <a:gd name="connsiteY45" fmla="*/ 2724953 h 5861839"/>
                <a:gd name="connsiteX46" fmla="*/ 5686653 w 5977208"/>
                <a:gd name="connsiteY46" fmla="*/ 2617003 h 5861839"/>
                <a:gd name="connsiteX47" fmla="*/ 5977208 w 5977208"/>
                <a:gd name="connsiteY47" fmla="*/ 2699039 h 5861839"/>
                <a:gd name="connsiteX48" fmla="*/ 5888235 w 5977208"/>
                <a:gd name="connsiteY48" fmla="*/ 629427 h 5861839"/>
                <a:gd name="connsiteX49" fmla="*/ 5858043 w 5977208"/>
                <a:gd name="connsiteY49" fmla="*/ 557989 h 5861839"/>
                <a:gd name="connsiteX50" fmla="*/ 5462783 w 5977208"/>
                <a:gd name="connsiteY50" fmla="*/ 357941 h 5861839"/>
                <a:gd name="connsiteX51" fmla="*/ 5123729 w 5977208"/>
                <a:gd name="connsiteY51" fmla="*/ 326023 h 5861839"/>
                <a:gd name="connsiteX52" fmla="*/ 4776317 w 5977208"/>
                <a:gd name="connsiteY52" fmla="*/ 504266 h 5861839"/>
                <a:gd name="connsiteX53" fmla="*/ 4273277 w 5977208"/>
                <a:gd name="connsiteY53" fmla="*/ 493738 h 5861839"/>
                <a:gd name="connsiteX54" fmla="*/ 4402832 w 5977208"/>
                <a:gd name="connsiteY54" fmla="*/ 847843 h 5861839"/>
                <a:gd name="connsiteX55" fmla="*/ 4234896 w 5977208"/>
                <a:gd name="connsiteY55" fmla="*/ 886271 h 5861839"/>
                <a:gd name="connsiteX56" fmla="*/ 3889603 w 5977208"/>
                <a:gd name="connsiteY56" fmla="*/ 343675 h 5861839"/>
                <a:gd name="connsiteX57" fmla="*/ 3102352 w 5977208"/>
                <a:gd name="connsiteY57" fmla="*/ 113939 h 5861839"/>
                <a:gd name="connsiteX58" fmla="*/ 2986287 w 5977208"/>
                <a:gd name="connsiteY58" fmla="*/ 135687 h 5861839"/>
                <a:gd name="connsiteX59" fmla="*/ 2990746 w 5977208"/>
                <a:gd name="connsiteY59" fmla="*/ 145432 h 5861839"/>
                <a:gd name="connsiteX60" fmla="*/ 2790323 w 5977208"/>
                <a:gd name="connsiteY60" fmla="*/ 280927 h 5861839"/>
                <a:gd name="connsiteX61" fmla="*/ 2766291 w 5977208"/>
                <a:gd name="connsiteY61" fmla="*/ 328302 h 5861839"/>
                <a:gd name="connsiteX62" fmla="*/ 2456508 w 5977208"/>
                <a:gd name="connsiteY62" fmla="*/ 411748 h 5861839"/>
                <a:gd name="connsiteX63" fmla="*/ 2065533 w 5977208"/>
                <a:gd name="connsiteY63" fmla="*/ 850091 h 5861839"/>
                <a:gd name="connsiteX64" fmla="*/ 1938533 w 5977208"/>
                <a:gd name="connsiteY64" fmla="*/ 1080303 h 5861839"/>
                <a:gd name="connsiteX65" fmla="*/ 1863953 w 5977208"/>
                <a:gd name="connsiteY65" fmla="*/ 1118403 h 5861839"/>
                <a:gd name="connsiteX66" fmla="*/ 1933803 w 5977208"/>
                <a:gd name="connsiteY66" fmla="*/ 1480353 h 5861839"/>
                <a:gd name="connsiteX67" fmla="*/ 1908403 w 5977208"/>
                <a:gd name="connsiteY67" fmla="*/ 1556553 h 5861839"/>
                <a:gd name="connsiteX68" fmla="*/ 1933803 w 5977208"/>
                <a:gd name="connsiteY68" fmla="*/ 1658153 h 5861839"/>
                <a:gd name="connsiteX69" fmla="*/ 1838553 w 5977208"/>
                <a:gd name="connsiteY69" fmla="*/ 1753403 h 5861839"/>
                <a:gd name="connsiteX70" fmla="*/ 1787753 w 5977208"/>
                <a:gd name="connsiteY70" fmla="*/ 1956603 h 5861839"/>
                <a:gd name="connsiteX71" fmla="*/ 1559153 w 5977208"/>
                <a:gd name="connsiteY71" fmla="*/ 2064553 h 5861839"/>
                <a:gd name="connsiteX72" fmla="*/ 1540103 w 5977208"/>
                <a:gd name="connsiteY72" fmla="*/ 2356653 h 5861839"/>
                <a:gd name="connsiteX73" fmla="*/ 1616303 w 5977208"/>
                <a:gd name="connsiteY73" fmla="*/ 2432853 h 5861839"/>
                <a:gd name="connsiteX74" fmla="*/ 1584553 w 5977208"/>
                <a:gd name="connsiteY74" fmla="*/ 2483653 h 5861839"/>
                <a:gd name="connsiteX75" fmla="*/ 1387703 w 5977208"/>
                <a:gd name="connsiteY75" fmla="*/ 2509053 h 5861839"/>
                <a:gd name="connsiteX76" fmla="*/ 1228953 w 5977208"/>
                <a:gd name="connsiteY76" fmla="*/ 2699553 h 5861839"/>
                <a:gd name="connsiteX77" fmla="*/ 1108303 w 5977208"/>
                <a:gd name="connsiteY77" fmla="*/ 2623353 h 5861839"/>
                <a:gd name="connsiteX78" fmla="*/ 1013053 w 5977208"/>
                <a:gd name="connsiteY78" fmla="*/ 2547153 h 5861839"/>
                <a:gd name="connsiteX79" fmla="*/ 867003 w 5977208"/>
                <a:gd name="connsiteY79" fmla="*/ 2305853 h 5861839"/>
                <a:gd name="connsiteX80" fmla="*/ 778103 w 5977208"/>
                <a:gd name="connsiteY80" fmla="*/ 2204253 h 5861839"/>
                <a:gd name="connsiteX81" fmla="*/ 873353 w 5977208"/>
                <a:gd name="connsiteY81" fmla="*/ 2007403 h 5861839"/>
                <a:gd name="connsiteX82" fmla="*/ 720953 w 5977208"/>
                <a:gd name="connsiteY82" fmla="*/ 1994703 h 5861839"/>
                <a:gd name="connsiteX83" fmla="*/ 765403 w 5977208"/>
                <a:gd name="connsiteY83" fmla="*/ 1874053 h 5861839"/>
                <a:gd name="connsiteX84" fmla="*/ 619353 w 5977208"/>
                <a:gd name="connsiteY84" fmla="*/ 1791503 h 5861839"/>
                <a:gd name="connsiteX85" fmla="*/ 543153 w 5977208"/>
                <a:gd name="connsiteY85" fmla="*/ 1823253 h 5861839"/>
                <a:gd name="connsiteX86" fmla="*/ 428853 w 5977208"/>
                <a:gd name="connsiteY86" fmla="*/ 1899453 h 5861839"/>
                <a:gd name="connsiteX87" fmla="*/ 384403 w 5977208"/>
                <a:gd name="connsiteY87" fmla="*/ 2083603 h 5861839"/>
                <a:gd name="connsiteX88" fmla="*/ 397103 w 5977208"/>
                <a:gd name="connsiteY88" fmla="*/ 2166153 h 5861839"/>
                <a:gd name="connsiteX89" fmla="*/ 244703 w 5977208"/>
                <a:gd name="connsiteY89" fmla="*/ 2305853 h 5861839"/>
                <a:gd name="connsiteX90" fmla="*/ 98653 w 5977208"/>
                <a:gd name="connsiteY90" fmla="*/ 2509053 h 5861839"/>
                <a:gd name="connsiteX91" fmla="*/ 98653 w 5977208"/>
                <a:gd name="connsiteY91" fmla="*/ 2724953 h 5861839"/>
                <a:gd name="connsiteX92" fmla="*/ 320903 w 5977208"/>
                <a:gd name="connsiteY92" fmla="*/ 2915453 h 5861839"/>
                <a:gd name="connsiteX93" fmla="*/ 473303 w 5977208"/>
                <a:gd name="connsiteY93" fmla="*/ 2896403 h 5861839"/>
                <a:gd name="connsiteX94" fmla="*/ 524103 w 5977208"/>
                <a:gd name="connsiteY94" fmla="*/ 3042453 h 5861839"/>
                <a:gd name="connsiteX95" fmla="*/ 600303 w 5977208"/>
                <a:gd name="connsiteY95" fmla="*/ 3220253 h 5861839"/>
                <a:gd name="connsiteX96" fmla="*/ 752703 w 5977208"/>
                <a:gd name="connsiteY96" fmla="*/ 3353603 h 5861839"/>
                <a:gd name="connsiteX97" fmla="*/ 828903 w 5977208"/>
                <a:gd name="connsiteY97" fmla="*/ 3588553 h 5861839"/>
                <a:gd name="connsiteX98" fmla="*/ 562203 w 5977208"/>
                <a:gd name="connsiteY98" fmla="*/ 3556803 h 5861839"/>
                <a:gd name="connsiteX99" fmla="*/ 225653 w 5977208"/>
                <a:gd name="connsiteY99" fmla="*/ 3563153 h 5861839"/>
                <a:gd name="connsiteX100" fmla="*/ 206603 w 5977208"/>
                <a:gd name="connsiteY100" fmla="*/ 3779053 h 5861839"/>
                <a:gd name="connsiteX101" fmla="*/ 187553 w 5977208"/>
                <a:gd name="connsiteY101" fmla="*/ 4039403 h 5861839"/>
                <a:gd name="connsiteX102" fmla="*/ 200253 w 5977208"/>
                <a:gd name="connsiteY102" fmla="*/ 4242603 h 5861839"/>
                <a:gd name="connsiteX103" fmla="*/ 257403 w 5977208"/>
                <a:gd name="connsiteY103" fmla="*/ 4280703 h 5861839"/>
                <a:gd name="connsiteX104" fmla="*/ 390753 w 5977208"/>
                <a:gd name="connsiteY104" fmla="*/ 4395003 h 5861839"/>
                <a:gd name="connsiteX105" fmla="*/ 562203 w 5977208"/>
                <a:gd name="connsiteY105" fmla="*/ 4433103 h 5861839"/>
                <a:gd name="connsiteX0" fmla="*/ 562203 w 5977208"/>
                <a:gd name="connsiteY0" fmla="*/ 4433103 h 5861839"/>
                <a:gd name="connsiteX1" fmla="*/ 619353 w 5977208"/>
                <a:gd name="connsiteY1" fmla="*/ 4363253 h 5861839"/>
                <a:gd name="connsiteX2" fmla="*/ 714603 w 5977208"/>
                <a:gd name="connsiteY2" fmla="*/ 4363253 h 5861839"/>
                <a:gd name="connsiteX3" fmla="*/ 847953 w 5977208"/>
                <a:gd name="connsiteY3" fmla="*/ 4268003 h 5861839"/>
                <a:gd name="connsiteX4" fmla="*/ 968603 w 5977208"/>
                <a:gd name="connsiteY4" fmla="*/ 4229903 h 5861839"/>
                <a:gd name="connsiteX5" fmla="*/ 1006703 w 5977208"/>
                <a:gd name="connsiteY5" fmla="*/ 4045753 h 5861839"/>
                <a:gd name="connsiteX6" fmla="*/ 1260703 w 5977208"/>
                <a:gd name="connsiteY6" fmla="*/ 3874303 h 5861839"/>
                <a:gd name="connsiteX7" fmla="*/ 1260703 w 5977208"/>
                <a:gd name="connsiteY7" fmla="*/ 3740953 h 5861839"/>
                <a:gd name="connsiteX8" fmla="*/ 1368653 w 5977208"/>
                <a:gd name="connsiteY8" fmla="*/ 3664753 h 5861839"/>
                <a:gd name="connsiteX9" fmla="*/ 1527403 w 5977208"/>
                <a:gd name="connsiteY9" fmla="*/ 3709203 h 5861839"/>
                <a:gd name="connsiteX10" fmla="*/ 1667103 w 5977208"/>
                <a:gd name="connsiteY10" fmla="*/ 3569503 h 5861839"/>
                <a:gd name="connsiteX11" fmla="*/ 1819503 w 5977208"/>
                <a:gd name="connsiteY11" fmla="*/ 3728253 h 5861839"/>
                <a:gd name="connsiteX12" fmla="*/ 2194153 w 5977208"/>
                <a:gd name="connsiteY12" fmla="*/ 4166403 h 5861839"/>
                <a:gd name="connsiteX13" fmla="*/ 1902053 w 5977208"/>
                <a:gd name="connsiteY13" fmla="*/ 4236253 h 5861839"/>
                <a:gd name="connsiteX14" fmla="*/ 2059042 w 5977208"/>
                <a:gd name="connsiteY14" fmla="*/ 4362591 h 5861839"/>
                <a:gd name="connsiteX15" fmla="*/ 2048103 w 5977208"/>
                <a:gd name="connsiteY15" fmla="*/ 4471203 h 5861839"/>
                <a:gd name="connsiteX16" fmla="*/ 2416403 w 5977208"/>
                <a:gd name="connsiteY16" fmla="*/ 4096553 h 5861839"/>
                <a:gd name="connsiteX17" fmla="*/ 2651353 w 5977208"/>
                <a:gd name="connsiteY17" fmla="*/ 4382303 h 5861839"/>
                <a:gd name="connsiteX18" fmla="*/ 2838645 w 5977208"/>
                <a:gd name="connsiteY18" fmla="*/ 4858531 h 5861839"/>
                <a:gd name="connsiteX19" fmla="*/ 2864994 w 5977208"/>
                <a:gd name="connsiteY19" fmla="*/ 5802253 h 5861839"/>
                <a:gd name="connsiteX20" fmla="*/ 3692725 w 5977208"/>
                <a:gd name="connsiteY20" fmla="*/ 5861839 h 5861839"/>
                <a:gd name="connsiteX21" fmla="*/ 3628252 w 5977208"/>
                <a:gd name="connsiteY21" fmla="*/ 5014934 h 5861839"/>
                <a:gd name="connsiteX22" fmla="*/ 3756223 w 5977208"/>
                <a:gd name="connsiteY22" fmla="*/ 4464853 h 5861839"/>
                <a:gd name="connsiteX23" fmla="*/ 4397603 w 5977208"/>
                <a:gd name="connsiteY23" fmla="*/ 4350553 h 5861839"/>
                <a:gd name="connsiteX24" fmla="*/ 4473803 w 5977208"/>
                <a:gd name="connsiteY24" fmla="*/ 4134653 h 5861839"/>
                <a:gd name="connsiteX25" fmla="*/ 4708753 w 5977208"/>
                <a:gd name="connsiteY25" fmla="*/ 4102903 h 5861839"/>
                <a:gd name="connsiteX26" fmla="*/ 4835753 w 5977208"/>
                <a:gd name="connsiteY26" fmla="*/ 4261653 h 5861839"/>
                <a:gd name="connsiteX27" fmla="*/ 4892903 w 5977208"/>
                <a:gd name="connsiteY27" fmla="*/ 4020353 h 5861839"/>
                <a:gd name="connsiteX28" fmla="*/ 4911953 w 5977208"/>
                <a:gd name="connsiteY28" fmla="*/ 3925103 h 5861839"/>
                <a:gd name="connsiteX29" fmla="*/ 4753203 w 5977208"/>
                <a:gd name="connsiteY29" fmla="*/ 3772703 h 5861839"/>
                <a:gd name="connsiteX30" fmla="*/ 4664303 w 5977208"/>
                <a:gd name="connsiteY30" fmla="*/ 3556803 h 5861839"/>
                <a:gd name="connsiteX31" fmla="*/ 4708753 w 5977208"/>
                <a:gd name="connsiteY31" fmla="*/ 3423453 h 5861839"/>
                <a:gd name="connsiteX32" fmla="*/ 4842103 w 5977208"/>
                <a:gd name="connsiteY32" fmla="*/ 3334553 h 5861839"/>
                <a:gd name="connsiteX33" fmla="*/ 4594453 w 5977208"/>
                <a:gd name="connsiteY33" fmla="*/ 3042453 h 5861839"/>
                <a:gd name="connsiteX34" fmla="*/ 4683353 w 5977208"/>
                <a:gd name="connsiteY34" fmla="*/ 2953553 h 5861839"/>
                <a:gd name="connsiteX35" fmla="*/ 4791303 w 5977208"/>
                <a:gd name="connsiteY35" fmla="*/ 3029753 h 5861839"/>
                <a:gd name="connsiteX36" fmla="*/ 4835753 w 5977208"/>
                <a:gd name="connsiteY36" fmla="*/ 2972603 h 5861839"/>
                <a:gd name="connsiteX37" fmla="*/ 4772253 w 5977208"/>
                <a:gd name="connsiteY37" fmla="*/ 2883703 h 5861839"/>
                <a:gd name="connsiteX38" fmla="*/ 4975453 w 5977208"/>
                <a:gd name="connsiteY38" fmla="*/ 2763053 h 5861839"/>
                <a:gd name="connsiteX39" fmla="*/ 5108803 w 5977208"/>
                <a:gd name="connsiteY39" fmla="*/ 2737653 h 5861839"/>
                <a:gd name="connsiteX40" fmla="*/ 5216753 w 5977208"/>
                <a:gd name="connsiteY40" fmla="*/ 2845603 h 5861839"/>
                <a:gd name="connsiteX41" fmla="*/ 5331053 w 5977208"/>
                <a:gd name="connsiteY41" fmla="*/ 2832903 h 5861839"/>
                <a:gd name="connsiteX42" fmla="*/ 5400903 w 5977208"/>
                <a:gd name="connsiteY42" fmla="*/ 2909103 h 5861839"/>
                <a:gd name="connsiteX43" fmla="*/ 5470753 w 5977208"/>
                <a:gd name="connsiteY43" fmla="*/ 2832903 h 5861839"/>
                <a:gd name="connsiteX44" fmla="*/ 5591403 w 5977208"/>
                <a:gd name="connsiteY44" fmla="*/ 2896403 h 5861839"/>
                <a:gd name="connsiteX45" fmla="*/ 5667603 w 5977208"/>
                <a:gd name="connsiteY45" fmla="*/ 2724953 h 5861839"/>
                <a:gd name="connsiteX46" fmla="*/ 5686653 w 5977208"/>
                <a:gd name="connsiteY46" fmla="*/ 2617003 h 5861839"/>
                <a:gd name="connsiteX47" fmla="*/ 5977208 w 5977208"/>
                <a:gd name="connsiteY47" fmla="*/ 2699039 h 5861839"/>
                <a:gd name="connsiteX48" fmla="*/ 5888235 w 5977208"/>
                <a:gd name="connsiteY48" fmla="*/ 629427 h 5861839"/>
                <a:gd name="connsiteX49" fmla="*/ 5858043 w 5977208"/>
                <a:gd name="connsiteY49" fmla="*/ 557989 h 5861839"/>
                <a:gd name="connsiteX50" fmla="*/ 5462783 w 5977208"/>
                <a:gd name="connsiteY50" fmla="*/ 357941 h 5861839"/>
                <a:gd name="connsiteX51" fmla="*/ 5123729 w 5977208"/>
                <a:gd name="connsiteY51" fmla="*/ 326023 h 5861839"/>
                <a:gd name="connsiteX52" fmla="*/ 4776317 w 5977208"/>
                <a:gd name="connsiteY52" fmla="*/ 504266 h 5861839"/>
                <a:gd name="connsiteX53" fmla="*/ 4273277 w 5977208"/>
                <a:gd name="connsiteY53" fmla="*/ 493738 h 5861839"/>
                <a:gd name="connsiteX54" fmla="*/ 4402832 w 5977208"/>
                <a:gd name="connsiteY54" fmla="*/ 847843 h 5861839"/>
                <a:gd name="connsiteX55" fmla="*/ 4234896 w 5977208"/>
                <a:gd name="connsiteY55" fmla="*/ 886271 h 5861839"/>
                <a:gd name="connsiteX56" fmla="*/ 3889603 w 5977208"/>
                <a:gd name="connsiteY56" fmla="*/ 343675 h 5861839"/>
                <a:gd name="connsiteX57" fmla="*/ 3102352 w 5977208"/>
                <a:gd name="connsiteY57" fmla="*/ 113939 h 5861839"/>
                <a:gd name="connsiteX58" fmla="*/ 2986287 w 5977208"/>
                <a:gd name="connsiteY58" fmla="*/ 135687 h 5861839"/>
                <a:gd name="connsiteX59" fmla="*/ 2990746 w 5977208"/>
                <a:gd name="connsiteY59" fmla="*/ 145432 h 5861839"/>
                <a:gd name="connsiteX60" fmla="*/ 2790323 w 5977208"/>
                <a:gd name="connsiteY60" fmla="*/ 280927 h 5861839"/>
                <a:gd name="connsiteX61" fmla="*/ 2766291 w 5977208"/>
                <a:gd name="connsiteY61" fmla="*/ 328302 h 5861839"/>
                <a:gd name="connsiteX62" fmla="*/ 2456508 w 5977208"/>
                <a:gd name="connsiteY62" fmla="*/ 411748 h 5861839"/>
                <a:gd name="connsiteX63" fmla="*/ 2065533 w 5977208"/>
                <a:gd name="connsiteY63" fmla="*/ 850091 h 5861839"/>
                <a:gd name="connsiteX64" fmla="*/ 1938533 w 5977208"/>
                <a:gd name="connsiteY64" fmla="*/ 1080303 h 5861839"/>
                <a:gd name="connsiteX65" fmla="*/ 1863953 w 5977208"/>
                <a:gd name="connsiteY65" fmla="*/ 1118403 h 5861839"/>
                <a:gd name="connsiteX66" fmla="*/ 1933803 w 5977208"/>
                <a:gd name="connsiteY66" fmla="*/ 1480353 h 5861839"/>
                <a:gd name="connsiteX67" fmla="*/ 1908403 w 5977208"/>
                <a:gd name="connsiteY67" fmla="*/ 1556553 h 5861839"/>
                <a:gd name="connsiteX68" fmla="*/ 1933803 w 5977208"/>
                <a:gd name="connsiteY68" fmla="*/ 1658153 h 5861839"/>
                <a:gd name="connsiteX69" fmla="*/ 1838553 w 5977208"/>
                <a:gd name="connsiteY69" fmla="*/ 1753403 h 5861839"/>
                <a:gd name="connsiteX70" fmla="*/ 1787753 w 5977208"/>
                <a:gd name="connsiteY70" fmla="*/ 1956603 h 5861839"/>
                <a:gd name="connsiteX71" fmla="*/ 1559153 w 5977208"/>
                <a:gd name="connsiteY71" fmla="*/ 2064553 h 5861839"/>
                <a:gd name="connsiteX72" fmla="*/ 1540103 w 5977208"/>
                <a:gd name="connsiteY72" fmla="*/ 2356653 h 5861839"/>
                <a:gd name="connsiteX73" fmla="*/ 1616303 w 5977208"/>
                <a:gd name="connsiteY73" fmla="*/ 2432853 h 5861839"/>
                <a:gd name="connsiteX74" fmla="*/ 1584553 w 5977208"/>
                <a:gd name="connsiteY74" fmla="*/ 2483653 h 5861839"/>
                <a:gd name="connsiteX75" fmla="*/ 1387703 w 5977208"/>
                <a:gd name="connsiteY75" fmla="*/ 2509053 h 5861839"/>
                <a:gd name="connsiteX76" fmla="*/ 1228953 w 5977208"/>
                <a:gd name="connsiteY76" fmla="*/ 2699553 h 5861839"/>
                <a:gd name="connsiteX77" fmla="*/ 1108303 w 5977208"/>
                <a:gd name="connsiteY77" fmla="*/ 2623353 h 5861839"/>
                <a:gd name="connsiteX78" fmla="*/ 1013053 w 5977208"/>
                <a:gd name="connsiteY78" fmla="*/ 2547153 h 5861839"/>
                <a:gd name="connsiteX79" fmla="*/ 867003 w 5977208"/>
                <a:gd name="connsiteY79" fmla="*/ 2305853 h 5861839"/>
                <a:gd name="connsiteX80" fmla="*/ 778103 w 5977208"/>
                <a:gd name="connsiteY80" fmla="*/ 2204253 h 5861839"/>
                <a:gd name="connsiteX81" fmla="*/ 873353 w 5977208"/>
                <a:gd name="connsiteY81" fmla="*/ 2007403 h 5861839"/>
                <a:gd name="connsiteX82" fmla="*/ 720953 w 5977208"/>
                <a:gd name="connsiteY82" fmla="*/ 1994703 h 5861839"/>
                <a:gd name="connsiteX83" fmla="*/ 765403 w 5977208"/>
                <a:gd name="connsiteY83" fmla="*/ 1874053 h 5861839"/>
                <a:gd name="connsiteX84" fmla="*/ 619353 w 5977208"/>
                <a:gd name="connsiteY84" fmla="*/ 1791503 h 5861839"/>
                <a:gd name="connsiteX85" fmla="*/ 543153 w 5977208"/>
                <a:gd name="connsiteY85" fmla="*/ 1823253 h 5861839"/>
                <a:gd name="connsiteX86" fmla="*/ 428853 w 5977208"/>
                <a:gd name="connsiteY86" fmla="*/ 1899453 h 5861839"/>
                <a:gd name="connsiteX87" fmla="*/ 384403 w 5977208"/>
                <a:gd name="connsiteY87" fmla="*/ 2083603 h 5861839"/>
                <a:gd name="connsiteX88" fmla="*/ 397103 w 5977208"/>
                <a:gd name="connsiteY88" fmla="*/ 2166153 h 5861839"/>
                <a:gd name="connsiteX89" fmla="*/ 244703 w 5977208"/>
                <a:gd name="connsiteY89" fmla="*/ 2305853 h 5861839"/>
                <a:gd name="connsiteX90" fmla="*/ 98653 w 5977208"/>
                <a:gd name="connsiteY90" fmla="*/ 2509053 h 5861839"/>
                <a:gd name="connsiteX91" fmla="*/ 98653 w 5977208"/>
                <a:gd name="connsiteY91" fmla="*/ 2724953 h 5861839"/>
                <a:gd name="connsiteX92" fmla="*/ 320903 w 5977208"/>
                <a:gd name="connsiteY92" fmla="*/ 2915453 h 5861839"/>
                <a:gd name="connsiteX93" fmla="*/ 473303 w 5977208"/>
                <a:gd name="connsiteY93" fmla="*/ 2896403 h 5861839"/>
                <a:gd name="connsiteX94" fmla="*/ 524103 w 5977208"/>
                <a:gd name="connsiteY94" fmla="*/ 3042453 h 5861839"/>
                <a:gd name="connsiteX95" fmla="*/ 600303 w 5977208"/>
                <a:gd name="connsiteY95" fmla="*/ 3220253 h 5861839"/>
                <a:gd name="connsiteX96" fmla="*/ 752703 w 5977208"/>
                <a:gd name="connsiteY96" fmla="*/ 3353603 h 5861839"/>
                <a:gd name="connsiteX97" fmla="*/ 828903 w 5977208"/>
                <a:gd name="connsiteY97" fmla="*/ 3588553 h 5861839"/>
                <a:gd name="connsiteX98" fmla="*/ 562203 w 5977208"/>
                <a:gd name="connsiteY98" fmla="*/ 3556803 h 5861839"/>
                <a:gd name="connsiteX99" fmla="*/ 225653 w 5977208"/>
                <a:gd name="connsiteY99" fmla="*/ 3563153 h 5861839"/>
                <a:gd name="connsiteX100" fmla="*/ 206603 w 5977208"/>
                <a:gd name="connsiteY100" fmla="*/ 3779053 h 5861839"/>
                <a:gd name="connsiteX101" fmla="*/ 187553 w 5977208"/>
                <a:gd name="connsiteY101" fmla="*/ 4039403 h 5861839"/>
                <a:gd name="connsiteX102" fmla="*/ 200253 w 5977208"/>
                <a:gd name="connsiteY102" fmla="*/ 4242603 h 5861839"/>
                <a:gd name="connsiteX103" fmla="*/ 257403 w 5977208"/>
                <a:gd name="connsiteY103" fmla="*/ 4280703 h 5861839"/>
                <a:gd name="connsiteX104" fmla="*/ 390753 w 5977208"/>
                <a:gd name="connsiteY104" fmla="*/ 4395003 h 5861839"/>
                <a:gd name="connsiteX105" fmla="*/ 562203 w 5977208"/>
                <a:gd name="connsiteY105" fmla="*/ 4433103 h 5861839"/>
                <a:gd name="connsiteX0" fmla="*/ 562203 w 5977208"/>
                <a:gd name="connsiteY0" fmla="*/ 4433103 h 5861839"/>
                <a:gd name="connsiteX1" fmla="*/ 619353 w 5977208"/>
                <a:gd name="connsiteY1" fmla="*/ 4363253 h 5861839"/>
                <a:gd name="connsiteX2" fmla="*/ 714603 w 5977208"/>
                <a:gd name="connsiteY2" fmla="*/ 4363253 h 5861839"/>
                <a:gd name="connsiteX3" fmla="*/ 847953 w 5977208"/>
                <a:gd name="connsiteY3" fmla="*/ 4268003 h 5861839"/>
                <a:gd name="connsiteX4" fmla="*/ 968603 w 5977208"/>
                <a:gd name="connsiteY4" fmla="*/ 4229903 h 5861839"/>
                <a:gd name="connsiteX5" fmla="*/ 1006703 w 5977208"/>
                <a:gd name="connsiteY5" fmla="*/ 4045753 h 5861839"/>
                <a:gd name="connsiteX6" fmla="*/ 1260703 w 5977208"/>
                <a:gd name="connsiteY6" fmla="*/ 3874303 h 5861839"/>
                <a:gd name="connsiteX7" fmla="*/ 1260703 w 5977208"/>
                <a:gd name="connsiteY7" fmla="*/ 3740953 h 5861839"/>
                <a:gd name="connsiteX8" fmla="*/ 1368653 w 5977208"/>
                <a:gd name="connsiteY8" fmla="*/ 3664753 h 5861839"/>
                <a:gd name="connsiteX9" fmla="*/ 1527403 w 5977208"/>
                <a:gd name="connsiteY9" fmla="*/ 3709203 h 5861839"/>
                <a:gd name="connsiteX10" fmla="*/ 1667103 w 5977208"/>
                <a:gd name="connsiteY10" fmla="*/ 3569503 h 5861839"/>
                <a:gd name="connsiteX11" fmla="*/ 1819503 w 5977208"/>
                <a:gd name="connsiteY11" fmla="*/ 3728253 h 5861839"/>
                <a:gd name="connsiteX12" fmla="*/ 2194153 w 5977208"/>
                <a:gd name="connsiteY12" fmla="*/ 4166403 h 5861839"/>
                <a:gd name="connsiteX13" fmla="*/ 1902053 w 5977208"/>
                <a:gd name="connsiteY13" fmla="*/ 4236253 h 5861839"/>
                <a:gd name="connsiteX14" fmla="*/ 2059042 w 5977208"/>
                <a:gd name="connsiteY14" fmla="*/ 4362591 h 5861839"/>
                <a:gd name="connsiteX15" fmla="*/ 2048103 w 5977208"/>
                <a:gd name="connsiteY15" fmla="*/ 4471203 h 5861839"/>
                <a:gd name="connsiteX16" fmla="*/ 2416403 w 5977208"/>
                <a:gd name="connsiteY16" fmla="*/ 4096553 h 5861839"/>
                <a:gd name="connsiteX17" fmla="*/ 1865503 w 5977208"/>
                <a:gd name="connsiteY17" fmla="*/ 4739469 h 5861839"/>
                <a:gd name="connsiteX18" fmla="*/ 2838645 w 5977208"/>
                <a:gd name="connsiteY18" fmla="*/ 4858531 h 5861839"/>
                <a:gd name="connsiteX19" fmla="*/ 2864994 w 5977208"/>
                <a:gd name="connsiteY19" fmla="*/ 5802253 h 5861839"/>
                <a:gd name="connsiteX20" fmla="*/ 3692725 w 5977208"/>
                <a:gd name="connsiteY20" fmla="*/ 5861839 h 5861839"/>
                <a:gd name="connsiteX21" fmla="*/ 3628252 w 5977208"/>
                <a:gd name="connsiteY21" fmla="*/ 5014934 h 5861839"/>
                <a:gd name="connsiteX22" fmla="*/ 3756223 w 5977208"/>
                <a:gd name="connsiteY22" fmla="*/ 4464853 h 5861839"/>
                <a:gd name="connsiteX23" fmla="*/ 4397603 w 5977208"/>
                <a:gd name="connsiteY23" fmla="*/ 4350553 h 5861839"/>
                <a:gd name="connsiteX24" fmla="*/ 4473803 w 5977208"/>
                <a:gd name="connsiteY24" fmla="*/ 4134653 h 5861839"/>
                <a:gd name="connsiteX25" fmla="*/ 4708753 w 5977208"/>
                <a:gd name="connsiteY25" fmla="*/ 4102903 h 5861839"/>
                <a:gd name="connsiteX26" fmla="*/ 4835753 w 5977208"/>
                <a:gd name="connsiteY26" fmla="*/ 4261653 h 5861839"/>
                <a:gd name="connsiteX27" fmla="*/ 4892903 w 5977208"/>
                <a:gd name="connsiteY27" fmla="*/ 4020353 h 5861839"/>
                <a:gd name="connsiteX28" fmla="*/ 4911953 w 5977208"/>
                <a:gd name="connsiteY28" fmla="*/ 3925103 h 5861839"/>
                <a:gd name="connsiteX29" fmla="*/ 4753203 w 5977208"/>
                <a:gd name="connsiteY29" fmla="*/ 3772703 h 5861839"/>
                <a:gd name="connsiteX30" fmla="*/ 4664303 w 5977208"/>
                <a:gd name="connsiteY30" fmla="*/ 3556803 h 5861839"/>
                <a:gd name="connsiteX31" fmla="*/ 4708753 w 5977208"/>
                <a:gd name="connsiteY31" fmla="*/ 3423453 h 5861839"/>
                <a:gd name="connsiteX32" fmla="*/ 4842103 w 5977208"/>
                <a:gd name="connsiteY32" fmla="*/ 3334553 h 5861839"/>
                <a:gd name="connsiteX33" fmla="*/ 4594453 w 5977208"/>
                <a:gd name="connsiteY33" fmla="*/ 3042453 h 5861839"/>
                <a:gd name="connsiteX34" fmla="*/ 4683353 w 5977208"/>
                <a:gd name="connsiteY34" fmla="*/ 2953553 h 5861839"/>
                <a:gd name="connsiteX35" fmla="*/ 4791303 w 5977208"/>
                <a:gd name="connsiteY35" fmla="*/ 3029753 h 5861839"/>
                <a:gd name="connsiteX36" fmla="*/ 4835753 w 5977208"/>
                <a:gd name="connsiteY36" fmla="*/ 2972603 h 5861839"/>
                <a:gd name="connsiteX37" fmla="*/ 4772253 w 5977208"/>
                <a:gd name="connsiteY37" fmla="*/ 2883703 h 5861839"/>
                <a:gd name="connsiteX38" fmla="*/ 4975453 w 5977208"/>
                <a:gd name="connsiteY38" fmla="*/ 2763053 h 5861839"/>
                <a:gd name="connsiteX39" fmla="*/ 5108803 w 5977208"/>
                <a:gd name="connsiteY39" fmla="*/ 2737653 h 5861839"/>
                <a:gd name="connsiteX40" fmla="*/ 5216753 w 5977208"/>
                <a:gd name="connsiteY40" fmla="*/ 2845603 h 5861839"/>
                <a:gd name="connsiteX41" fmla="*/ 5331053 w 5977208"/>
                <a:gd name="connsiteY41" fmla="*/ 2832903 h 5861839"/>
                <a:gd name="connsiteX42" fmla="*/ 5400903 w 5977208"/>
                <a:gd name="connsiteY42" fmla="*/ 2909103 h 5861839"/>
                <a:gd name="connsiteX43" fmla="*/ 5470753 w 5977208"/>
                <a:gd name="connsiteY43" fmla="*/ 2832903 h 5861839"/>
                <a:gd name="connsiteX44" fmla="*/ 5591403 w 5977208"/>
                <a:gd name="connsiteY44" fmla="*/ 2896403 h 5861839"/>
                <a:gd name="connsiteX45" fmla="*/ 5667603 w 5977208"/>
                <a:gd name="connsiteY45" fmla="*/ 2724953 h 5861839"/>
                <a:gd name="connsiteX46" fmla="*/ 5686653 w 5977208"/>
                <a:gd name="connsiteY46" fmla="*/ 2617003 h 5861839"/>
                <a:gd name="connsiteX47" fmla="*/ 5977208 w 5977208"/>
                <a:gd name="connsiteY47" fmla="*/ 2699039 h 5861839"/>
                <a:gd name="connsiteX48" fmla="*/ 5888235 w 5977208"/>
                <a:gd name="connsiteY48" fmla="*/ 629427 h 5861839"/>
                <a:gd name="connsiteX49" fmla="*/ 5858043 w 5977208"/>
                <a:gd name="connsiteY49" fmla="*/ 557989 h 5861839"/>
                <a:gd name="connsiteX50" fmla="*/ 5462783 w 5977208"/>
                <a:gd name="connsiteY50" fmla="*/ 357941 h 5861839"/>
                <a:gd name="connsiteX51" fmla="*/ 5123729 w 5977208"/>
                <a:gd name="connsiteY51" fmla="*/ 326023 h 5861839"/>
                <a:gd name="connsiteX52" fmla="*/ 4776317 w 5977208"/>
                <a:gd name="connsiteY52" fmla="*/ 504266 h 5861839"/>
                <a:gd name="connsiteX53" fmla="*/ 4273277 w 5977208"/>
                <a:gd name="connsiteY53" fmla="*/ 493738 h 5861839"/>
                <a:gd name="connsiteX54" fmla="*/ 4402832 w 5977208"/>
                <a:gd name="connsiteY54" fmla="*/ 847843 h 5861839"/>
                <a:gd name="connsiteX55" fmla="*/ 4234896 w 5977208"/>
                <a:gd name="connsiteY55" fmla="*/ 886271 h 5861839"/>
                <a:gd name="connsiteX56" fmla="*/ 3889603 w 5977208"/>
                <a:gd name="connsiteY56" fmla="*/ 343675 h 5861839"/>
                <a:gd name="connsiteX57" fmla="*/ 3102352 w 5977208"/>
                <a:gd name="connsiteY57" fmla="*/ 113939 h 5861839"/>
                <a:gd name="connsiteX58" fmla="*/ 2986287 w 5977208"/>
                <a:gd name="connsiteY58" fmla="*/ 135687 h 5861839"/>
                <a:gd name="connsiteX59" fmla="*/ 2990746 w 5977208"/>
                <a:gd name="connsiteY59" fmla="*/ 145432 h 5861839"/>
                <a:gd name="connsiteX60" fmla="*/ 2790323 w 5977208"/>
                <a:gd name="connsiteY60" fmla="*/ 280927 h 5861839"/>
                <a:gd name="connsiteX61" fmla="*/ 2766291 w 5977208"/>
                <a:gd name="connsiteY61" fmla="*/ 328302 h 5861839"/>
                <a:gd name="connsiteX62" fmla="*/ 2456508 w 5977208"/>
                <a:gd name="connsiteY62" fmla="*/ 411748 h 5861839"/>
                <a:gd name="connsiteX63" fmla="*/ 2065533 w 5977208"/>
                <a:gd name="connsiteY63" fmla="*/ 850091 h 5861839"/>
                <a:gd name="connsiteX64" fmla="*/ 1938533 w 5977208"/>
                <a:gd name="connsiteY64" fmla="*/ 1080303 h 5861839"/>
                <a:gd name="connsiteX65" fmla="*/ 1863953 w 5977208"/>
                <a:gd name="connsiteY65" fmla="*/ 1118403 h 5861839"/>
                <a:gd name="connsiteX66" fmla="*/ 1933803 w 5977208"/>
                <a:gd name="connsiteY66" fmla="*/ 1480353 h 5861839"/>
                <a:gd name="connsiteX67" fmla="*/ 1908403 w 5977208"/>
                <a:gd name="connsiteY67" fmla="*/ 1556553 h 5861839"/>
                <a:gd name="connsiteX68" fmla="*/ 1933803 w 5977208"/>
                <a:gd name="connsiteY68" fmla="*/ 1658153 h 5861839"/>
                <a:gd name="connsiteX69" fmla="*/ 1838553 w 5977208"/>
                <a:gd name="connsiteY69" fmla="*/ 1753403 h 5861839"/>
                <a:gd name="connsiteX70" fmla="*/ 1787753 w 5977208"/>
                <a:gd name="connsiteY70" fmla="*/ 1956603 h 5861839"/>
                <a:gd name="connsiteX71" fmla="*/ 1559153 w 5977208"/>
                <a:gd name="connsiteY71" fmla="*/ 2064553 h 5861839"/>
                <a:gd name="connsiteX72" fmla="*/ 1540103 w 5977208"/>
                <a:gd name="connsiteY72" fmla="*/ 2356653 h 5861839"/>
                <a:gd name="connsiteX73" fmla="*/ 1616303 w 5977208"/>
                <a:gd name="connsiteY73" fmla="*/ 2432853 h 5861839"/>
                <a:gd name="connsiteX74" fmla="*/ 1584553 w 5977208"/>
                <a:gd name="connsiteY74" fmla="*/ 2483653 h 5861839"/>
                <a:gd name="connsiteX75" fmla="*/ 1387703 w 5977208"/>
                <a:gd name="connsiteY75" fmla="*/ 2509053 h 5861839"/>
                <a:gd name="connsiteX76" fmla="*/ 1228953 w 5977208"/>
                <a:gd name="connsiteY76" fmla="*/ 2699553 h 5861839"/>
                <a:gd name="connsiteX77" fmla="*/ 1108303 w 5977208"/>
                <a:gd name="connsiteY77" fmla="*/ 2623353 h 5861839"/>
                <a:gd name="connsiteX78" fmla="*/ 1013053 w 5977208"/>
                <a:gd name="connsiteY78" fmla="*/ 2547153 h 5861839"/>
                <a:gd name="connsiteX79" fmla="*/ 867003 w 5977208"/>
                <a:gd name="connsiteY79" fmla="*/ 2305853 h 5861839"/>
                <a:gd name="connsiteX80" fmla="*/ 778103 w 5977208"/>
                <a:gd name="connsiteY80" fmla="*/ 2204253 h 5861839"/>
                <a:gd name="connsiteX81" fmla="*/ 873353 w 5977208"/>
                <a:gd name="connsiteY81" fmla="*/ 2007403 h 5861839"/>
                <a:gd name="connsiteX82" fmla="*/ 720953 w 5977208"/>
                <a:gd name="connsiteY82" fmla="*/ 1994703 h 5861839"/>
                <a:gd name="connsiteX83" fmla="*/ 765403 w 5977208"/>
                <a:gd name="connsiteY83" fmla="*/ 1874053 h 5861839"/>
                <a:gd name="connsiteX84" fmla="*/ 619353 w 5977208"/>
                <a:gd name="connsiteY84" fmla="*/ 1791503 h 5861839"/>
                <a:gd name="connsiteX85" fmla="*/ 543153 w 5977208"/>
                <a:gd name="connsiteY85" fmla="*/ 1823253 h 5861839"/>
                <a:gd name="connsiteX86" fmla="*/ 428853 w 5977208"/>
                <a:gd name="connsiteY86" fmla="*/ 1899453 h 5861839"/>
                <a:gd name="connsiteX87" fmla="*/ 384403 w 5977208"/>
                <a:gd name="connsiteY87" fmla="*/ 2083603 h 5861839"/>
                <a:gd name="connsiteX88" fmla="*/ 397103 w 5977208"/>
                <a:gd name="connsiteY88" fmla="*/ 2166153 h 5861839"/>
                <a:gd name="connsiteX89" fmla="*/ 244703 w 5977208"/>
                <a:gd name="connsiteY89" fmla="*/ 2305853 h 5861839"/>
                <a:gd name="connsiteX90" fmla="*/ 98653 w 5977208"/>
                <a:gd name="connsiteY90" fmla="*/ 2509053 h 5861839"/>
                <a:gd name="connsiteX91" fmla="*/ 98653 w 5977208"/>
                <a:gd name="connsiteY91" fmla="*/ 2724953 h 5861839"/>
                <a:gd name="connsiteX92" fmla="*/ 320903 w 5977208"/>
                <a:gd name="connsiteY92" fmla="*/ 2915453 h 5861839"/>
                <a:gd name="connsiteX93" fmla="*/ 473303 w 5977208"/>
                <a:gd name="connsiteY93" fmla="*/ 2896403 h 5861839"/>
                <a:gd name="connsiteX94" fmla="*/ 524103 w 5977208"/>
                <a:gd name="connsiteY94" fmla="*/ 3042453 h 5861839"/>
                <a:gd name="connsiteX95" fmla="*/ 600303 w 5977208"/>
                <a:gd name="connsiteY95" fmla="*/ 3220253 h 5861839"/>
                <a:gd name="connsiteX96" fmla="*/ 752703 w 5977208"/>
                <a:gd name="connsiteY96" fmla="*/ 3353603 h 5861839"/>
                <a:gd name="connsiteX97" fmla="*/ 828903 w 5977208"/>
                <a:gd name="connsiteY97" fmla="*/ 3588553 h 5861839"/>
                <a:gd name="connsiteX98" fmla="*/ 562203 w 5977208"/>
                <a:gd name="connsiteY98" fmla="*/ 3556803 h 5861839"/>
                <a:gd name="connsiteX99" fmla="*/ 225653 w 5977208"/>
                <a:gd name="connsiteY99" fmla="*/ 3563153 h 5861839"/>
                <a:gd name="connsiteX100" fmla="*/ 206603 w 5977208"/>
                <a:gd name="connsiteY100" fmla="*/ 3779053 h 5861839"/>
                <a:gd name="connsiteX101" fmla="*/ 187553 w 5977208"/>
                <a:gd name="connsiteY101" fmla="*/ 4039403 h 5861839"/>
                <a:gd name="connsiteX102" fmla="*/ 200253 w 5977208"/>
                <a:gd name="connsiteY102" fmla="*/ 4242603 h 5861839"/>
                <a:gd name="connsiteX103" fmla="*/ 257403 w 5977208"/>
                <a:gd name="connsiteY103" fmla="*/ 4280703 h 5861839"/>
                <a:gd name="connsiteX104" fmla="*/ 390753 w 5977208"/>
                <a:gd name="connsiteY104" fmla="*/ 4395003 h 5861839"/>
                <a:gd name="connsiteX105" fmla="*/ 562203 w 5977208"/>
                <a:gd name="connsiteY105" fmla="*/ 4433103 h 5861839"/>
                <a:gd name="connsiteX0" fmla="*/ 562203 w 5977208"/>
                <a:gd name="connsiteY0" fmla="*/ 4433103 h 5861839"/>
                <a:gd name="connsiteX1" fmla="*/ 619353 w 5977208"/>
                <a:gd name="connsiteY1" fmla="*/ 4363253 h 5861839"/>
                <a:gd name="connsiteX2" fmla="*/ 714603 w 5977208"/>
                <a:gd name="connsiteY2" fmla="*/ 4363253 h 5861839"/>
                <a:gd name="connsiteX3" fmla="*/ 847953 w 5977208"/>
                <a:gd name="connsiteY3" fmla="*/ 4268003 h 5861839"/>
                <a:gd name="connsiteX4" fmla="*/ 968603 w 5977208"/>
                <a:gd name="connsiteY4" fmla="*/ 4229903 h 5861839"/>
                <a:gd name="connsiteX5" fmla="*/ 1006703 w 5977208"/>
                <a:gd name="connsiteY5" fmla="*/ 4045753 h 5861839"/>
                <a:gd name="connsiteX6" fmla="*/ 1260703 w 5977208"/>
                <a:gd name="connsiteY6" fmla="*/ 3874303 h 5861839"/>
                <a:gd name="connsiteX7" fmla="*/ 1260703 w 5977208"/>
                <a:gd name="connsiteY7" fmla="*/ 3740953 h 5861839"/>
                <a:gd name="connsiteX8" fmla="*/ 1368653 w 5977208"/>
                <a:gd name="connsiteY8" fmla="*/ 3664753 h 5861839"/>
                <a:gd name="connsiteX9" fmla="*/ 1527403 w 5977208"/>
                <a:gd name="connsiteY9" fmla="*/ 3709203 h 5861839"/>
                <a:gd name="connsiteX10" fmla="*/ 1667103 w 5977208"/>
                <a:gd name="connsiteY10" fmla="*/ 3569503 h 5861839"/>
                <a:gd name="connsiteX11" fmla="*/ 1819503 w 5977208"/>
                <a:gd name="connsiteY11" fmla="*/ 3728253 h 5861839"/>
                <a:gd name="connsiteX12" fmla="*/ 2194153 w 5977208"/>
                <a:gd name="connsiteY12" fmla="*/ 4166403 h 5861839"/>
                <a:gd name="connsiteX13" fmla="*/ 1902053 w 5977208"/>
                <a:gd name="connsiteY13" fmla="*/ 4236253 h 5861839"/>
                <a:gd name="connsiteX14" fmla="*/ 2059042 w 5977208"/>
                <a:gd name="connsiteY14" fmla="*/ 4362591 h 5861839"/>
                <a:gd name="connsiteX15" fmla="*/ 2048103 w 5977208"/>
                <a:gd name="connsiteY15" fmla="*/ 4471203 h 5861839"/>
                <a:gd name="connsiteX16" fmla="*/ 1773429 w 5977208"/>
                <a:gd name="connsiteY16" fmla="*/ 4310843 h 5861839"/>
                <a:gd name="connsiteX17" fmla="*/ 1865503 w 5977208"/>
                <a:gd name="connsiteY17" fmla="*/ 4739469 h 5861839"/>
                <a:gd name="connsiteX18" fmla="*/ 2838645 w 5977208"/>
                <a:gd name="connsiteY18" fmla="*/ 4858531 h 5861839"/>
                <a:gd name="connsiteX19" fmla="*/ 2864994 w 5977208"/>
                <a:gd name="connsiteY19" fmla="*/ 5802253 h 5861839"/>
                <a:gd name="connsiteX20" fmla="*/ 3692725 w 5977208"/>
                <a:gd name="connsiteY20" fmla="*/ 5861839 h 5861839"/>
                <a:gd name="connsiteX21" fmla="*/ 3628252 w 5977208"/>
                <a:gd name="connsiteY21" fmla="*/ 5014934 h 5861839"/>
                <a:gd name="connsiteX22" fmla="*/ 3756223 w 5977208"/>
                <a:gd name="connsiteY22" fmla="*/ 4464853 h 5861839"/>
                <a:gd name="connsiteX23" fmla="*/ 4397603 w 5977208"/>
                <a:gd name="connsiteY23" fmla="*/ 4350553 h 5861839"/>
                <a:gd name="connsiteX24" fmla="*/ 4473803 w 5977208"/>
                <a:gd name="connsiteY24" fmla="*/ 4134653 h 5861839"/>
                <a:gd name="connsiteX25" fmla="*/ 4708753 w 5977208"/>
                <a:gd name="connsiteY25" fmla="*/ 4102903 h 5861839"/>
                <a:gd name="connsiteX26" fmla="*/ 4835753 w 5977208"/>
                <a:gd name="connsiteY26" fmla="*/ 4261653 h 5861839"/>
                <a:gd name="connsiteX27" fmla="*/ 4892903 w 5977208"/>
                <a:gd name="connsiteY27" fmla="*/ 4020353 h 5861839"/>
                <a:gd name="connsiteX28" fmla="*/ 4911953 w 5977208"/>
                <a:gd name="connsiteY28" fmla="*/ 3925103 h 5861839"/>
                <a:gd name="connsiteX29" fmla="*/ 4753203 w 5977208"/>
                <a:gd name="connsiteY29" fmla="*/ 3772703 h 5861839"/>
                <a:gd name="connsiteX30" fmla="*/ 4664303 w 5977208"/>
                <a:gd name="connsiteY30" fmla="*/ 3556803 h 5861839"/>
                <a:gd name="connsiteX31" fmla="*/ 4708753 w 5977208"/>
                <a:gd name="connsiteY31" fmla="*/ 3423453 h 5861839"/>
                <a:gd name="connsiteX32" fmla="*/ 4842103 w 5977208"/>
                <a:gd name="connsiteY32" fmla="*/ 3334553 h 5861839"/>
                <a:gd name="connsiteX33" fmla="*/ 4594453 w 5977208"/>
                <a:gd name="connsiteY33" fmla="*/ 3042453 h 5861839"/>
                <a:gd name="connsiteX34" fmla="*/ 4683353 w 5977208"/>
                <a:gd name="connsiteY34" fmla="*/ 2953553 h 5861839"/>
                <a:gd name="connsiteX35" fmla="*/ 4791303 w 5977208"/>
                <a:gd name="connsiteY35" fmla="*/ 3029753 h 5861839"/>
                <a:gd name="connsiteX36" fmla="*/ 4835753 w 5977208"/>
                <a:gd name="connsiteY36" fmla="*/ 2972603 h 5861839"/>
                <a:gd name="connsiteX37" fmla="*/ 4772253 w 5977208"/>
                <a:gd name="connsiteY37" fmla="*/ 2883703 h 5861839"/>
                <a:gd name="connsiteX38" fmla="*/ 4975453 w 5977208"/>
                <a:gd name="connsiteY38" fmla="*/ 2763053 h 5861839"/>
                <a:gd name="connsiteX39" fmla="*/ 5108803 w 5977208"/>
                <a:gd name="connsiteY39" fmla="*/ 2737653 h 5861839"/>
                <a:gd name="connsiteX40" fmla="*/ 5216753 w 5977208"/>
                <a:gd name="connsiteY40" fmla="*/ 2845603 h 5861839"/>
                <a:gd name="connsiteX41" fmla="*/ 5331053 w 5977208"/>
                <a:gd name="connsiteY41" fmla="*/ 2832903 h 5861839"/>
                <a:gd name="connsiteX42" fmla="*/ 5400903 w 5977208"/>
                <a:gd name="connsiteY42" fmla="*/ 2909103 h 5861839"/>
                <a:gd name="connsiteX43" fmla="*/ 5470753 w 5977208"/>
                <a:gd name="connsiteY43" fmla="*/ 2832903 h 5861839"/>
                <a:gd name="connsiteX44" fmla="*/ 5591403 w 5977208"/>
                <a:gd name="connsiteY44" fmla="*/ 2896403 h 5861839"/>
                <a:gd name="connsiteX45" fmla="*/ 5667603 w 5977208"/>
                <a:gd name="connsiteY45" fmla="*/ 2724953 h 5861839"/>
                <a:gd name="connsiteX46" fmla="*/ 5686653 w 5977208"/>
                <a:gd name="connsiteY46" fmla="*/ 2617003 h 5861839"/>
                <a:gd name="connsiteX47" fmla="*/ 5977208 w 5977208"/>
                <a:gd name="connsiteY47" fmla="*/ 2699039 h 5861839"/>
                <a:gd name="connsiteX48" fmla="*/ 5888235 w 5977208"/>
                <a:gd name="connsiteY48" fmla="*/ 629427 h 5861839"/>
                <a:gd name="connsiteX49" fmla="*/ 5858043 w 5977208"/>
                <a:gd name="connsiteY49" fmla="*/ 557989 h 5861839"/>
                <a:gd name="connsiteX50" fmla="*/ 5462783 w 5977208"/>
                <a:gd name="connsiteY50" fmla="*/ 357941 h 5861839"/>
                <a:gd name="connsiteX51" fmla="*/ 5123729 w 5977208"/>
                <a:gd name="connsiteY51" fmla="*/ 326023 h 5861839"/>
                <a:gd name="connsiteX52" fmla="*/ 4776317 w 5977208"/>
                <a:gd name="connsiteY52" fmla="*/ 504266 h 5861839"/>
                <a:gd name="connsiteX53" fmla="*/ 4273277 w 5977208"/>
                <a:gd name="connsiteY53" fmla="*/ 493738 h 5861839"/>
                <a:gd name="connsiteX54" fmla="*/ 4402832 w 5977208"/>
                <a:gd name="connsiteY54" fmla="*/ 847843 h 5861839"/>
                <a:gd name="connsiteX55" fmla="*/ 4234896 w 5977208"/>
                <a:gd name="connsiteY55" fmla="*/ 886271 h 5861839"/>
                <a:gd name="connsiteX56" fmla="*/ 3889603 w 5977208"/>
                <a:gd name="connsiteY56" fmla="*/ 343675 h 5861839"/>
                <a:gd name="connsiteX57" fmla="*/ 3102352 w 5977208"/>
                <a:gd name="connsiteY57" fmla="*/ 113939 h 5861839"/>
                <a:gd name="connsiteX58" fmla="*/ 2986287 w 5977208"/>
                <a:gd name="connsiteY58" fmla="*/ 135687 h 5861839"/>
                <a:gd name="connsiteX59" fmla="*/ 2990746 w 5977208"/>
                <a:gd name="connsiteY59" fmla="*/ 145432 h 5861839"/>
                <a:gd name="connsiteX60" fmla="*/ 2790323 w 5977208"/>
                <a:gd name="connsiteY60" fmla="*/ 280927 h 5861839"/>
                <a:gd name="connsiteX61" fmla="*/ 2766291 w 5977208"/>
                <a:gd name="connsiteY61" fmla="*/ 328302 h 5861839"/>
                <a:gd name="connsiteX62" fmla="*/ 2456508 w 5977208"/>
                <a:gd name="connsiteY62" fmla="*/ 411748 h 5861839"/>
                <a:gd name="connsiteX63" fmla="*/ 2065533 w 5977208"/>
                <a:gd name="connsiteY63" fmla="*/ 850091 h 5861839"/>
                <a:gd name="connsiteX64" fmla="*/ 1938533 w 5977208"/>
                <a:gd name="connsiteY64" fmla="*/ 1080303 h 5861839"/>
                <a:gd name="connsiteX65" fmla="*/ 1863953 w 5977208"/>
                <a:gd name="connsiteY65" fmla="*/ 1118403 h 5861839"/>
                <a:gd name="connsiteX66" fmla="*/ 1933803 w 5977208"/>
                <a:gd name="connsiteY66" fmla="*/ 1480353 h 5861839"/>
                <a:gd name="connsiteX67" fmla="*/ 1908403 w 5977208"/>
                <a:gd name="connsiteY67" fmla="*/ 1556553 h 5861839"/>
                <a:gd name="connsiteX68" fmla="*/ 1933803 w 5977208"/>
                <a:gd name="connsiteY68" fmla="*/ 1658153 h 5861839"/>
                <a:gd name="connsiteX69" fmla="*/ 1838553 w 5977208"/>
                <a:gd name="connsiteY69" fmla="*/ 1753403 h 5861839"/>
                <a:gd name="connsiteX70" fmla="*/ 1787753 w 5977208"/>
                <a:gd name="connsiteY70" fmla="*/ 1956603 h 5861839"/>
                <a:gd name="connsiteX71" fmla="*/ 1559153 w 5977208"/>
                <a:gd name="connsiteY71" fmla="*/ 2064553 h 5861839"/>
                <a:gd name="connsiteX72" fmla="*/ 1540103 w 5977208"/>
                <a:gd name="connsiteY72" fmla="*/ 2356653 h 5861839"/>
                <a:gd name="connsiteX73" fmla="*/ 1616303 w 5977208"/>
                <a:gd name="connsiteY73" fmla="*/ 2432853 h 5861839"/>
                <a:gd name="connsiteX74" fmla="*/ 1584553 w 5977208"/>
                <a:gd name="connsiteY74" fmla="*/ 2483653 h 5861839"/>
                <a:gd name="connsiteX75" fmla="*/ 1387703 w 5977208"/>
                <a:gd name="connsiteY75" fmla="*/ 2509053 h 5861839"/>
                <a:gd name="connsiteX76" fmla="*/ 1228953 w 5977208"/>
                <a:gd name="connsiteY76" fmla="*/ 2699553 h 5861839"/>
                <a:gd name="connsiteX77" fmla="*/ 1108303 w 5977208"/>
                <a:gd name="connsiteY77" fmla="*/ 2623353 h 5861839"/>
                <a:gd name="connsiteX78" fmla="*/ 1013053 w 5977208"/>
                <a:gd name="connsiteY78" fmla="*/ 2547153 h 5861839"/>
                <a:gd name="connsiteX79" fmla="*/ 867003 w 5977208"/>
                <a:gd name="connsiteY79" fmla="*/ 2305853 h 5861839"/>
                <a:gd name="connsiteX80" fmla="*/ 778103 w 5977208"/>
                <a:gd name="connsiteY80" fmla="*/ 2204253 h 5861839"/>
                <a:gd name="connsiteX81" fmla="*/ 873353 w 5977208"/>
                <a:gd name="connsiteY81" fmla="*/ 2007403 h 5861839"/>
                <a:gd name="connsiteX82" fmla="*/ 720953 w 5977208"/>
                <a:gd name="connsiteY82" fmla="*/ 1994703 h 5861839"/>
                <a:gd name="connsiteX83" fmla="*/ 765403 w 5977208"/>
                <a:gd name="connsiteY83" fmla="*/ 1874053 h 5861839"/>
                <a:gd name="connsiteX84" fmla="*/ 619353 w 5977208"/>
                <a:gd name="connsiteY84" fmla="*/ 1791503 h 5861839"/>
                <a:gd name="connsiteX85" fmla="*/ 543153 w 5977208"/>
                <a:gd name="connsiteY85" fmla="*/ 1823253 h 5861839"/>
                <a:gd name="connsiteX86" fmla="*/ 428853 w 5977208"/>
                <a:gd name="connsiteY86" fmla="*/ 1899453 h 5861839"/>
                <a:gd name="connsiteX87" fmla="*/ 384403 w 5977208"/>
                <a:gd name="connsiteY87" fmla="*/ 2083603 h 5861839"/>
                <a:gd name="connsiteX88" fmla="*/ 397103 w 5977208"/>
                <a:gd name="connsiteY88" fmla="*/ 2166153 h 5861839"/>
                <a:gd name="connsiteX89" fmla="*/ 244703 w 5977208"/>
                <a:gd name="connsiteY89" fmla="*/ 2305853 h 5861839"/>
                <a:gd name="connsiteX90" fmla="*/ 98653 w 5977208"/>
                <a:gd name="connsiteY90" fmla="*/ 2509053 h 5861839"/>
                <a:gd name="connsiteX91" fmla="*/ 98653 w 5977208"/>
                <a:gd name="connsiteY91" fmla="*/ 2724953 h 5861839"/>
                <a:gd name="connsiteX92" fmla="*/ 320903 w 5977208"/>
                <a:gd name="connsiteY92" fmla="*/ 2915453 h 5861839"/>
                <a:gd name="connsiteX93" fmla="*/ 473303 w 5977208"/>
                <a:gd name="connsiteY93" fmla="*/ 2896403 h 5861839"/>
                <a:gd name="connsiteX94" fmla="*/ 524103 w 5977208"/>
                <a:gd name="connsiteY94" fmla="*/ 3042453 h 5861839"/>
                <a:gd name="connsiteX95" fmla="*/ 600303 w 5977208"/>
                <a:gd name="connsiteY95" fmla="*/ 3220253 h 5861839"/>
                <a:gd name="connsiteX96" fmla="*/ 752703 w 5977208"/>
                <a:gd name="connsiteY96" fmla="*/ 3353603 h 5861839"/>
                <a:gd name="connsiteX97" fmla="*/ 828903 w 5977208"/>
                <a:gd name="connsiteY97" fmla="*/ 3588553 h 5861839"/>
                <a:gd name="connsiteX98" fmla="*/ 562203 w 5977208"/>
                <a:gd name="connsiteY98" fmla="*/ 3556803 h 5861839"/>
                <a:gd name="connsiteX99" fmla="*/ 225653 w 5977208"/>
                <a:gd name="connsiteY99" fmla="*/ 3563153 h 5861839"/>
                <a:gd name="connsiteX100" fmla="*/ 206603 w 5977208"/>
                <a:gd name="connsiteY100" fmla="*/ 3779053 h 5861839"/>
                <a:gd name="connsiteX101" fmla="*/ 187553 w 5977208"/>
                <a:gd name="connsiteY101" fmla="*/ 4039403 h 5861839"/>
                <a:gd name="connsiteX102" fmla="*/ 200253 w 5977208"/>
                <a:gd name="connsiteY102" fmla="*/ 4242603 h 5861839"/>
                <a:gd name="connsiteX103" fmla="*/ 257403 w 5977208"/>
                <a:gd name="connsiteY103" fmla="*/ 4280703 h 5861839"/>
                <a:gd name="connsiteX104" fmla="*/ 390753 w 5977208"/>
                <a:gd name="connsiteY104" fmla="*/ 4395003 h 5861839"/>
                <a:gd name="connsiteX105" fmla="*/ 562203 w 5977208"/>
                <a:gd name="connsiteY105" fmla="*/ 4433103 h 5861839"/>
                <a:gd name="connsiteX0" fmla="*/ 562203 w 5977208"/>
                <a:gd name="connsiteY0" fmla="*/ 4433103 h 5861839"/>
                <a:gd name="connsiteX1" fmla="*/ 619353 w 5977208"/>
                <a:gd name="connsiteY1" fmla="*/ 4363253 h 5861839"/>
                <a:gd name="connsiteX2" fmla="*/ 714603 w 5977208"/>
                <a:gd name="connsiteY2" fmla="*/ 4363253 h 5861839"/>
                <a:gd name="connsiteX3" fmla="*/ 847953 w 5977208"/>
                <a:gd name="connsiteY3" fmla="*/ 4268003 h 5861839"/>
                <a:gd name="connsiteX4" fmla="*/ 968603 w 5977208"/>
                <a:gd name="connsiteY4" fmla="*/ 4229903 h 5861839"/>
                <a:gd name="connsiteX5" fmla="*/ 1006703 w 5977208"/>
                <a:gd name="connsiteY5" fmla="*/ 4045753 h 5861839"/>
                <a:gd name="connsiteX6" fmla="*/ 1260703 w 5977208"/>
                <a:gd name="connsiteY6" fmla="*/ 3874303 h 5861839"/>
                <a:gd name="connsiteX7" fmla="*/ 1260703 w 5977208"/>
                <a:gd name="connsiteY7" fmla="*/ 3740953 h 5861839"/>
                <a:gd name="connsiteX8" fmla="*/ 1368653 w 5977208"/>
                <a:gd name="connsiteY8" fmla="*/ 3664753 h 5861839"/>
                <a:gd name="connsiteX9" fmla="*/ 1527403 w 5977208"/>
                <a:gd name="connsiteY9" fmla="*/ 3709203 h 5861839"/>
                <a:gd name="connsiteX10" fmla="*/ 1667103 w 5977208"/>
                <a:gd name="connsiteY10" fmla="*/ 3569503 h 5861839"/>
                <a:gd name="connsiteX11" fmla="*/ 1819503 w 5977208"/>
                <a:gd name="connsiteY11" fmla="*/ 3728253 h 5861839"/>
                <a:gd name="connsiteX12" fmla="*/ 2194153 w 5977208"/>
                <a:gd name="connsiteY12" fmla="*/ 4166403 h 5861839"/>
                <a:gd name="connsiteX13" fmla="*/ 1902053 w 5977208"/>
                <a:gd name="connsiteY13" fmla="*/ 4236253 h 5861839"/>
                <a:gd name="connsiteX14" fmla="*/ 2059042 w 5977208"/>
                <a:gd name="connsiteY14" fmla="*/ 4362591 h 5861839"/>
                <a:gd name="connsiteX15" fmla="*/ 1690881 w 5977208"/>
                <a:gd name="connsiteY15" fmla="*/ 5185559 h 5861839"/>
                <a:gd name="connsiteX16" fmla="*/ 1773429 w 5977208"/>
                <a:gd name="connsiteY16" fmla="*/ 4310843 h 5861839"/>
                <a:gd name="connsiteX17" fmla="*/ 1865503 w 5977208"/>
                <a:gd name="connsiteY17" fmla="*/ 4739469 h 5861839"/>
                <a:gd name="connsiteX18" fmla="*/ 2838645 w 5977208"/>
                <a:gd name="connsiteY18" fmla="*/ 4858531 h 5861839"/>
                <a:gd name="connsiteX19" fmla="*/ 2864994 w 5977208"/>
                <a:gd name="connsiteY19" fmla="*/ 5802253 h 5861839"/>
                <a:gd name="connsiteX20" fmla="*/ 3692725 w 5977208"/>
                <a:gd name="connsiteY20" fmla="*/ 5861839 h 5861839"/>
                <a:gd name="connsiteX21" fmla="*/ 3628252 w 5977208"/>
                <a:gd name="connsiteY21" fmla="*/ 5014934 h 5861839"/>
                <a:gd name="connsiteX22" fmla="*/ 3756223 w 5977208"/>
                <a:gd name="connsiteY22" fmla="*/ 4464853 h 5861839"/>
                <a:gd name="connsiteX23" fmla="*/ 4397603 w 5977208"/>
                <a:gd name="connsiteY23" fmla="*/ 4350553 h 5861839"/>
                <a:gd name="connsiteX24" fmla="*/ 4473803 w 5977208"/>
                <a:gd name="connsiteY24" fmla="*/ 4134653 h 5861839"/>
                <a:gd name="connsiteX25" fmla="*/ 4708753 w 5977208"/>
                <a:gd name="connsiteY25" fmla="*/ 4102903 h 5861839"/>
                <a:gd name="connsiteX26" fmla="*/ 4835753 w 5977208"/>
                <a:gd name="connsiteY26" fmla="*/ 4261653 h 5861839"/>
                <a:gd name="connsiteX27" fmla="*/ 4892903 w 5977208"/>
                <a:gd name="connsiteY27" fmla="*/ 4020353 h 5861839"/>
                <a:gd name="connsiteX28" fmla="*/ 4911953 w 5977208"/>
                <a:gd name="connsiteY28" fmla="*/ 3925103 h 5861839"/>
                <a:gd name="connsiteX29" fmla="*/ 4753203 w 5977208"/>
                <a:gd name="connsiteY29" fmla="*/ 3772703 h 5861839"/>
                <a:gd name="connsiteX30" fmla="*/ 4664303 w 5977208"/>
                <a:gd name="connsiteY30" fmla="*/ 3556803 h 5861839"/>
                <a:gd name="connsiteX31" fmla="*/ 4708753 w 5977208"/>
                <a:gd name="connsiteY31" fmla="*/ 3423453 h 5861839"/>
                <a:gd name="connsiteX32" fmla="*/ 4842103 w 5977208"/>
                <a:gd name="connsiteY32" fmla="*/ 3334553 h 5861839"/>
                <a:gd name="connsiteX33" fmla="*/ 4594453 w 5977208"/>
                <a:gd name="connsiteY33" fmla="*/ 3042453 h 5861839"/>
                <a:gd name="connsiteX34" fmla="*/ 4683353 w 5977208"/>
                <a:gd name="connsiteY34" fmla="*/ 2953553 h 5861839"/>
                <a:gd name="connsiteX35" fmla="*/ 4791303 w 5977208"/>
                <a:gd name="connsiteY35" fmla="*/ 3029753 h 5861839"/>
                <a:gd name="connsiteX36" fmla="*/ 4835753 w 5977208"/>
                <a:gd name="connsiteY36" fmla="*/ 2972603 h 5861839"/>
                <a:gd name="connsiteX37" fmla="*/ 4772253 w 5977208"/>
                <a:gd name="connsiteY37" fmla="*/ 2883703 h 5861839"/>
                <a:gd name="connsiteX38" fmla="*/ 4975453 w 5977208"/>
                <a:gd name="connsiteY38" fmla="*/ 2763053 h 5861839"/>
                <a:gd name="connsiteX39" fmla="*/ 5108803 w 5977208"/>
                <a:gd name="connsiteY39" fmla="*/ 2737653 h 5861839"/>
                <a:gd name="connsiteX40" fmla="*/ 5216753 w 5977208"/>
                <a:gd name="connsiteY40" fmla="*/ 2845603 h 5861839"/>
                <a:gd name="connsiteX41" fmla="*/ 5331053 w 5977208"/>
                <a:gd name="connsiteY41" fmla="*/ 2832903 h 5861839"/>
                <a:gd name="connsiteX42" fmla="*/ 5400903 w 5977208"/>
                <a:gd name="connsiteY42" fmla="*/ 2909103 h 5861839"/>
                <a:gd name="connsiteX43" fmla="*/ 5470753 w 5977208"/>
                <a:gd name="connsiteY43" fmla="*/ 2832903 h 5861839"/>
                <a:gd name="connsiteX44" fmla="*/ 5591403 w 5977208"/>
                <a:gd name="connsiteY44" fmla="*/ 2896403 h 5861839"/>
                <a:gd name="connsiteX45" fmla="*/ 5667603 w 5977208"/>
                <a:gd name="connsiteY45" fmla="*/ 2724953 h 5861839"/>
                <a:gd name="connsiteX46" fmla="*/ 5686653 w 5977208"/>
                <a:gd name="connsiteY46" fmla="*/ 2617003 h 5861839"/>
                <a:gd name="connsiteX47" fmla="*/ 5977208 w 5977208"/>
                <a:gd name="connsiteY47" fmla="*/ 2699039 h 5861839"/>
                <a:gd name="connsiteX48" fmla="*/ 5888235 w 5977208"/>
                <a:gd name="connsiteY48" fmla="*/ 629427 h 5861839"/>
                <a:gd name="connsiteX49" fmla="*/ 5858043 w 5977208"/>
                <a:gd name="connsiteY49" fmla="*/ 557989 h 5861839"/>
                <a:gd name="connsiteX50" fmla="*/ 5462783 w 5977208"/>
                <a:gd name="connsiteY50" fmla="*/ 357941 h 5861839"/>
                <a:gd name="connsiteX51" fmla="*/ 5123729 w 5977208"/>
                <a:gd name="connsiteY51" fmla="*/ 326023 h 5861839"/>
                <a:gd name="connsiteX52" fmla="*/ 4776317 w 5977208"/>
                <a:gd name="connsiteY52" fmla="*/ 504266 h 5861839"/>
                <a:gd name="connsiteX53" fmla="*/ 4273277 w 5977208"/>
                <a:gd name="connsiteY53" fmla="*/ 493738 h 5861839"/>
                <a:gd name="connsiteX54" fmla="*/ 4402832 w 5977208"/>
                <a:gd name="connsiteY54" fmla="*/ 847843 h 5861839"/>
                <a:gd name="connsiteX55" fmla="*/ 4234896 w 5977208"/>
                <a:gd name="connsiteY55" fmla="*/ 886271 h 5861839"/>
                <a:gd name="connsiteX56" fmla="*/ 3889603 w 5977208"/>
                <a:gd name="connsiteY56" fmla="*/ 343675 h 5861839"/>
                <a:gd name="connsiteX57" fmla="*/ 3102352 w 5977208"/>
                <a:gd name="connsiteY57" fmla="*/ 113939 h 5861839"/>
                <a:gd name="connsiteX58" fmla="*/ 2986287 w 5977208"/>
                <a:gd name="connsiteY58" fmla="*/ 135687 h 5861839"/>
                <a:gd name="connsiteX59" fmla="*/ 2990746 w 5977208"/>
                <a:gd name="connsiteY59" fmla="*/ 145432 h 5861839"/>
                <a:gd name="connsiteX60" fmla="*/ 2790323 w 5977208"/>
                <a:gd name="connsiteY60" fmla="*/ 280927 h 5861839"/>
                <a:gd name="connsiteX61" fmla="*/ 2766291 w 5977208"/>
                <a:gd name="connsiteY61" fmla="*/ 328302 h 5861839"/>
                <a:gd name="connsiteX62" fmla="*/ 2456508 w 5977208"/>
                <a:gd name="connsiteY62" fmla="*/ 411748 h 5861839"/>
                <a:gd name="connsiteX63" fmla="*/ 2065533 w 5977208"/>
                <a:gd name="connsiteY63" fmla="*/ 850091 h 5861839"/>
                <a:gd name="connsiteX64" fmla="*/ 1938533 w 5977208"/>
                <a:gd name="connsiteY64" fmla="*/ 1080303 h 5861839"/>
                <a:gd name="connsiteX65" fmla="*/ 1863953 w 5977208"/>
                <a:gd name="connsiteY65" fmla="*/ 1118403 h 5861839"/>
                <a:gd name="connsiteX66" fmla="*/ 1933803 w 5977208"/>
                <a:gd name="connsiteY66" fmla="*/ 1480353 h 5861839"/>
                <a:gd name="connsiteX67" fmla="*/ 1908403 w 5977208"/>
                <a:gd name="connsiteY67" fmla="*/ 1556553 h 5861839"/>
                <a:gd name="connsiteX68" fmla="*/ 1933803 w 5977208"/>
                <a:gd name="connsiteY68" fmla="*/ 1658153 h 5861839"/>
                <a:gd name="connsiteX69" fmla="*/ 1838553 w 5977208"/>
                <a:gd name="connsiteY69" fmla="*/ 1753403 h 5861839"/>
                <a:gd name="connsiteX70" fmla="*/ 1787753 w 5977208"/>
                <a:gd name="connsiteY70" fmla="*/ 1956603 h 5861839"/>
                <a:gd name="connsiteX71" fmla="*/ 1559153 w 5977208"/>
                <a:gd name="connsiteY71" fmla="*/ 2064553 h 5861839"/>
                <a:gd name="connsiteX72" fmla="*/ 1540103 w 5977208"/>
                <a:gd name="connsiteY72" fmla="*/ 2356653 h 5861839"/>
                <a:gd name="connsiteX73" fmla="*/ 1616303 w 5977208"/>
                <a:gd name="connsiteY73" fmla="*/ 2432853 h 5861839"/>
                <a:gd name="connsiteX74" fmla="*/ 1584553 w 5977208"/>
                <a:gd name="connsiteY74" fmla="*/ 2483653 h 5861839"/>
                <a:gd name="connsiteX75" fmla="*/ 1387703 w 5977208"/>
                <a:gd name="connsiteY75" fmla="*/ 2509053 h 5861839"/>
                <a:gd name="connsiteX76" fmla="*/ 1228953 w 5977208"/>
                <a:gd name="connsiteY76" fmla="*/ 2699553 h 5861839"/>
                <a:gd name="connsiteX77" fmla="*/ 1108303 w 5977208"/>
                <a:gd name="connsiteY77" fmla="*/ 2623353 h 5861839"/>
                <a:gd name="connsiteX78" fmla="*/ 1013053 w 5977208"/>
                <a:gd name="connsiteY78" fmla="*/ 2547153 h 5861839"/>
                <a:gd name="connsiteX79" fmla="*/ 867003 w 5977208"/>
                <a:gd name="connsiteY79" fmla="*/ 2305853 h 5861839"/>
                <a:gd name="connsiteX80" fmla="*/ 778103 w 5977208"/>
                <a:gd name="connsiteY80" fmla="*/ 2204253 h 5861839"/>
                <a:gd name="connsiteX81" fmla="*/ 873353 w 5977208"/>
                <a:gd name="connsiteY81" fmla="*/ 2007403 h 5861839"/>
                <a:gd name="connsiteX82" fmla="*/ 720953 w 5977208"/>
                <a:gd name="connsiteY82" fmla="*/ 1994703 h 5861839"/>
                <a:gd name="connsiteX83" fmla="*/ 765403 w 5977208"/>
                <a:gd name="connsiteY83" fmla="*/ 1874053 h 5861839"/>
                <a:gd name="connsiteX84" fmla="*/ 619353 w 5977208"/>
                <a:gd name="connsiteY84" fmla="*/ 1791503 h 5861839"/>
                <a:gd name="connsiteX85" fmla="*/ 543153 w 5977208"/>
                <a:gd name="connsiteY85" fmla="*/ 1823253 h 5861839"/>
                <a:gd name="connsiteX86" fmla="*/ 428853 w 5977208"/>
                <a:gd name="connsiteY86" fmla="*/ 1899453 h 5861839"/>
                <a:gd name="connsiteX87" fmla="*/ 384403 w 5977208"/>
                <a:gd name="connsiteY87" fmla="*/ 2083603 h 5861839"/>
                <a:gd name="connsiteX88" fmla="*/ 397103 w 5977208"/>
                <a:gd name="connsiteY88" fmla="*/ 2166153 h 5861839"/>
                <a:gd name="connsiteX89" fmla="*/ 244703 w 5977208"/>
                <a:gd name="connsiteY89" fmla="*/ 2305853 h 5861839"/>
                <a:gd name="connsiteX90" fmla="*/ 98653 w 5977208"/>
                <a:gd name="connsiteY90" fmla="*/ 2509053 h 5861839"/>
                <a:gd name="connsiteX91" fmla="*/ 98653 w 5977208"/>
                <a:gd name="connsiteY91" fmla="*/ 2724953 h 5861839"/>
                <a:gd name="connsiteX92" fmla="*/ 320903 w 5977208"/>
                <a:gd name="connsiteY92" fmla="*/ 2915453 h 5861839"/>
                <a:gd name="connsiteX93" fmla="*/ 473303 w 5977208"/>
                <a:gd name="connsiteY93" fmla="*/ 2896403 h 5861839"/>
                <a:gd name="connsiteX94" fmla="*/ 524103 w 5977208"/>
                <a:gd name="connsiteY94" fmla="*/ 3042453 h 5861839"/>
                <a:gd name="connsiteX95" fmla="*/ 600303 w 5977208"/>
                <a:gd name="connsiteY95" fmla="*/ 3220253 h 5861839"/>
                <a:gd name="connsiteX96" fmla="*/ 752703 w 5977208"/>
                <a:gd name="connsiteY96" fmla="*/ 3353603 h 5861839"/>
                <a:gd name="connsiteX97" fmla="*/ 828903 w 5977208"/>
                <a:gd name="connsiteY97" fmla="*/ 3588553 h 5861839"/>
                <a:gd name="connsiteX98" fmla="*/ 562203 w 5977208"/>
                <a:gd name="connsiteY98" fmla="*/ 3556803 h 5861839"/>
                <a:gd name="connsiteX99" fmla="*/ 225653 w 5977208"/>
                <a:gd name="connsiteY99" fmla="*/ 3563153 h 5861839"/>
                <a:gd name="connsiteX100" fmla="*/ 206603 w 5977208"/>
                <a:gd name="connsiteY100" fmla="*/ 3779053 h 5861839"/>
                <a:gd name="connsiteX101" fmla="*/ 187553 w 5977208"/>
                <a:gd name="connsiteY101" fmla="*/ 4039403 h 5861839"/>
                <a:gd name="connsiteX102" fmla="*/ 200253 w 5977208"/>
                <a:gd name="connsiteY102" fmla="*/ 4242603 h 5861839"/>
                <a:gd name="connsiteX103" fmla="*/ 257403 w 5977208"/>
                <a:gd name="connsiteY103" fmla="*/ 4280703 h 5861839"/>
                <a:gd name="connsiteX104" fmla="*/ 390753 w 5977208"/>
                <a:gd name="connsiteY104" fmla="*/ 4395003 h 5861839"/>
                <a:gd name="connsiteX105" fmla="*/ 562203 w 5977208"/>
                <a:gd name="connsiteY105" fmla="*/ 4433103 h 5861839"/>
                <a:gd name="connsiteX0" fmla="*/ 562203 w 5977208"/>
                <a:gd name="connsiteY0" fmla="*/ 4433103 h 5861839"/>
                <a:gd name="connsiteX1" fmla="*/ 619353 w 5977208"/>
                <a:gd name="connsiteY1" fmla="*/ 4363253 h 5861839"/>
                <a:gd name="connsiteX2" fmla="*/ 714603 w 5977208"/>
                <a:gd name="connsiteY2" fmla="*/ 4363253 h 5861839"/>
                <a:gd name="connsiteX3" fmla="*/ 847953 w 5977208"/>
                <a:gd name="connsiteY3" fmla="*/ 4268003 h 5861839"/>
                <a:gd name="connsiteX4" fmla="*/ 968603 w 5977208"/>
                <a:gd name="connsiteY4" fmla="*/ 4229903 h 5861839"/>
                <a:gd name="connsiteX5" fmla="*/ 1006703 w 5977208"/>
                <a:gd name="connsiteY5" fmla="*/ 4045753 h 5861839"/>
                <a:gd name="connsiteX6" fmla="*/ 1260703 w 5977208"/>
                <a:gd name="connsiteY6" fmla="*/ 3874303 h 5861839"/>
                <a:gd name="connsiteX7" fmla="*/ 1260703 w 5977208"/>
                <a:gd name="connsiteY7" fmla="*/ 3740953 h 5861839"/>
                <a:gd name="connsiteX8" fmla="*/ 1368653 w 5977208"/>
                <a:gd name="connsiteY8" fmla="*/ 3664753 h 5861839"/>
                <a:gd name="connsiteX9" fmla="*/ 1527403 w 5977208"/>
                <a:gd name="connsiteY9" fmla="*/ 3709203 h 5861839"/>
                <a:gd name="connsiteX10" fmla="*/ 1667103 w 5977208"/>
                <a:gd name="connsiteY10" fmla="*/ 3569503 h 5861839"/>
                <a:gd name="connsiteX11" fmla="*/ 1819503 w 5977208"/>
                <a:gd name="connsiteY11" fmla="*/ 3728253 h 5861839"/>
                <a:gd name="connsiteX12" fmla="*/ 2194153 w 5977208"/>
                <a:gd name="connsiteY12" fmla="*/ 4166403 h 5861839"/>
                <a:gd name="connsiteX13" fmla="*/ 1902053 w 5977208"/>
                <a:gd name="connsiteY13" fmla="*/ 4236253 h 5861839"/>
                <a:gd name="connsiteX14" fmla="*/ 1844696 w 5977208"/>
                <a:gd name="connsiteY14" fmla="*/ 5648451 h 5861839"/>
                <a:gd name="connsiteX15" fmla="*/ 1690881 w 5977208"/>
                <a:gd name="connsiteY15" fmla="*/ 5185559 h 5861839"/>
                <a:gd name="connsiteX16" fmla="*/ 1773429 w 5977208"/>
                <a:gd name="connsiteY16" fmla="*/ 4310843 h 5861839"/>
                <a:gd name="connsiteX17" fmla="*/ 1865503 w 5977208"/>
                <a:gd name="connsiteY17" fmla="*/ 4739469 h 5861839"/>
                <a:gd name="connsiteX18" fmla="*/ 2838645 w 5977208"/>
                <a:gd name="connsiteY18" fmla="*/ 4858531 h 5861839"/>
                <a:gd name="connsiteX19" fmla="*/ 2864994 w 5977208"/>
                <a:gd name="connsiteY19" fmla="*/ 5802253 h 5861839"/>
                <a:gd name="connsiteX20" fmla="*/ 3692725 w 5977208"/>
                <a:gd name="connsiteY20" fmla="*/ 5861839 h 5861839"/>
                <a:gd name="connsiteX21" fmla="*/ 3628252 w 5977208"/>
                <a:gd name="connsiteY21" fmla="*/ 5014934 h 5861839"/>
                <a:gd name="connsiteX22" fmla="*/ 3756223 w 5977208"/>
                <a:gd name="connsiteY22" fmla="*/ 4464853 h 5861839"/>
                <a:gd name="connsiteX23" fmla="*/ 4397603 w 5977208"/>
                <a:gd name="connsiteY23" fmla="*/ 4350553 h 5861839"/>
                <a:gd name="connsiteX24" fmla="*/ 4473803 w 5977208"/>
                <a:gd name="connsiteY24" fmla="*/ 4134653 h 5861839"/>
                <a:gd name="connsiteX25" fmla="*/ 4708753 w 5977208"/>
                <a:gd name="connsiteY25" fmla="*/ 4102903 h 5861839"/>
                <a:gd name="connsiteX26" fmla="*/ 4835753 w 5977208"/>
                <a:gd name="connsiteY26" fmla="*/ 4261653 h 5861839"/>
                <a:gd name="connsiteX27" fmla="*/ 4892903 w 5977208"/>
                <a:gd name="connsiteY27" fmla="*/ 4020353 h 5861839"/>
                <a:gd name="connsiteX28" fmla="*/ 4911953 w 5977208"/>
                <a:gd name="connsiteY28" fmla="*/ 3925103 h 5861839"/>
                <a:gd name="connsiteX29" fmla="*/ 4753203 w 5977208"/>
                <a:gd name="connsiteY29" fmla="*/ 3772703 h 5861839"/>
                <a:gd name="connsiteX30" fmla="*/ 4664303 w 5977208"/>
                <a:gd name="connsiteY30" fmla="*/ 3556803 h 5861839"/>
                <a:gd name="connsiteX31" fmla="*/ 4708753 w 5977208"/>
                <a:gd name="connsiteY31" fmla="*/ 3423453 h 5861839"/>
                <a:gd name="connsiteX32" fmla="*/ 4842103 w 5977208"/>
                <a:gd name="connsiteY32" fmla="*/ 3334553 h 5861839"/>
                <a:gd name="connsiteX33" fmla="*/ 4594453 w 5977208"/>
                <a:gd name="connsiteY33" fmla="*/ 3042453 h 5861839"/>
                <a:gd name="connsiteX34" fmla="*/ 4683353 w 5977208"/>
                <a:gd name="connsiteY34" fmla="*/ 2953553 h 5861839"/>
                <a:gd name="connsiteX35" fmla="*/ 4791303 w 5977208"/>
                <a:gd name="connsiteY35" fmla="*/ 3029753 h 5861839"/>
                <a:gd name="connsiteX36" fmla="*/ 4835753 w 5977208"/>
                <a:gd name="connsiteY36" fmla="*/ 2972603 h 5861839"/>
                <a:gd name="connsiteX37" fmla="*/ 4772253 w 5977208"/>
                <a:gd name="connsiteY37" fmla="*/ 2883703 h 5861839"/>
                <a:gd name="connsiteX38" fmla="*/ 4975453 w 5977208"/>
                <a:gd name="connsiteY38" fmla="*/ 2763053 h 5861839"/>
                <a:gd name="connsiteX39" fmla="*/ 5108803 w 5977208"/>
                <a:gd name="connsiteY39" fmla="*/ 2737653 h 5861839"/>
                <a:gd name="connsiteX40" fmla="*/ 5216753 w 5977208"/>
                <a:gd name="connsiteY40" fmla="*/ 2845603 h 5861839"/>
                <a:gd name="connsiteX41" fmla="*/ 5331053 w 5977208"/>
                <a:gd name="connsiteY41" fmla="*/ 2832903 h 5861839"/>
                <a:gd name="connsiteX42" fmla="*/ 5400903 w 5977208"/>
                <a:gd name="connsiteY42" fmla="*/ 2909103 h 5861839"/>
                <a:gd name="connsiteX43" fmla="*/ 5470753 w 5977208"/>
                <a:gd name="connsiteY43" fmla="*/ 2832903 h 5861839"/>
                <a:gd name="connsiteX44" fmla="*/ 5591403 w 5977208"/>
                <a:gd name="connsiteY44" fmla="*/ 2896403 h 5861839"/>
                <a:gd name="connsiteX45" fmla="*/ 5667603 w 5977208"/>
                <a:gd name="connsiteY45" fmla="*/ 2724953 h 5861839"/>
                <a:gd name="connsiteX46" fmla="*/ 5686653 w 5977208"/>
                <a:gd name="connsiteY46" fmla="*/ 2617003 h 5861839"/>
                <a:gd name="connsiteX47" fmla="*/ 5977208 w 5977208"/>
                <a:gd name="connsiteY47" fmla="*/ 2699039 h 5861839"/>
                <a:gd name="connsiteX48" fmla="*/ 5888235 w 5977208"/>
                <a:gd name="connsiteY48" fmla="*/ 629427 h 5861839"/>
                <a:gd name="connsiteX49" fmla="*/ 5858043 w 5977208"/>
                <a:gd name="connsiteY49" fmla="*/ 557989 h 5861839"/>
                <a:gd name="connsiteX50" fmla="*/ 5462783 w 5977208"/>
                <a:gd name="connsiteY50" fmla="*/ 357941 h 5861839"/>
                <a:gd name="connsiteX51" fmla="*/ 5123729 w 5977208"/>
                <a:gd name="connsiteY51" fmla="*/ 326023 h 5861839"/>
                <a:gd name="connsiteX52" fmla="*/ 4776317 w 5977208"/>
                <a:gd name="connsiteY52" fmla="*/ 504266 h 5861839"/>
                <a:gd name="connsiteX53" fmla="*/ 4273277 w 5977208"/>
                <a:gd name="connsiteY53" fmla="*/ 493738 h 5861839"/>
                <a:gd name="connsiteX54" fmla="*/ 4402832 w 5977208"/>
                <a:gd name="connsiteY54" fmla="*/ 847843 h 5861839"/>
                <a:gd name="connsiteX55" fmla="*/ 4234896 w 5977208"/>
                <a:gd name="connsiteY55" fmla="*/ 886271 h 5861839"/>
                <a:gd name="connsiteX56" fmla="*/ 3889603 w 5977208"/>
                <a:gd name="connsiteY56" fmla="*/ 343675 h 5861839"/>
                <a:gd name="connsiteX57" fmla="*/ 3102352 w 5977208"/>
                <a:gd name="connsiteY57" fmla="*/ 113939 h 5861839"/>
                <a:gd name="connsiteX58" fmla="*/ 2986287 w 5977208"/>
                <a:gd name="connsiteY58" fmla="*/ 135687 h 5861839"/>
                <a:gd name="connsiteX59" fmla="*/ 2990746 w 5977208"/>
                <a:gd name="connsiteY59" fmla="*/ 145432 h 5861839"/>
                <a:gd name="connsiteX60" fmla="*/ 2790323 w 5977208"/>
                <a:gd name="connsiteY60" fmla="*/ 280927 h 5861839"/>
                <a:gd name="connsiteX61" fmla="*/ 2766291 w 5977208"/>
                <a:gd name="connsiteY61" fmla="*/ 328302 h 5861839"/>
                <a:gd name="connsiteX62" fmla="*/ 2456508 w 5977208"/>
                <a:gd name="connsiteY62" fmla="*/ 411748 h 5861839"/>
                <a:gd name="connsiteX63" fmla="*/ 2065533 w 5977208"/>
                <a:gd name="connsiteY63" fmla="*/ 850091 h 5861839"/>
                <a:gd name="connsiteX64" fmla="*/ 1938533 w 5977208"/>
                <a:gd name="connsiteY64" fmla="*/ 1080303 h 5861839"/>
                <a:gd name="connsiteX65" fmla="*/ 1863953 w 5977208"/>
                <a:gd name="connsiteY65" fmla="*/ 1118403 h 5861839"/>
                <a:gd name="connsiteX66" fmla="*/ 1933803 w 5977208"/>
                <a:gd name="connsiteY66" fmla="*/ 1480353 h 5861839"/>
                <a:gd name="connsiteX67" fmla="*/ 1908403 w 5977208"/>
                <a:gd name="connsiteY67" fmla="*/ 1556553 h 5861839"/>
                <a:gd name="connsiteX68" fmla="*/ 1933803 w 5977208"/>
                <a:gd name="connsiteY68" fmla="*/ 1658153 h 5861839"/>
                <a:gd name="connsiteX69" fmla="*/ 1838553 w 5977208"/>
                <a:gd name="connsiteY69" fmla="*/ 1753403 h 5861839"/>
                <a:gd name="connsiteX70" fmla="*/ 1787753 w 5977208"/>
                <a:gd name="connsiteY70" fmla="*/ 1956603 h 5861839"/>
                <a:gd name="connsiteX71" fmla="*/ 1559153 w 5977208"/>
                <a:gd name="connsiteY71" fmla="*/ 2064553 h 5861839"/>
                <a:gd name="connsiteX72" fmla="*/ 1540103 w 5977208"/>
                <a:gd name="connsiteY72" fmla="*/ 2356653 h 5861839"/>
                <a:gd name="connsiteX73" fmla="*/ 1616303 w 5977208"/>
                <a:gd name="connsiteY73" fmla="*/ 2432853 h 5861839"/>
                <a:gd name="connsiteX74" fmla="*/ 1584553 w 5977208"/>
                <a:gd name="connsiteY74" fmla="*/ 2483653 h 5861839"/>
                <a:gd name="connsiteX75" fmla="*/ 1387703 w 5977208"/>
                <a:gd name="connsiteY75" fmla="*/ 2509053 h 5861839"/>
                <a:gd name="connsiteX76" fmla="*/ 1228953 w 5977208"/>
                <a:gd name="connsiteY76" fmla="*/ 2699553 h 5861839"/>
                <a:gd name="connsiteX77" fmla="*/ 1108303 w 5977208"/>
                <a:gd name="connsiteY77" fmla="*/ 2623353 h 5861839"/>
                <a:gd name="connsiteX78" fmla="*/ 1013053 w 5977208"/>
                <a:gd name="connsiteY78" fmla="*/ 2547153 h 5861839"/>
                <a:gd name="connsiteX79" fmla="*/ 867003 w 5977208"/>
                <a:gd name="connsiteY79" fmla="*/ 2305853 h 5861839"/>
                <a:gd name="connsiteX80" fmla="*/ 778103 w 5977208"/>
                <a:gd name="connsiteY80" fmla="*/ 2204253 h 5861839"/>
                <a:gd name="connsiteX81" fmla="*/ 873353 w 5977208"/>
                <a:gd name="connsiteY81" fmla="*/ 2007403 h 5861839"/>
                <a:gd name="connsiteX82" fmla="*/ 720953 w 5977208"/>
                <a:gd name="connsiteY82" fmla="*/ 1994703 h 5861839"/>
                <a:gd name="connsiteX83" fmla="*/ 765403 w 5977208"/>
                <a:gd name="connsiteY83" fmla="*/ 1874053 h 5861839"/>
                <a:gd name="connsiteX84" fmla="*/ 619353 w 5977208"/>
                <a:gd name="connsiteY84" fmla="*/ 1791503 h 5861839"/>
                <a:gd name="connsiteX85" fmla="*/ 543153 w 5977208"/>
                <a:gd name="connsiteY85" fmla="*/ 1823253 h 5861839"/>
                <a:gd name="connsiteX86" fmla="*/ 428853 w 5977208"/>
                <a:gd name="connsiteY86" fmla="*/ 1899453 h 5861839"/>
                <a:gd name="connsiteX87" fmla="*/ 384403 w 5977208"/>
                <a:gd name="connsiteY87" fmla="*/ 2083603 h 5861839"/>
                <a:gd name="connsiteX88" fmla="*/ 397103 w 5977208"/>
                <a:gd name="connsiteY88" fmla="*/ 2166153 h 5861839"/>
                <a:gd name="connsiteX89" fmla="*/ 244703 w 5977208"/>
                <a:gd name="connsiteY89" fmla="*/ 2305853 h 5861839"/>
                <a:gd name="connsiteX90" fmla="*/ 98653 w 5977208"/>
                <a:gd name="connsiteY90" fmla="*/ 2509053 h 5861839"/>
                <a:gd name="connsiteX91" fmla="*/ 98653 w 5977208"/>
                <a:gd name="connsiteY91" fmla="*/ 2724953 h 5861839"/>
                <a:gd name="connsiteX92" fmla="*/ 320903 w 5977208"/>
                <a:gd name="connsiteY92" fmla="*/ 2915453 h 5861839"/>
                <a:gd name="connsiteX93" fmla="*/ 473303 w 5977208"/>
                <a:gd name="connsiteY93" fmla="*/ 2896403 h 5861839"/>
                <a:gd name="connsiteX94" fmla="*/ 524103 w 5977208"/>
                <a:gd name="connsiteY94" fmla="*/ 3042453 h 5861839"/>
                <a:gd name="connsiteX95" fmla="*/ 600303 w 5977208"/>
                <a:gd name="connsiteY95" fmla="*/ 3220253 h 5861839"/>
                <a:gd name="connsiteX96" fmla="*/ 752703 w 5977208"/>
                <a:gd name="connsiteY96" fmla="*/ 3353603 h 5861839"/>
                <a:gd name="connsiteX97" fmla="*/ 828903 w 5977208"/>
                <a:gd name="connsiteY97" fmla="*/ 3588553 h 5861839"/>
                <a:gd name="connsiteX98" fmla="*/ 562203 w 5977208"/>
                <a:gd name="connsiteY98" fmla="*/ 3556803 h 5861839"/>
                <a:gd name="connsiteX99" fmla="*/ 225653 w 5977208"/>
                <a:gd name="connsiteY99" fmla="*/ 3563153 h 5861839"/>
                <a:gd name="connsiteX100" fmla="*/ 206603 w 5977208"/>
                <a:gd name="connsiteY100" fmla="*/ 3779053 h 5861839"/>
                <a:gd name="connsiteX101" fmla="*/ 187553 w 5977208"/>
                <a:gd name="connsiteY101" fmla="*/ 4039403 h 5861839"/>
                <a:gd name="connsiteX102" fmla="*/ 200253 w 5977208"/>
                <a:gd name="connsiteY102" fmla="*/ 4242603 h 5861839"/>
                <a:gd name="connsiteX103" fmla="*/ 257403 w 5977208"/>
                <a:gd name="connsiteY103" fmla="*/ 4280703 h 5861839"/>
                <a:gd name="connsiteX104" fmla="*/ 390753 w 5977208"/>
                <a:gd name="connsiteY104" fmla="*/ 4395003 h 5861839"/>
                <a:gd name="connsiteX105" fmla="*/ 562203 w 5977208"/>
                <a:gd name="connsiteY105" fmla="*/ 4433103 h 5861839"/>
                <a:gd name="connsiteX0" fmla="*/ 562203 w 5977208"/>
                <a:gd name="connsiteY0" fmla="*/ 4433103 h 6093617"/>
                <a:gd name="connsiteX1" fmla="*/ 619353 w 5977208"/>
                <a:gd name="connsiteY1" fmla="*/ 4363253 h 6093617"/>
                <a:gd name="connsiteX2" fmla="*/ 714603 w 5977208"/>
                <a:gd name="connsiteY2" fmla="*/ 4363253 h 6093617"/>
                <a:gd name="connsiteX3" fmla="*/ 847953 w 5977208"/>
                <a:gd name="connsiteY3" fmla="*/ 4268003 h 6093617"/>
                <a:gd name="connsiteX4" fmla="*/ 968603 w 5977208"/>
                <a:gd name="connsiteY4" fmla="*/ 4229903 h 6093617"/>
                <a:gd name="connsiteX5" fmla="*/ 1006703 w 5977208"/>
                <a:gd name="connsiteY5" fmla="*/ 4045753 h 6093617"/>
                <a:gd name="connsiteX6" fmla="*/ 1260703 w 5977208"/>
                <a:gd name="connsiteY6" fmla="*/ 3874303 h 6093617"/>
                <a:gd name="connsiteX7" fmla="*/ 1260703 w 5977208"/>
                <a:gd name="connsiteY7" fmla="*/ 3740953 h 6093617"/>
                <a:gd name="connsiteX8" fmla="*/ 1368653 w 5977208"/>
                <a:gd name="connsiteY8" fmla="*/ 3664753 h 6093617"/>
                <a:gd name="connsiteX9" fmla="*/ 1527403 w 5977208"/>
                <a:gd name="connsiteY9" fmla="*/ 3709203 h 6093617"/>
                <a:gd name="connsiteX10" fmla="*/ 1667103 w 5977208"/>
                <a:gd name="connsiteY10" fmla="*/ 3569503 h 6093617"/>
                <a:gd name="connsiteX11" fmla="*/ 1819503 w 5977208"/>
                <a:gd name="connsiteY11" fmla="*/ 3728253 h 6093617"/>
                <a:gd name="connsiteX12" fmla="*/ 2194153 w 5977208"/>
                <a:gd name="connsiteY12" fmla="*/ 4166403 h 6093617"/>
                <a:gd name="connsiteX13" fmla="*/ 1187641 w 5977208"/>
                <a:gd name="connsiteY13" fmla="*/ 6093617 h 6093617"/>
                <a:gd name="connsiteX14" fmla="*/ 1844696 w 5977208"/>
                <a:gd name="connsiteY14" fmla="*/ 5648451 h 6093617"/>
                <a:gd name="connsiteX15" fmla="*/ 1690881 w 5977208"/>
                <a:gd name="connsiteY15" fmla="*/ 5185559 h 6093617"/>
                <a:gd name="connsiteX16" fmla="*/ 1773429 w 5977208"/>
                <a:gd name="connsiteY16" fmla="*/ 4310843 h 6093617"/>
                <a:gd name="connsiteX17" fmla="*/ 1865503 w 5977208"/>
                <a:gd name="connsiteY17" fmla="*/ 4739469 h 6093617"/>
                <a:gd name="connsiteX18" fmla="*/ 2838645 w 5977208"/>
                <a:gd name="connsiteY18" fmla="*/ 4858531 h 6093617"/>
                <a:gd name="connsiteX19" fmla="*/ 2864994 w 5977208"/>
                <a:gd name="connsiteY19" fmla="*/ 5802253 h 6093617"/>
                <a:gd name="connsiteX20" fmla="*/ 3692725 w 5977208"/>
                <a:gd name="connsiteY20" fmla="*/ 5861839 h 6093617"/>
                <a:gd name="connsiteX21" fmla="*/ 3628252 w 5977208"/>
                <a:gd name="connsiteY21" fmla="*/ 5014934 h 6093617"/>
                <a:gd name="connsiteX22" fmla="*/ 3756223 w 5977208"/>
                <a:gd name="connsiteY22" fmla="*/ 4464853 h 6093617"/>
                <a:gd name="connsiteX23" fmla="*/ 4397603 w 5977208"/>
                <a:gd name="connsiteY23" fmla="*/ 4350553 h 6093617"/>
                <a:gd name="connsiteX24" fmla="*/ 4473803 w 5977208"/>
                <a:gd name="connsiteY24" fmla="*/ 4134653 h 6093617"/>
                <a:gd name="connsiteX25" fmla="*/ 4708753 w 5977208"/>
                <a:gd name="connsiteY25" fmla="*/ 4102903 h 6093617"/>
                <a:gd name="connsiteX26" fmla="*/ 4835753 w 5977208"/>
                <a:gd name="connsiteY26" fmla="*/ 4261653 h 6093617"/>
                <a:gd name="connsiteX27" fmla="*/ 4892903 w 5977208"/>
                <a:gd name="connsiteY27" fmla="*/ 4020353 h 6093617"/>
                <a:gd name="connsiteX28" fmla="*/ 4911953 w 5977208"/>
                <a:gd name="connsiteY28" fmla="*/ 3925103 h 6093617"/>
                <a:gd name="connsiteX29" fmla="*/ 4753203 w 5977208"/>
                <a:gd name="connsiteY29" fmla="*/ 3772703 h 6093617"/>
                <a:gd name="connsiteX30" fmla="*/ 4664303 w 5977208"/>
                <a:gd name="connsiteY30" fmla="*/ 3556803 h 6093617"/>
                <a:gd name="connsiteX31" fmla="*/ 4708753 w 5977208"/>
                <a:gd name="connsiteY31" fmla="*/ 3423453 h 6093617"/>
                <a:gd name="connsiteX32" fmla="*/ 4842103 w 5977208"/>
                <a:gd name="connsiteY32" fmla="*/ 3334553 h 6093617"/>
                <a:gd name="connsiteX33" fmla="*/ 4594453 w 5977208"/>
                <a:gd name="connsiteY33" fmla="*/ 3042453 h 6093617"/>
                <a:gd name="connsiteX34" fmla="*/ 4683353 w 5977208"/>
                <a:gd name="connsiteY34" fmla="*/ 2953553 h 6093617"/>
                <a:gd name="connsiteX35" fmla="*/ 4791303 w 5977208"/>
                <a:gd name="connsiteY35" fmla="*/ 3029753 h 6093617"/>
                <a:gd name="connsiteX36" fmla="*/ 4835753 w 5977208"/>
                <a:gd name="connsiteY36" fmla="*/ 2972603 h 6093617"/>
                <a:gd name="connsiteX37" fmla="*/ 4772253 w 5977208"/>
                <a:gd name="connsiteY37" fmla="*/ 2883703 h 6093617"/>
                <a:gd name="connsiteX38" fmla="*/ 4975453 w 5977208"/>
                <a:gd name="connsiteY38" fmla="*/ 2763053 h 6093617"/>
                <a:gd name="connsiteX39" fmla="*/ 5108803 w 5977208"/>
                <a:gd name="connsiteY39" fmla="*/ 2737653 h 6093617"/>
                <a:gd name="connsiteX40" fmla="*/ 5216753 w 5977208"/>
                <a:gd name="connsiteY40" fmla="*/ 2845603 h 6093617"/>
                <a:gd name="connsiteX41" fmla="*/ 5331053 w 5977208"/>
                <a:gd name="connsiteY41" fmla="*/ 2832903 h 6093617"/>
                <a:gd name="connsiteX42" fmla="*/ 5400903 w 5977208"/>
                <a:gd name="connsiteY42" fmla="*/ 2909103 h 6093617"/>
                <a:gd name="connsiteX43" fmla="*/ 5470753 w 5977208"/>
                <a:gd name="connsiteY43" fmla="*/ 2832903 h 6093617"/>
                <a:gd name="connsiteX44" fmla="*/ 5591403 w 5977208"/>
                <a:gd name="connsiteY44" fmla="*/ 2896403 h 6093617"/>
                <a:gd name="connsiteX45" fmla="*/ 5667603 w 5977208"/>
                <a:gd name="connsiteY45" fmla="*/ 2724953 h 6093617"/>
                <a:gd name="connsiteX46" fmla="*/ 5686653 w 5977208"/>
                <a:gd name="connsiteY46" fmla="*/ 2617003 h 6093617"/>
                <a:gd name="connsiteX47" fmla="*/ 5977208 w 5977208"/>
                <a:gd name="connsiteY47" fmla="*/ 2699039 h 6093617"/>
                <a:gd name="connsiteX48" fmla="*/ 5888235 w 5977208"/>
                <a:gd name="connsiteY48" fmla="*/ 629427 h 6093617"/>
                <a:gd name="connsiteX49" fmla="*/ 5858043 w 5977208"/>
                <a:gd name="connsiteY49" fmla="*/ 557989 h 6093617"/>
                <a:gd name="connsiteX50" fmla="*/ 5462783 w 5977208"/>
                <a:gd name="connsiteY50" fmla="*/ 357941 h 6093617"/>
                <a:gd name="connsiteX51" fmla="*/ 5123729 w 5977208"/>
                <a:gd name="connsiteY51" fmla="*/ 326023 h 6093617"/>
                <a:gd name="connsiteX52" fmla="*/ 4776317 w 5977208"/>
                <a:gd name="connsiteY52" fmla="*/ 504266 h 6093617"/>
                <a:gd name="connsiteX53" fmla="*/ 4273277 w 5977208"/>
                <a:gd name="connsiteY53" fmla="*/ 493738 h 6093617"/>
                <a:gd name="connsiteX54" fmla="*/ 4402832 w 5977208"/>
                <a:gd name="connsiteY54" fmla="*/ 847843 h 6093617"/>
                <a:gd name="connsiteX55" fmla="*/ 4234896 w 5977208"/>
                <a:gd name="connsiteY55" fmla="*/ 886271 h 6093617"/>
                <a:gd name="connsiteX56" fmla="*/ 3889603 w 5977208"/>
                <a:gd name="connsiteY56" fmla="*/ 343675 h 6093617"/>
                <a:gd name="connsiteX57" fmla="*/ 3102352 w 5977208"/>
                <a:gd name="connsiteY57" fmla="*/ 113939 h 6093617"/>
                <a:gd name="connsiteX58" fmla="*/ 2986287 w 5977208"/>
                <a:gd name="connsiteY58" fmla="*/ 135687 h 6093617"/>
                <a:gd name="connsiteX59" fmla="*/ 2990746 w 5977208"/>
                <a:gd name="connsiteY59" fmla="*/ 145432 h 6093617"/>
                <a:gd name="connsiteX60" fmla="*/ 2790323 w 5977208"/>
                <a:gd name="connsiteY60" fmla="*/ 280927 h 6093617"/>
                <a:gd name="connsiteX61" fmla="*/ 2766291 w 5977208"/>
                <a:gd name="connsiteY61" fmla="*/ 328302 h 6093617"/>
                <a:gd name="connsiteX62" fmla="*/ 2456508 w 5977208"/>
                <a:gd name="connsiteY62" fmla="*/ 411748 h 6093617"/>
                <a:gd name="connsiteX63" fmla="*/ 2065533 w 5977208"/>
                <a:gd name="connsiteY63" fmla="*/ 850091 h 6093617"/>
                <a:gd name="connsiteX64" fmla="*/ 1938533 w 5977208"/>
                <a:gd name="connsiteY64" fmla="*/ 1080303 h 6093617"/>
                <a:gd name="connsiteX65" fmla="*/ 1863953 w 5977208"/>
                <a:gd name="connsiteY65" fmla="*/ 1118403 h 6093617"/>
                <a:gd name="connsiteX66" fmla="*/ 1933803 w 5977208"/>
                <a:gd name="connsiteY66" fmla="*/ 1480353 h 6093617"/>
                <a:gd name="connsiteX67" fmla="*/ 1908403 w 5977208"/>
                <a:gd name="connsiteY67" fmla="*/ 1556553 h 6093617"/>
                <a:gd name="connsiteX68" fmla="*/ 1933803 w 5977208"/>
                <a:gd name="connsiteY68" fmla="*/ 1658153 h 6093617"/>
                <a:gd name="connsiteX69" fmla="*/ 1838553 w 5977208"/>
                <a:gd name="connsiteY69" fmla="*/ 1753403 h 6093617"/>
                <a:gd name="connsiteX70" fmla="*/ 1787753 w 5977208"/>
                <a:gd name="connsiteY70" fmla="*/ 1956603 h 6093617"/>
                <a:gd name="connsiteX71" fmla="*/ 1559153 w 5977208"/>
                <a:gd name="connsiteY71" fmla="*/ 2064553 h 6093617"/>
                <a:gd name="connsiteX72" fmla="*/ 1540103 w 5977208"/>
                <a:gd name="connsiteY72" fmla="*/ 2356653 h 6093617"/>
                <a:gd name="connsiteX73" fmla="*/ 1616303 w 5977208"/>
                <a:gd name="connsiteY73" fmla="*/ 2432853 h 6093617"/>
                <a:gd name="connsiteX74" fmla="*/ 1584553 w 5977208"/>
                <a:gd name="connsiteY74" fmla="*/ 2483653 h 6093617"/>
                <a:gd name="connsiteX75" fmla="*/ 1387703 w 5977208"/>
                <a:gd name="connsiteY75" fmla="*/ 2509053 h 6093617"/>
                <a:gd name="connsiteX76" fmla="*/ 1228953 w 5977208"/>
                <a:gd name="connsiteY76" fmla="*/ 2699553 h 6093617"/>
                <a:gd name="connsiteX77" fmla="*/ 1108303 w 5977208"/>
                <a:gd name="connsiteY77" fmla="*/ 2623353 h 6093617"/>
                <a:gd name="connsiteX78" fmla="*/ 1013053 w 5977208"/>
                <a:gd name="connsiteY78" fmla="*/ 2547153 h 6093617"/>
                <a:gd name="connsiteX79" fmla="*/ 867003 w 5977208"/>
                <a:gd name="connsiteY79" fmla="*/ 2305853 h 6093617"/>
                <a:gd name="connsiteX80" fmla="*/ 778103 w 5977208"/>
                <a:gd name="connsiteY80" fmla="*/ 2204253 h 6093617"/>
                <a:gd name="connsiteX81" fmla="*/ 873353 w 5977208"/>
                <a:gd name="connsiteY81" fmla="*/ 2007403 h 6093617"/>
                <a:gd name="connsiteX82" fmla="*/ 720953 w 5977208"/>
                <a:gd name="connsiteY82" fmla="*/ 1994703 h 6093617"/>
                <a:gd name="connsiteX83" fmla="*/ 765403 w 5977208"/>
                <a:gd name="connsiteY83" fmla="*/ 1874053 h 6093617"/>
                <a:gd name="connsiteX84" fmla="*/ 619353 w 5977208"/>
                <a:gd name="connsiteY84" fmla="*/ 1791503 h 6093617"/>
                <a:gd name="connsiteX85" fmla="*/ 543153 w 5977208"/>
                <a:gd name="connsiteY85" fmla="*/ 1823253 h 6093617"/>
                <a:gd name="connsiteX86" fmla="*/ 428853 w 5977208"/>
                <a:gd name="connsiteY86" fmla="*/ 1899453 h 6093617"/>
                <a:gd name="connsiteX87" fmla="*/ 384403 w 5977208"/>
                <a:gd name="connsiteY87" fmla="*/ 2083603 h 6093617"/>
                <a:gd name="connsiteX88" fmla="*/ 397103 w 5977208"/>
                <a:gd name="connsiteY88" fmla="*/ 2166153 h 6093617"/>
                <a:gd name="connsiteX89" fmla="*/ 244703 w 5977208"/>
                <a:gd name="connsiteY89" fmla="*/ 2305853 h 6093617"/>
                <a:gd name="connsiteX90" fmla="*/ 98653 w 5977208"/>
                <a:gd name="connsiteY90" fmla="*/ 2509053 h 6093617"/>
                <a:gd name="connsiteX91" fmla="*/ 98653 w 5977208"/>
                <a:gd name="connsiteY91" fmla="*/ 2724953 h 6093617"/>
                <a:gd name="connsiteX92" fmla="*/ 320903 w 5977208"/>
                <a:gd name="connsiteY92" fmla="*/ 2915453 h 6093617"/>
                <a:gd name="connsiteX93" fmla="*/ 473303 w 5977208"/>
                <a:gd name="connsiteY93" fmla="*/ 2896403 h 6093617"/>
                <a:gd name="connsiteX94" fmla="*/ 524103 w 5977208"/>
                <a:gd name="connsiteY94" fmla="*/ 3042453 h 6093617"/>
                <a:gd name="connsiteX95" fmla="*/ 600303 w 5977208"/>
                <a:gd name="connsiteY95" fmla="*/ 3220253 h 6093617"/>
                <a:gd name="connsiteX96" fmla="*/ 752703 w 5977208"/>
                <a:gd name="connsiteY96" fmla="*/ 3353603 h 6093617"/>
                <a:gd name="connsiteX97" fmla="*/ 828903 w 5977208"/>
                <a:gd name="connsiteY97" fmla="*/ 3588553 h 6093617"/>
                <a:gd name="connsiteX98" fmla="*/ 562203 w 5977208"/>
                <a:gd name="connsiteY98" fmla="*/ 3556803 h 6093617"/>
                <a:gd name="connsiteX99" fmla="*/ 225653 w 5977208"/>
                <a:gd name="connsiteY99" fmla="*/ 3563153 h 6093617"/>
                <a:gd name="connsiteX100" fmla="*/ 206603 w 5977208"/>
                <a:gd name="connsiteY100" fmla="*/ 3779053 h 6093617"/>
                <a:gd name="connsiteX101" fmla="*/ 187553 w 5977208"/>
                <a:gd name="connsiteY101" fmla="*/ 4039403 h 6093617"/>
                <a:gd name="connsiteX102" fmla="*/ 200253 w 5977208"/>
                <a:gd name="connsiteY102" fmla="*/ 4242603 h 6093617"/>
                <a:gd name="connsiteX103" fmla="*/ 257403 w 5977208"/>
                <a:gd name="connsiteY103" fmla="*/ 4280703 h 6093617"/>
                <a:gd name="connsiteX104" fmla="*/ 390753 w 5977208"/>
                <a:gd name="connsiteY104" fmla="*/ 4395003 h 6093617"/>
                <a:gd name="connsiteX105" fmla="*/ 562203 w 5977208"/>
                <a:gd name="connsiteY105" fmla="*/ 4433103 h 6093617"/>
                <a:gd name="connsiteX0" fmla="*/ 562203 w 5977208"/>
                <a:gd name="connsiteY0" fmla="*/ 4433103 h 6093617"/>
                <a:gd name="connsiteX1" fmla="*/ 619353 w 5977208"/>
                <a:gd name="connsiteY1" fmla="*/ 4363253 h 6093617"/>
                <a:gd name="connsiteX2" fmla="*/ 714603 w 5977208"/>
                <a:gd name="connsiteY2" fmla="*/ 4363253 h 6093617"/>
                <a:gd name="connsiteX3" fmla="*/ 847953 w 5977208"/>
                <a:gd name="connsiteY3" fmla="*/ 4268003 h 6093617"/>
                <a:gd name="connsiteX4" fmla="*/ 968603 w 5977208"/>
                <a:gd name="connsiteY4" fmla="*/ 4229903 h 6093617"/>
                <a:gd name="connsiteX5" fmla="*/ 1006703 w 5977208"/>
                <a:gd name="connsiteY5" fmla="*/ 4045753 h 6093617"/>
                <a:gd name="connsiteX6" fmla="*/ 1260703 w 5977208"/>
                <a:gd name="connsiteY6" fmla="*/ 3874303 h 6093617"/>
                <a:gd name="connsiteX7" fmla="*/ 1260703 w 5977208"/>
                <a:gd name="connsiteY7" fmla="*/ 3740953 h 6093617"/>
                <a:gd name="connsiteX8" fmla="*/ 1368653 w 5977208"/>
                <a:gd name="connsiteY8" fmla="*/ 3664753 h 6093617"/>
                <a:gd name="connsiteX9" fmla="*/ 1527403 w 5977208"/>
                <a:gd name="connsiteY9" fmla="*/ 3709203 h 6093617"/>
                <a:gd name="connsiteX10" fmla="*/ 1667103 w 5977208"/>
                <a:gd name="connsiteY10" fmla="*/ 3569503 h 6093617"/>
                <a:gd name="connsiteX11" fmla="*/ 1819503 w 5977208"/>
                <a:gd name="connsiteY11" fmla="*/ 3728253 h 6093617"/>
                <a:gd name="connsiteX12" fmla="*/ 622485 w 5977208"/>
                <a:gd name="connsiteY12" fmla="*/ 5595139 h 6093617"/>
                <a:gd name="connsiteX13" fmla="*/ 1187641 w 5977208"/>
                <a:gd name="connsiteY13" fmla="*/ 6093617 h 6093617"/>
                <a:gd name="connsiteX14" fmla="*/ 1844696 w 5977208"/>
                <a:gd name="connsiteY14" fmla="*/ 5648451 h 6093617"/>
                <a:gd name="connsiteX15" fmla="*/ 1690881 w 5977208"/>
                <a:gd name="connsiteY15" fmla="*/ 5185559 h 6093617"/>
                <a:gd name="connsiteX16" fmla="*/ 1773429 w 5977208"/>
                <a:gd name="connsiteY16" fmla="*/ 4310843 h 6093617"/>
                <a:gd name="connsiteX17" fmla="*/ 1865503 w 5977208"/>
                <a:gd name="connsiteY17" fmla="*/ 4739469 h 6093617"/>
                <a:gd name="connsiteX18" fmla="*/ 2838645 w 5977208"/>
                <a:gd name="connsiteY18" fmla="*/ 4858531 h 6093617"/>
                <a:gd name="connsiteX19" fmla="*/ 2864994 w 5977208"/>
                <a:gd name="connsiteY19" fmla="*/ 5802253 h 6093617"/>
                <a:gd name="connsiteX20" fmla="*/ 3692725 w 5977208"/>
                <a:gd name="connsiteY20" fmla="*/ 5861839 h 6093617"/>
                <a:gd name="connsiteX21" fmla="*/ 3628252 w 5977208"/>
                <a:gd name="connsiteY21" fmla="*/ 5014934 h 6093617"/>
                <a:gd name="connsiteX22" fmla="*/ 3756223 w 5977208"/>
                <a:gd name="connsiteY22" fmla="*/ 4464853 h 6093617"/>
                <a:gd name="connsiteX23" fmla="*/ 4397603 w 5977208"/>
                <a:gd name="connsiteY23" fmla="*/ 4350553 h 6093617"/>
                <a:gd name="connsiteX24" fmla="*/ 4473803 w 5977208"/>
                <a:gd name="connsiteY24" fmla="*/ 4134653 h 6093617"/>
                <a:gd name="connsiteX25" fmla="*/ 4708753 w 5977208"/>
                <a:gd name="connsiteY25" fmla="*/ 4102903 h 6093617"/>
                <a:gd name="connsiteX26" fmla="*/ 4835753 w 5977208"/>
                <a:gd name="connsiteY26" fmla="*/ 4261653 h 6093617"/>
                <a:gd name="connsiteX27" fmla="*/ 4892903 w 5977208"/>
                <a:gd name="connsiteY27" fmla="*/ 4020353 h 6093617"/>
                <a:gd name="connsiteX28" fmla="*/ 4911953 w 5977208"/>
                <a:gd name="connsiteY28" fmla="*/ 3925103 h 6093617"/>
                <a:gd name="connsiteX29" fmla="*/ 4753203 w 5977208"/>
                <a:gd name="connsiteY29" fmla="*/ 3772703 h 6093617"/>
                <a:gd name="connsiteX30" fmla="*/ 4664303 w 5977208"/>
                <a:gd name="connsiteY30" fmla="*/ 3556803 h 6093617"/>
                <a:gd name="connsiteX31" fmla="*/ 4708753 w 5977208"/>
                <a:gd name="connsiteY31" fmla="*/ 3423453 h 6093617"/>
                <a:gd name="connsiteX32" fmla="*/ 4842103 w 5977208"/>
                <a:gd name="connsiteY32" fmla="*/ 3334553 h 6093617"/>
                <a:gd name="connsiteX33" fmla="*/ 4594453 w 5977208"/>
                <a:gd name="connsiteY33" fmla="*/ 3042453 h 6093617"/>
                <a:gd name="connsiteX34" fmla="*/ 4683353 w 5977208"/>
                <a:gd name="connsiteY34" fmla="*/ 2953553 h 6093617"/>
                <a:gd name="connsiteX35" fmla="*/ 4791303 w 5977208"/>
                <a:gd name="connsiteY35" fmla="*/ 3029753 h 6093617"/>
                <a:gd name="connsiteX36" fmla="*/ 4835753 w 5977208"/>
                <a:gd name="connsiteY36" fmla="*/ 2972603 h 6093617"/>
                <a:gd name="connsiteX37" fmla="*/ 4772253 w 5977208"/>
                <a:gd name="connsiteY37" fmla="*/ 2883703 h 6093617"/>
                <a:gd name="connsiteX38" fmla="*/ 4975453 w 5977208"/>
                <a:gd name="connsiteY38" fmla="*/ 2763053 h 6093617"/>
                <a:gd name="connsiteX39" fmla="*/ 5108803 w 5977208"/>
                <a:gd name="connsiteY39" fmla="*/ 2737653 h 6093617"/>
                <a:gd name="connsiteX40" fmla="*/ 5216753 w 5977208"/>
                <a:gd name="connsiteY40" fmla="*/ 2845603 h 6093617"/>
                <a:gd name="connsiteX41" fmla="*/ 5331053 w 5977208"/>
                <a:gd name="connsiteY41" fmla="*/ 2832903 h 6093617"/>
                <a:gd name="connsiteX42" fmla="*/ 5400903 w 5977208"/>
                <a:gd name="connsiteY42" fmla="*/ 2909103 h 6093617"/>
                <a:gd name="connsiteX43" fmla="*/ 5470753 w 5977208"/>
                <a:gd name="connsiteY43" fmla="*/ 2832903 h 6093617"/>
                <a:gd name="connsiteX44" fmla="*/ 5591403 w 5977208"/>
                <a:gd name="connsiteY44" fmla="*/ 2896403 h 6093617"/>
                <a:gd name="connsiteX45" fmla="*/ 5667603 w 5977208"/>
                <a:gd name="connsiteY45" fmla="*/ 2724953 h 6093617"/>
                <a:gd name="connsiteX46" fmla="*/ 5686653 w 5977208"/>
                <a:gd name="connsiteY46" fmla="*/ 2617003 h 6093617"/>
                <a:gd name="connsiteX47" fmla="*/ 5977208 w 5977208"/>
                <a:gd name="connsiteY47" fmla="*/ 2699039 h 6093617"/>
                <a:gd name="connsiteX48" fmla="*/ 5888235 w 5977208"/>
                <a:gd name="connsiteY48" fmla="*/ 629427 h 6093617"/>
                <a:gd name="connsiteX49" fmla="*/ 5858043 w 5977208"/>
                <a:gd name="connsiteY49" fmla="*/ 557989 h 6093617"/>
                <a:gd name="connsiteX50" fmla="*/ 5462783 w 5977208"/>
                <a:gd name="connsiteY50" fmla="*/ 357941 h 6093617"/>
                <a:gd name="connsiteX51" fmla="*/ 5123729 w 5977208"/>
                <a:gd name="connsiteY51" fmla="*/ 326023 h 6093617"/>
                <a:gd name="connsiteX52" fmla="*/ 4776317 w 5977208"/>
                <a:gd name="connsiteY52" fmla="*/ 504266 h 6093617"/>
                <a:gd name="connsiteX53" fmla="*/ 4273277 w 5977208"/>
                <a:gd name="connsiteY53" fmla="*/ 493738 h 6093617"/>
                <a:gd name="connsiteX54" fmla="*/ 4402832 w 5977208"/>
                <a:gd name="connsiteY54" fmla="*/ 847843 h 6093617"/>
                <a:gd name="connsiteX55" fmla="*/ 4234896 w 5977208"/>
                <a:gd name="connsiteY55" fmla="*/ 886271 h 6093617"/>
                <a:gd name="connsiteX56" fmla="*/ 3889603 w 5977208"/>
                <a:gd name="connsiteY56" fmla="*/ 343675 h 6093617"/>
                <a:gd name="connsiteX57" fmla="*/ 3102352 w 5977208"/>
                <a:gd name="connsiteY57" fmla="*/ 113939 h 6093617"/>
                <a:gd name="connsiteX58" fmla="*/ 2986287 w 5977208"/>
                <a:gd name="connsiteY58" fmla="*/ 135687 h 6093617"/>
                <a:gd name="connsiteX59" fmla="*/ 2990746 w 5977208"/>
                <a:gd name="connsiteY59" fmla="*/ 145432 h 6093617"/>
                <a:gd name="connsiteX60" fmla="*/ 2790323 w 5977208"/>
                <a:gd name="connsiteY60" fmla="*/ 280927 h 6093617"/>
                <a:gd name="connsiteX61" fmla="*/ 2766291 w 5977208"/>
                <a:gd name="connsiteY61" fmla="*/ 328302 h 6093617"/>
                <a:gd name="connsiteX62" fmla="*/ 2456508 w 5977208"/>
                <a:gd name="connsiteY62" fmla="*/ 411748 h 6093617"/>
                <a:gd name="connsiteX63" fmla="*/ 2065533 w 5977208"/>
                <a:gd name="connsiteY63" fmla="*/ 850091 h 6093617"/>
                <a:gd name="connsiteX64" fmla="*/ 1938533 w 5977208"/>
                <a:gd name="connsiteY64" fmla="*/ 1080303 h 6093617"/>
                <a:gd name="connsiteX65" fmla="*/ 1863953 w 5977208"/>
                <a:gd name="connsiteY65" fmla="*/ 1118403 h 6093617"/>
                <a:gd name="connsiteX66" fmla="*/ 1933803 w 5977208"/>
                <a:gd name="connsiteY66" fmla="*/ 1480353 h 6093617"/>
                <a:gd name="connsiteX67" fmla="*/ 1908403 w 5977208"/>
                <a:gd name="connsiteY67" fmla="*/ 1556553 h 6093617"/>
                <a:gd name="connsiteX68" fmla="*/ 1933803 w 5977208"/>
                <a:gd name="connsiteY68" fmla="*/ 1658153 h 6093617"/>
                <a:gd name="connsiteX69" fmla="*/ 1838553 w 5977208"/>
                <a:gd name="connsiteY69" fmla="*/ 1753403 h 6093617"/>
                <a:gd name="connsiteX70" fmla="*/ 1787753 w 5977208"/>
                <a:gd name="connsiteY70" fmla="*/ 1956603 h 6093617"/>
                <a:gd name="connsiteX71" fmla="*/ 1559153 w 5977208"/>
                <a:gd name="connsiteY71" fmla="*/ 2064553 h 6093617"/>
                <a:gd name="connsiteX72" fmla="*/ 1540103 w 5977208"/>
                <a:gd name="connsiteY72" fmla="*/ 2356653 h 6093617"/>
                <a:gd name="connsiteX73" fmla="*/ 1616303 w 5977208"/>
                <a:gd name="connsiteY73" fmla="*/ 2432853 h 6093617"/>
                <a:gd name="connsiteX74" fmla="*/ 1584553 w 5977208"/>
                <a:gd name="connsiteY74" fmla="*/ 2483653 h 6093617"/>
                <a:gd name="connsiteX75" fmla="*/ 1387703 w 5977208"/>
                <a:gd name="connsiteY75" fmla="*/ 2509053 h 6093617"/>
                <a:gd name="connsiteX76" fmla="*/ 1228953 w 5977208"/>
                <a:gd name="connsiteY76" fmla="*/ 2699553 h 6093617"/>
                <a:gd name="connsiteX77" fmla="*/ 1108303 w 5977208"/>
                <a:gd name="connsiteY77" fmla="*/ 2623353 h 6093617"/>
                <a:gd name="connsiteX78" fmla="*/ 1013053 w 5977208"/>
                <a:gd name="connsiteY78" fmla="*/ 2547153 h 6093617"/>
                <a:gd name="connsiteX79" fmla="*/ 867003 w 5977208"/>
                <a:gd name="connsiteY79" fmla="*/ 2305853 h 6093617"/>
                <a:gd name="connsiteX80" fmla="*/ 778103 w 5977208"/>
                <a:gd name="connsiteY80" fmla="*/ 2204253 h 6093617"/>
                <a:gd name="connsiteX81" fmla="*/ 873353 w 5977208"/>
                <a:gd name="connsiteY81" fmla="*/ 2007403 h 6093617"/>
                <a:gd name="connsiteX82" fmla="*/ 720953 w 5977208"/>
                <a:gd name="connsiteY82" fmla="*/ 1994703 h 6093617"/>
                <a:gd name="connsiteX83" fmla="*/ 765403 w 5977208"/>
                <a:gd name="connsiteY83" fmla="*/ 1874053 h 6093617"/>
                <a:gd name="connsiteX84" fmla="*/ 619353 w 5977208"/>
                <a:gd name="connsiteY84" fmla="*/ 1791503 h 6093617"/>
                <a:gd name="connsiteX85" fmla="*/ 543153 w 5977208"/>
                <a:gd name="connsiteY85" fmla="*/ 1823253 h 6093617"/>
                <a:gd name="connsiteX86" fmla="*/ 428853 w 5977208"/>
                <a:gd name="connsiteY86" fmla="*/ 1899453 h 6093617"/>
                <a:gd name="connsiteX87" fmla="*/ 384403 w 5977208"/>
                <a:gd name="connsiteY87" fmla="*/ 2083603 h 6093617"/>
                <a:gd name="connsiteX88" fmla="*/ 397103 w 5977208"/>
                <a:gd name="connsiteY88" fmla="*/ 2166153 h 6093617"/>
                <a:gd name="connsiteX89" fmla="*/ 244703 w 5977208"/>
                <a:gd name="connsiteY89" fmla="*/ 2305853 h 6093617"/>
                <a:gd name="connsiteX90" fmla="*/ 98653 w 5977208"/>
                <a:gd name="connsiteY90" fmla="*/ 2509053 h 6093617"/>
                <a:gd name="connsiteX91" fmla="*/ 98653 w 5977208"/>
                <a:gd name="connsiteY91" fmla="*/ 2724953 h 6093617"/>
                <a:gd name="connsiteX92" fmla="*/ 320903 w 5977208"/>
                <a:gd name="connsiteY92" fmla="*/ 2915453 h 6093617"/>
                <a:gd name="connsiteX93" fmla="*/ 473303 w 5977208"/>
                <a:gd name="connsiteY93" fmla="*/ 2896403 h 6093617"/>
                <a:gd name="connsiteX94" fmla="*/ 524103 w 5977208"/>
                <a:gd name="connsiteY94" fmla="*/ 3042453 h 6093617"/>
                <a:gd name="connsiteX95" fmla="*/ 600303 w 5977208"/>
                <a:gd name="connsiteY95" fmla="*/ 3220253 h 6093617"/>
                <a:gd name="connsiteX96" fmla="*/ 752703 w 5977208"/>
                <a:gd name="connsiteY96" fmla="*/ 3353603 h 6093617"/>
                <a:gd name="connsiteX97" fmla="*/ 828903 w 5977208"/>
                <a:gd name="connsiteY97" fmla="*/ 3588553 h 6093617"/>
                <a:gd name="connsiteX98" fmla="*/ 562203 w 5977208"/>
                <a:gd name="connsiteY98" fmla="*/ 3556803 h 6093617"/>
                <a:gd name="connsiteX99" fmla="*/ 225653 w 5977208"/>
                <a:gd name="connsiteY99" fmla="*/ 3563153 h 6093617"/>
                <a:gd name="connsiteX100" fmla="*/ 206603 w 5977208"/>
                <a:gd name="connsiteY100" fmla="*/ 3779053 h 6093617"/>
                <a:gd name="connsiteX101" fmla="*/ 187553 w 5977208"/>
                <a:gd name="connsiteY101" fmla="*/ 4039403 h 6093617"/>
                <a:gd name="connsiteX102" fmla="*/ 200253 w 5977208"/>
                <a:gd name="connsiteY102" fmla="*/ 4242603 h 6093617"/>
                <a:gd name="connsiteX103" fmla="*/ 257403 w 5977208"/>
                <a:gd name="connsiteY103" fmla="*/ 4280703 h 6093617"/>
                <a:gd name="connsiteX104" fmla="*/ 390753 w 5977208"/>
                <a:gd name="connsiteY104" fmla="*/ 4395003 h 6093617"/>
                <a:gd name="connsiteX105" fmla="*/ 562203 w 5977208"/>
                <a:gd name="connsiteY105" fmla="*/ 4433103 h 6093617"/>
                <a:gd name="connsiteX0" fmla="*/ 562203 w 5977208"/>
                <a:gd name="connsiteY0" fmla="*/ 4433103 h 6093617"/>
                <a:gd name="connsiteX1" fmla="*/ 619353 w 5977208"/>
                <a:gd name="connsiteY1" fmla="*/ 4363253 h 6093617"/>
                <a:gd name="connsiteX2" fmla="*/ 714603 w 5977208"/>
                <a:gd name="connsiteY2" fmla="*/ 4363253 h 6093617"/>
                <a:gd name="connsiteX3" fmla="*/ 847953 w 5977208"/>
                <a:gd name="connsiteY3" fmla="*/ 4268003 h 6093617"/>
                <a:gd name="connsiteX4" fmla="*/ 968603 w 5977208"/>
                <a:gd name="connsiteY4" fmla="*/ 4229903 h 6093617"/>
                <a:gd name="connsiteX5" fmla="*/ 1006703 w 5977208"/>
                <a:gd name="connsiteY5" fmla="*/ 4045753 h 6093617"/>
                <a:gd name="connsiteX6" fmla="*/ 1260703 w 5977208"/>
                <a:gd name="connsiteY6" fmla="*/ 3874303 h 6093617"/>
                <a:gd name="connsiteX7" fmla="*/ 1260703 w 5977208"/>
                <a:gd name="connsiteY7" fmla="*/ 3740953 h 6093617"/>
                <a:gd name="connsiteX8" fmla="*/ 1368653 w 5977208"/>
                <a:gd name="connsiteY8" fmla="*/ 3664753 h 6093617"/>
                <a:gd name="connsiteX9" fmla="*/ 1527403 w 5977208"/>
                <a:gd name="connsiteY9" fmla="*/ 3709203 h 6093617"/>
                <a:gd name="connsiteX10" fmla="*/ 1667103 w 5977208"/>
                <a:gd name="connsiteY10" fmla="*/ 3569503 h 6093617"/>
                <a:gd name="connsiteX11" fmla="*/ 462149 w 5977208"/>
                <a:gd name="connsiteY11" fmla="*/ 5585617 h 6093617"/>
                <a:gd name="connsiteX12" fmla="*/ 622485 w 5977208"/>
                <a:gd name="connsiteY12" fmla="*/ 5595139 h 6093617"/>
                <a:gd name="connsiteX13" fmla="*/ 1187641 w 5977208"/>
                <a:gd name="connsiteY13" fmla="*/ 6093617 h 6093617"/>
                <a:gd name="connsiteX14" fmla="*/ 1844696 w 5977208"/>
                <a:gd name="connsiteY14" fmla="*/ 5648451 h 6093617"/>
                <a:gd name="connsiteX15" fmla="*/ 1690881 w 5977208"/>
                <a:gd name="connsiteY15" fmla="*/ 5185559 h 6093617"/>
                <a:gd name="connsiteX16" fmla="*/ 1773429 w 5977208"/>
                <a:gd name="connsiteY16" fmla="*/ 4310843 h 6093617"/>
                <a:gd name="connsiteX17" fmla="*/ 1865503 w 5977208"/>
                <a:gd name="connsiteY17" fmla="*/ 4739469 h 6093617"/>
                <a:gd name="connsiteX18" fmla="*/ 2838645 w 5977208"/>
                <a:gd name="connsiteY18" fmla="*/ 4858531 h 6093617"/>
                <a:gd name="connsiteX19" fmla="*/ 2864994 w 5977208"/>
                <a:gd name="connsiteY19" fmla="*/ 5802253 h 6093617"/>
                <a:gd name="connsiteX20" fmla="*/ 3692725 w 5977208"/>
                <a:gd name="connsiteY20" fmla="*/ 5861839 h 6093617"/>
                <a:gd name="connsiteX21" fmla="*/ 3628252 w 5977208"/>
                <a:gd name="connsiteY21" fmla="*/ 5014934 h 6093617"/>
                <a:gd name="connsiteX22" fmla="*/ 3756223 w 5977208"/>
                <a:gd name="connsiteY22" fmla="*/ 4464853 h 6093617"/>
                <a:gd name="connsiteX23" fmla="*/ 4397603 w 5977208"/>
                <a:gd name="connsiteY23" fmla="*/ 4350553 h 6093617"/>
                <a:gd name="connsiteX24" fmla="*/ 4473803 w 5977208"/>
                <a:gd name="connsiteY24" fmla="*/ 4134653 h 6093617"/>
                <a:gd name="connsiteX25" fmla="*/ 4708753 w 5977208"/>
                <a:gd name="connsiteY25" fmla="*/ 4102903 h 6093617"/>
                <a:gd name="connsiteX26" fmla="*/ 4835753 w 5977208"/>
                <a:gd name="connsiteY26" fmla="*/ 4261653 h 6093617"/>
                <a:gd name="connsiteX27" fmla="*/ 4892903 w 5977208"/>
                <a:gd name="connsiteY27" fmla="*/ 4020353 h 6093617"/>
                <a:gd name="connsiteX28" fmla="*/ 4911953 w 5977208"/>
                <a:gd name="connsiteY28" fmla="*/ 3925103 h 6093617"/>
                <a:gd name="connsiteX29" fmla="*/ 4753203 w 5977208"/>
                <a:gd name="connsiteY29" fmla="*/ 3772703 h 6093617"/>
                <a:gd name="connsiteX30" fmla="*/ 4664303 w 5977208"/>
                <a:gd name="connsiteY30" fmla="*/ 3556803 h 6093617"/>
                <a:gd name="connsiteX31" fmla="*/ 4708753 w 5977208"/>
                <a:gd name="connsiteY31" fmla="*/ 3423453 h 6093617"/>
                <a:gd name="connsiteX32" fmla="*/ 4842103 w 5977208"/>
                <a:gd name="connsiteY32" fmla="*/ 3334553 h 6093617"/>
                <a:gd name="connsiteX33" fmla="*/ 4594453 w 5977208"/>
                <a:gd name="connsiteY33" fmla="*/ 3042453 h 6093617"/>
                <a:gd name="connsiteX34" fmla="*/ 4683353 w 5977208"/>
                <a:gd name="connsiteY34" fmla="*/ 2953553 h 6093617"/>
                <a:gd name="connsiteX35" fmla="*/ 4791303 w 5977208"/>
                <a:gd name="connsiteY35" fmla="*/ 3029753 h 6093617"/>
                <a:gd name="connsiteX36" fmla="*/ 4835753 w 5977208"/>
                <a:gd name="connsiteY36" fmla="*/ 2972603 h 6093617"/>
                <a:gd name="connsiteX37" fmla="*/ 4772253 w 5977208"/>
                <a:gd name="connsiteY37" fmla="*/ 2883703 h 6093617"/>
                <a:gd name="connsiteX38" fmla="*/ 4975453 w 5977208"/>
                <a:gd name="connsiteY38" fmla="*/ 2763053 h 6093617"/>
                <a:gd name="connsiteX39" fmla="*/ 5108803 w 5977208"/>
                <a:gd name="connsiteY39" fmla="*/ 2737653 h 6093617"/>
                <a:gd name="connsiteX40" fmla="*/ 5216753 w 5977208"/>
                <a:gd name="connsiteY40" fmla="*/ 2845603 h 6093617"/>
                <a:gd name="connsiteX41" fmla="*/ 5331053 w 5977208"/>
                <a:gd name="connsiteY41" fmla="*/ 2832903 h 6093617"/>
                <a:gd name="connsiteX42" fmla="*/ 5400903 w 5977208"/>
                <a:gd name="connsiteY42" fmla="*/ 2909103 h 6093617"/>
                <a:gd name="connsiteX43" fmla="*/ 5470753 w 5977208"/>
                <a:gd name="connsiteY43" fmla="*/ 2832903 h 6093617"/>
                <a:gd name="connsiteX44" fmla="*/ 5591403 w 5977208"/>
                <a:gd name="connsiteY44" fmla="*/ 2896403 h 6093617"/>
                <a:gd name="connsiteX45" fmla="*/ 5667603 w 5977208"/>
                <a:gd name="connsiteY45" fmla="*/ 2724953 h 6093617"/>
                <a:gd name="connsiteX46" fmla="*/ 5686653 w 5977208"/>
                <a:gd name="connsiteY46" fmla="*/ 2617003 h 6093617"/>
                <a:gd name="connsiteX47" fmla="*/ 5977208 w 5977208"/>
                <a:gd name="connsiteY47" fmla="*/ 2699039 h 6093617"/>
                <a:gd name="connsiteX48" fmla="*/ 5888235 w 5977208"/>
                <a:gd name="connsiteY48" fmla="*/ 629427 h 6093617"/>
                <a:gd name="connsiteX49" fmla="*/ 5858043 w 5977208"/>
                <a:gd name="connsiteY49" fmla="*/ 557989 h 6093617"/>
                <a:gd name="connsiteX50" fmla="*/ 5462783 w 5977208"/>
                <a:gd name="connsiteY50" fmla="*/ 357941 h 6093617"/>
                <a:gd name="connsiteX51" fmla="*/ 5123729 w 5977208"/>
                <a:gd name="connsiteY51" fmla="*/ 326023 h 6093617"/>
                <a:gd name="connsiteX52" fmla="*/ 4776317 w 5977208"/>
                <a:gd name="connsiteY52" fmla="*/ 504266 h 6093617"/>
                <a:gd name="connsiteX53" fmla="*/ 4273277 w 5977208"/>
                <a:gd name="connsiteY53" fmla="*/ 493738 h 6093617"/>
                <a:gd name="connsiteX54" fmla="*/ 4402832 w 5977208"/>
                <a:gd name="connsiteY54" fmla="*/ 847843 h 6093617"/>
                <a:gd name="connsiteX55" fmla="*/ 4234896 w 5977208"/>
                <a:gd name="connsiteY55" fmla="*/ 886271 h 6093617"/>
                <a:gd name="connsiteX56" fmla="*/ 3889603 w 5977208"/>
                <a:gd name="connsiteY56" fmla="*/ 343675 h 6093617"/>
                <a:gd name="connsiteX57" fmla="*/ 3102352 w 5977208"/>
                <a:gd name="connsiteY57" fmla="*/ 113939 h 6093617"/>
                <a:gd name="connsiteX58" fmla="*/ 2986287 w 5977208"/>
                <a:gd name="connsiteY58" fmla="*/ 135687 h 6093617"/>
                <a:gd name="connsiteX59" fmla="*/ 2990746 w 5977208"/>
                <a:gd name="connsiteY59" fmla="*/ 145432 h 6093617"/>
                <a:gd name="connsiteX60" fmla="*/ 2790323 w 5977208"/>
                <a:gd name="connsiteY60" fmla="*/ 280927 h 6093617"/>
                <a:gd name="connsiteX61" fmla="*/ 2766291 w 5977208"/>
                <a:gd name="connsiteY61" fmla="*/ 328302 h 6093617"/>
                <a:gd name="connsiteX62" fmla="*/ 2456508 w 5977208"/>
                <a:gd name="connsiteY62" fmla="*/ 411748 h 6093617"/>
                <a:gd name="connsiteX63" fmla="*/ 2065533 w 5977208"/>
                <a:gd name="connsiteY63" fmla="*/ 850091 h 6093617"/>
                <a:gd name="connsiteX64" fmla="*/ 1938533 w 5977208"/>
                <a:gd name="connsiteY64" fmla="*/ 1080303 h 6093617"/>
                <a:gd name="connsiteX65" fmla="*/ 1863953 w 5977208"/>
                <a:gd name="connsiteY65" fmla="*/ 1118403 h 6093617"/>
                <a:gd name="connsiteX66" fmla="*/ 1933803 w 5977208"/>
                <a:gd name="connsiteY66" fmla="*/ 1480353 h 6093617"/>
                <a:gd name="connsiteX67" fmla="*/ 1908403 w 5977208"/>
                <a:gd name="connsiteY67" fmla="*/ 1556553 h 6093617"/>
                <a:gd name="connsiteX68" fmla="*/ 1933803 w 5977208"/>
                <a:gd name="connsiteY68" fmla="*/ 1658153 h 6093617"/>
                <a:gd name="connsiteX69" fmla="*/ 1838553 w 5977208"/>
                <a:gd name="connsiteY69" fmla="*/ 1753403 h 6093617"/>
                <a:gd name="connsiteX70" fmla="*/ 1787753 w 5977208"/>
                <a:gd name="connsiteY70" fmla="*/ 1956603 h 6093617"/>
                <a:gd name="connsiteX71" fmla="*/ 1559153 w 5977208"/>
                <a:gd name="connsiteY71" fmla="*/ 2064553 h 6093617"/>
                <a:gd name="connsiteX72" fmla="*/ 1540103 w 5977208"/>
                <a:gd name="connsiteY72" fmla="*/ 2356653 h 6093617"/>
                <a:gd name="connsiteX73" fmla="*/ 1616303 w 5977208"/>
                <a:gd name="connsiteY73" fmla="*/ 2432853 h 6093617"/>
                <a:gd name="connsiteX74" fmla="*/ 1584553 w 5977208"/>
                <a:gd name="connsiteY74" fmla="*/ 2483653 h 6093617"/>
                <a:gd name="connsiteX75" fmla="*/ 1387703 w 5977208"/>
                <a:gd name="connsiteY75" fmla="*/ 2509053 h 6093617"/>
                <a:gd name="connsiteX76" fmla="*/ 1228953 w 5977208"/>
                <a:gd name="connsiteY76" fmla="*/ 2699553 h 6093617"/>
                <a:gd name="connsiteX77" fmla="*/ 1108303 w 5977208"/>
                <a:gd name="connsiteY77" fmla="*/ 2623353 h 6093617"/>
                <a:gd name="connsiteX78" fmla="*/ 1013053 w 5977208"/>
                <a:gd name="connsiteY78" fmla="*/ 2547153 h 6093617"/>
                <a:gd name="connsiteX79" fmla="*/ 867003 w 5977208"/>
                <a:gd name="connsiteY79" fmla="*/ 2305853 h 6093617"/>
                <a:gd name="connsiteX80" fmla="*/ 778103 w 5977208"/>
                <a:gd name="connsiteY80" fmla="*/ 2204253 h 6093617"/>
                <a:gd name="connsiteX81" fmla="*/ 873353 w 5977208"/>
                <a:gd name="connsiteY81" fmla="*/ 2007403 h 6093617"/>
                <a:gd name="connsiteX82" fmla="*/ 720953 w 5977208"/>
                <a:gd name="connsiteY82" fmla="*/ 1994703 h 6093617"/>
                <a:gd name="connsiteX83" fmla="*/ 765403 w 5977208"/>
                <a:gd name="connsiteY83" fmla="*/ 1874053 h 6093617"/>
                <a:gd name="connsiteX84" fmla="*/ 619353 w 5977208"/>
                <a:gd name="connsiteY84" fmla="*/ 1791503 h 6093617"/>
                <a:gd name="connsiteX85" fmla="*/ 543153 w 5977208"/>
                <a:gd name="connsiteY85" fmla="*/ 1823253 h 6093617"/>
                <a:gd name="connsiteX86" fmla="*/ 428853 w 5977208"/>
                <a:gd name="connsiteY86" fmla="*/ 1899453 h 6093617"/>
                <a:gd name="connsiteX87" fmla="*/ 384403 w 5977208"/>
                <a:gd name="connsiteY87" fmla="*/ 2083603 h 6093617"/>
                <a:gd name="connsiteX88" fmla="*/ 397103 w 5977208"/>
                <a:gd name="connsiteY88" fmla="*/ 2166153 h 6093617"/>
                <a:gd name="connsiteX89" fmla="*/ 244703 w 5977208"/>
                <a:gd name="connsiteY89" fmla="*/ 2305853 h 6093617"/>
                <a:gd name="connsiteX90" fmla="*/ 98653 w 5977208"/>
                <a:gd name="connsiteY90" fmla="*/ 2509053 h 6093617"/>
                <a:gd name="connsiteX91" fmla="*/ 98653 w 5977208"/>
                <a:gd name="connsiteY91" fmla="*/ 2724953 h 6093617"/>
                <a:gd name="connsiteX92" fmla="*/ 320903 w 5977208"/>
                <a:gd name="connsiteY92" fmla="*/ 2915453 h 6093617"/>
                <a:gd name="connsiteX93" fmla="*/ 473303 w 5977208"/>
                <a:gd name="connsiteY93" fmla="*/ 2896403 h 6093617"/>
                <a:gd name="connsiteX94" fmla="*/ 524103 w 5977208"/>
                <a:gd name="connsiteY94" fmla="*/ 3042453 h 6093617"/>
                <a:gd name="connsiteX95" fmla="*/ 600303 w 5977208"/>
                <a:gd name="connsiteY95" fmla="*/ 3220253 h 6093617"/>
                <a:gd name="connsiteX96" fmla="*/ 752703 w 5977208"/>
                <a:gd name="connsiteY96" fmla="*/ 3353603 h 6093617"/>
                <a:gd name="connsiteX97" fmla="*/ 828903 w 5977208"/>
                <a:gd name="connsiteY97" fmla="*/ 3588553 h 6093617"/>
                <a:gd name="connsiteX98" fmla="*/ 562203 w 5977208"/>
                <a:gd name="connsiteY98" fmla="*/ 3556803 h 6093617"/>
                <a:gd name="connsiteX99" fmla="*/ 225653 w 5977208"/>
                <a:gd name="connsiteY99" fmla="*/ 3563153 h 6093617"/>
                <a:gd name="connsiteX100" fmla="*/ 206603 w 5977208"/>
                <a:gd name="connsiteY100" fmla="*/ 3779053 h 6093617"/>
                <a:gd name="connsiteX101" fmla="*/ 187553 w 5977208"/>
                <a:gd name="connsiteY101" fmla="*/ 4039403 h 6093617"/>
                <a:gd name="connsiteX102" fmla="*/ 200253 w 5977208"/>
                <a:gd name="connsiteY102" fmla="*/ 4242603 h 6093617"/>
                <a:gd name="connsiteX103" fmla="*/ 257403 w 5977208"/>
                <a:gd name="connsiteY103" fmla="*/ 4280703 h 6093617"/>
                <a:gd name="connsiteX104" fmla="*/ 390753 w 5977208"/>
                <a:gd name="connsiteY104" fmla="*/ 4395003 h 6093617"/>
                <a:gd name="connsiteX105" fmla="*/ 562203 w 5977208"/>
                <a:gd name="connsiteY105" fmla="*/ 4433103 h 6093617"/>
                <a:gd name="connsiteX0" fmla="*/ 562203 w 5977208"/>
                <a:gd name="connsiteY0" fmla="*/ 4433103 h 6498437"/>
                <a:gd name="connsiteX1" fmla="*/ 619353 w 5977208"/>
                <a:gd name="connsiteY1" fmla="*/ 4363253 h 6498437"/>
                <a:gd name="connsiteX2" fmla="*/ 714603 w 5977208"/>
                <a:gd name="connsiteY2" fmla="*/ 4363253 h 6498437"/>
                <a:gd name="connsiteX3" fmla="*/ 847953 w 5977208"/>
                <a:gd name="connsiteY3" fmla="*/ 4268003 h 6498437"/>
                <a:gd name="connsiteX4" fmla="*/ 968603 w 5977208"/>
                <a:gd name="connsiteY4" fmla="*/ 4229903 h 6498437"/>
                <a:gd name="connsiteX5" fmla="*/ 1006703 w 5977208"/>
                <a:gd name="connsiteY5" fmla="*/ 4045753 h 6498437"/>
                <a:gd name="connsiteX6" fmla="*/ 1260703 w 5977208"/>
                <a:gd name="connsiteY6" fmla="*/ 3874303 h 6498437"/>
                <a:gd name="connsiteX7" fmla="*/ 1260703 w 5977208"/>
                <a:gd name="connsiteY7" fmla="*/ 3740953 h 6498437"/>
                <a:gd name="connsiteX8" fmla="*/ 1368653 w 5977208"/>
                <a:gd name="connsiteY8" fmla="*/ 3664753 h 6498437"/>
                <a:gd name="connsiteX9" fmla="*/ 1527403 w 5977208"/>
                <a:gd name="connsiteY9" fmla="*/ 3709203 h 6498437"/>
                <a:gd name="connsiteX10" fmla="*/ 524063 w 5977208"/>
                <a:gd name="connsiteY10" fmla="*/ 6498437 h 6498437"/>
                <a:gd name="connsiteX11" fmla="*/ 462149 w 5977208"/>
                <a:gd name="connsiteY11" fmla="*/ 5585617 h 6498437"/>
                <a:gd name="connsiteX12" fmla="*/ 622485 w 5977208"/>
                <a:gd name="connsiteY12" fmla="*/ 5595139 h 6498437"/>
                <a:gd name="connsiteX13" fmla="*/ 1187641 w 5977208"/>
                <a:gd name="connsiteY13" fmla="*/ 6093617 h 6498437"/>
                <a:gd name="connsiteX14" fmla="*/ 1844696 w 5977208"/>
                <a:gd name="connsiteY14" fmla="*/ 5648451 h 6498437"/>
                <a:gd name="connsiteX15" fmla="*/ 1690881 w 5977208"/>
                <a:gd name="connsiteY15" fmla="*/ 5185559 h 6498437"/>
                <a:gd name="connsiteX16" fmla="*/ 1773429 w 5977208"/>
                <a:gd name="connsiteY16" fmla="*/ 4310843 h 6498437"/>
                <a:gd name="connsiteX17" fmla="*/ 1865503 w 5977208"/>
                <a:gd name="connsiteY17" fmla="*/ 4739469 h 6498437"/>
                <a:gd name="connsiteX18" fmla="*/ 2838645 w 5977208"/>
                <a:gd name="connsiteY18" fmla="*/ 4858531 h 6498437"/>
                <a:gd name="connsiteX19" fmla="*/ 2864994 w 5977208"/>
                <a:gd name="connsiteY19" fmla="*/ 5802253 h 6498437"/>
                <a:gd name="connsiteX20" fmla="*/ 3692725 w 5977208"/>
                <a:gd name="connsiteY20" fmla="*/ 5861839 h 6498437"/>
                <a:gd name="connsiteX21" fmla="*/ 3628252 w 5977208"/>
                <a:gd name="connsiteY21" fmla="*/ 5014934 h 6498437"/>
                <a:gd name="connsiteX22" fmla="*/ 3756223 w 5977208"/>
                <a:gd name="connsiteY22" fmla="*/ 4464853 h 6498437"/>
                <a:gd name="connsiteX23" fmla="*/ 4397603 w 5977208"/>
                <a:gd name="connsiteY23" fmla="*/ 4350553 h 6498437"/>
                <a:gd name="connsiteX24" fmla="*/ 4473803 w 5977208"/>
                <a:gd name="connsiteY24" fmla="*/ 4134653 h 6498437"/>
                <a:gd name="connsiteX25" fmla="*/ 4708753 w 5977208"/>
                <a:gd name="connsiteY25" fmla="*/ 4102903 h 6498437"/>
                <a:gd name="connsiteX26" fmla="*/ 4835753 w 5977208"/>
                <a:gd name="connsiteY26" fmla="*/ 4261653 h 6498437"/>
                <a:gd name="connsiteX27" fmla="*/ 4892903 w 5977208"/>
                <a:gd name="connsiteY27" fmla="*/ 4020353 h 6498437"/>
                <a:gd name="connsiteX28" fmla="*/ 4911953 w 5977208"/>
                <a:gd name="connsiteY28" fmla="*/ 3925103 h 6498437"/>
                <a:gd name="connsiteX29" fmla="*/ 4753203 w 5977208"/>
                <a:gd name="connsiteY29" fmla="*/ 3772703 h 6498437"/>
                <a:gd name="connsiteX30" fmla="*/ 4664303 w 5977208"/>
                <a:gd name="connsiteY30" fmla="*/ 3556803 h 6498437"/>
                <a:gd name="connsiteX31" fmla="*/ 4708753 w 5977208"/>
                <a:gd name="connsiteY31" fmla="*/ 3423453 h 6498437"/>
                <a:gd name="connsiteX32" fmla="*/ 4842103 w 5977208"/>
                <a:gd name="connsiteY32" fmla="*/ 3334553 h 6498437"/>
                <a:gd name="connsiteX33" fmla="*/ 4594453 w 5977208"/>
                <a:gd name="connsiteY33" fmla="*/ 3042453 h 6498437"/>
                <a:gd name="connsiteX34" fmla="*/ 4683353 w 5977208"/>
                <a:gd name="connsiteY34" fmla="*/ 2953553 h 6498437"/>
                <a:gd name="connsiteX35" fmla="*/ 4791303 w 5977208"/>
                <a:gd name="connsiteY35" fmla="*/ 3029753 h 6498437"/>
                <a:gd name="connsiteX36" fmla="*/ 4835753 w 5977208"/>
                <a:gd name="connsiteY36" fmla="*/ 2972603 h 6498437"/>
                <a:gd name="connsiteX37" fmla="*/ 4772253 w 5977208"/>
                <a:gd name="connsiteY37" fmla="*/ 2883703 h 6498437"/>
                <a:gd name="connsiteX38" fmla="*/ 4975453 w 5977208"/>
                <a:gd name="connsiteY38" fmla="*/ 2763053 h 6498437"/>
                <a:gd name="connsiteX39" fmla="*/ 5108803 w 5977208"/>
                <a:gd name="connsiteY39" fmla="*/ 2737653 h 6498437"/>
                <a:gd name="connsiteX40" fmla="*/ 5216753 w 5977208"/>
                <a:gd name="connsiteY40" fmla="*/ 2845603 h 6498437"/>
                <a:gd name="connsiteX41" fmla="*/ 5331053 w 5977208"/>
                <a:gd name="connsiteY41" fmla="*/ 2832903 h 6498437"/>
                <a:gd name="connsiteX42" fmla="*/ 5400903 w 5977208"/>
                <a:gd name="connsiteY42" fmla="*/ 2909103 h 6498437"/>
                <a:gd name="connsiteX43" fmla="*/ 5470753 w 5977208"/>
                <a:gd name="connsiteY43" fmla="*/ 2832903 h 6498437"/>
                <a:gd name="connsiteX44" fmla="*/ 5591403 w 5977208"/>
                <a:gd name="connsiteY44" fmla="*/ 2896403 h 6498437"/>
                <a:gd name="connsiteX45" fmla="*/ 5667603 w 5977208"/>
                <a:gd name="connsiteY45" fmla="*/ 2724953 h 6498437"/>
                <a:gd name="connsiteX46" fmla="*/ 5686653 w 5977208"/>
                <a:gd name="connsiteY46" fmla="*/ 2617003 h 6498437"/>
                <a:gd name="connsiteX47" fmla="*/ 5977208 w 5977208"/>
                <a:gd name="connsiteY47" fmla="*/ 2699039 h 6498437"/>
                <a:gd name="connsiteX48" fmla="*/ 5888235 w 5977208"/>
                <a:gd name="connsiteY48" fmla="*/ 629427 h 6498437"/>
                <a:gd name="connsiteX49" fmla="*/ 5858043 w 5977208"/>
                <a:gd name="connsiteY49" fmla="*/ 557989 h 6498437"/>
                <a:gd name="connsiteX50" fmla="*/ 5462783 w 5977208"/>
                <a:gd name="connsiteY50" fmla="*/ 357941 h 6498437"/>
                <a:gd name="connsiteX51" fmla="*/ 5123729 w 5977208"/>
                <a:gd name="connsiteY51" fmla="*/ 326023 h 6498437"/>
                <a:gd name="connsiteX52" fmla="*/ 4776317 w 5977208"/>
                <a:gd name="connsiteY52" fmla="*/ 504266 h 6498437"/>
                <a:gd name="connsiteX53" fmla="*/ 4273277 w 5977208"/>
                <a:gd name="connsiteY53" fmla="*/ 493738 h 6498437"/>
                <a:gd name="connsiteX54" fmla="*/ 4402832 w 5977208"/>
                <a:gd name="connsiteY54" fmla="*/ 847843 h 6498437"/>
                <a:gd name="connsiteX55" fmla="*/ 4234896 w 5977208"/>
                <a:gd name="connsiteY55" fmla="*/ 886271 h 6498437"/>
                <a:gd name="connsiteX56" fmla="*/ 3889603 w 5977208"/>
                <a:gd name="connsiteY56" fmla="*/ 343675 h 6498437"/>
                <a:gd name="connsiteX57" fmla="*/ 3102352 w 5977208"/>
                <a:gd name="connsiteY57" fmla="*/ 113939 h 6498437"/>
                <a:gd name="connsiteX58" fmla="*/ 2986287 w 5977208"/>
                <a:gd name="connsiteY58" fmla="*/ 135687 h 6498437"/>
                <a:gd name="connsiteX59" fmla="*/ 2990746 w 5977208"/>
                <a:gd name="connsiteY59" fmla="*/ 145432 h 6498437"/>
                <a:gd name="connsiteX60" fmla="*/ 2790323 w 5977208"/>
                <a:gd name="connsiteY60" fmla="*/ 280927 h 6498437"/>
                <a:gd name="connsiteX61" fmla="*/ 2766291 w 5977208"/>
                <a:gd name="connsiteY61" fmla="*/ 328302 h 6498437"/>
                <a:gd name="connsiteX62" fmla="*/ 2456508 w 5977208"/>
                <a:gd name="connsiteY62" fmla="*/ 411748 h 6498437"/>
                <a:gd name="connsiteX63" fmla="*/ 2065533 w 5977208"/>
                <a:gd name="connsiteY63" fmla="*/ 850091 h 6498437"/>
                <a:gd name="connsiteX64" fmla="*/ 1938533 w 5977208"/>
                <a:gd name="connsiteY64" fmla="*/ 1080303 h 6498437"/>
                <a:gd name="connsiteX65" fmla="*/ 1863953 w 5977208"/>
                <a:gd name="connsiteY65" fmla="*/ 1118403 h 6498437"/>
                <a:gd name="connsiteX66" fmla="*/ 1933803 w 5977208"/>
                <a:gd name="connsiteY66" fmla="*/ 1480353 h 6498437"/>
                <a:gd name="connsiteX67" fmla="*/ 1908403 w 5977208"/>
                <a:gd name="connsiteY67" fmla="*/ 1556553 h 6498437"/>
                <a:gd name="connsiteX68" fmla="*/ 1933803 w 5977208"/>
                <a:gd name="connsiteY68" fmla="*/ 1658153 h 6498437"/>
                <a:gd name="connsiteX69" fmla="*/ 1838553 w 5977208"/>
                <a:gd name="connsiteY69" fmla="*/ 1753403 h 6498437"/>
                <a:gd name="connsiteX70" fmla="*/ 1787753 w 5977208"/>
                <a:gd name="connsiteY70" fmla="*/ 1956603 h 6498437"/>
                <a:gd name="connsiteX71" fmla="*/ 1559153 w 5977208"/>
                <a:gd name="connsiteY71" fmla="*/ 2064553 h 6498437"/>
                <a:gd name="connsiteX72" fmla="*/ 1540103 w 5977208"/>
                <a:gd name="connsiteY72" fmla="*/ 2356653 h 6498437"/>
                <a:gd name="connsiteX73" fmla="*/ 1616303 w 5977208"/>
                <a:gd name="connsiteY73" fmla="*/ 2432853 h 6498437"/>
                <a:gd name="connsiteX74" fmla="*/ 1584553 w 5977208"/>
                <a:gd name="connsiteY74" fmla="*/ 2483653 h 6498437"/>
                <a:gd name="connsiteX75" fmla="*/ 1387703 w 5977208"/>
                <a:gd name="connsiteY75" fmla="*/ 2509053 h 6498437"/>
                <a:gd name="connsiteX76" fmla="*/ 1228953 w 5977208"/>
                <a:gd name="connsiteY76" fmla="*/ 2699553 h 6498437"/>
                <a:gd name="connsiteX77" fmla="*/ 1108303 w 5977208"/>
                <a:gd name="connsiteY77" fmla="*/ 2623353 h 6498437"/>
                <a:gd name="connsiteX78" fmla="*/ 1013053 w 5977208"/>
                <a:gd name="connsiteY78" fmla="*/ 2547153 h 6498437"/>
                <a:gd name="connsiteX79" fmla="*/ 867003 w 5977208"/>
                <a:gd name="connsiteY79" fmla="*/ 2305853 h 6498437"/>
                <a:gd name="connsiteX80" fmla="*/ 778103 w 5977208"/>
                <a:gd name="connsiteY80" fmla="*/ 2204253 h 6498437"/>
                <a:gd name="connsiteX81" fmla="*/ 873353 w 5977208"/>
                <a:gd name="connsiteY81" fmla="*/ 2007403 h 6498437"/>
                <a:gd name="connsiteX82" fmla="*/ 720953 w 5977208"/>
                <a:gd name="connsiteY82" fmla="*/ 1994703 h 6498437"/>
                <a:gd name="connsiteX83" fmla="*/ 765403 w 5977208"/>
                <a:gd name="connsiteY83" fmla="*/ 1874053 h 6498437"/>
                <a:gd name="connsiteX84" fmla="*/ 619353 w 5977208"/>
                <a:gd name="connsiteY84" fmla="*/ 1791503 h 6498437"/>
                <a:gd name="connsiteX85" fmla="*/ 543153 w 5977208"/>
                <a:gd name="connsiteY85" fmla="*/ 1823253 h 6498437"/>
                <a:gd name="connsiteX86" fmla="*/ 428853 w 5977208"/>
                <a:gd name="connsiteY86" fmla="*/ 1899453 h 6498437"/>
                <a:gd name="connsiteX87" fmla="*/ 384403 w 5977208"/>
                <a:gd name="connsiteY87" fmla="*/ 2083603 h 6498437"/>
                <a:gd name="connsiteX88" fmla="*/ 397103 w 5977208"/>
                <a:gd name="connsiteY88" fmla="*/ 2166153 h 6498437"/>
                <a:gd name="connsiteX89" fmla="*/ 244703 w 5977208"/>
                <a:gd name="connsiteY89" fmla="*/ 2305853 h 6498437"/>
                <a:gd name="connsiteX90" fmla="*/ 98653 w 5977208"/>
                <a:gd name="connsiteY90" fmla="*/ 2509053 h 6498437"/>
                <a:gd name="connsiteX91" fmla="*/ 98653 w 5977208"/>
                <a:gd name="connsiteY91" fmla="*/ 2724953 h 6498437"/>
                <a:gd name="connsiteX92" fmla="*/ 320903 w 5977208"/>
                <a:gd name="connsiteY92" fmla="*/ 2915453 h 6498437"/>
                <a:gd name="connsiteX93" fmla="*/ 473303 w 5977208"/>
                <a:gd name="connsiteY93" fmla="*/ 2896403 h 6498437"/>
                <a:gd name="connsiteX94" fmla="*/ 524103 w 5977208"/>
                <a:gd name="connsiteY94" fmla="*/ 3042453 h 6498437"/>
                <a:gd name="connsiteX95" fmla="*/ 600303 w 5977208"/>
                <a:gd name="connsiteY95" fmla="*/ 3220253 h 6498437"/>
                <a:gd name="connsiteX96" fmla="*/ 752703 w 5977208"/>
                <a:gd name="connsiteY96" fmla="*/ 3353603 h 6498437"/>
                <a:gd name="connsiteX97" fmla="*/ 828903 w 5977208"/>
                <a:gd name="connsiteY97" fmla="*/ 3588553 h 6498437"/>
                <a:gd name="connsiteX98" fmla="*/ 562203 w 5977208"/>
                <a:gd name="connsiteY98" fmla="*/ 3556803 h 6498437"/>
                <a:gd name="connsiteX99" fmla="*/ 225653 w 5977208"/>
                <a:gd name="connsiteY99" fmla="*/ 3563153 h 6498437"/>
                <a:gd name="connsiteX100" fmla="*/ 206603 w 5977208"/>
                <a:gd name="connsiteY100" fmla="*/ 3779053 h 6498437"/>
                <a:gd name="connsiteX101" fmla="*/ 187553 w 5977208"/>
                <a:gd name="connsiteY101" fmla="*/ 4039403 h 6498437"/>
                <a:gd name="connsiteX102" fmla="*/ 200253 w 5977208"/>
                <a:gd name="connsiteY102" fmla="*/ 4242603 h 6498437"/>
                <a:gd name="connsiteX103" fmla="*/ 257403 w 5977208"/>
                <a:gd name="connsiteY103" fmla="*/ 4280703 h 6498437"/>
                <a:gd name="connsiteX104" fmla="*/ 390753 w 5977208"/>
                <a:gd name="connsiteY104" fmla="*/ 4395003 h 6498437"/>
                <a:gd name="connsiteX105" fmla="*/ 562203 w 5977208"/>
                <a:gd name="connsiteY105" fmla="*/ 4433103 h 6498437"/>
                <a:gd name="connsiteX0" fmla="*/ 562203 w 5977208"/>
                <a:gd name="connsiteY0" fmla="*/ 4433103 h 6566699"/>
                <a:gd name="connsiteX1" fmla="*/ 619353 w 5977208"/>
                <a:gd name="connsiteY1" fmla="*/ 4363253 h 6566699"/>
                <a:gd name="connsiteX2" fmla="*/ 714603 w 5977208"/>
                <a:gd name="connsiteY2" fmla="*/ 4363253 h 6566699"/>
                <a:gd name="connsiteX3" fmla="*/ 847953 w 5977208"/>
                <a:gd name="connsiteY3" fmla="*/ 4268003 h 6566699"/>
                <a:gd name="connsiteX4" fmla="*/ 968603 w 5977208"/>
                <a:gd name="connsiteY4" fmla="*/ 4229903 h 6566699"/>
                <a:gd name="connsiteX5" fmla="*/ 1006703 w 5977208"/>
                <a:gd name="connsiteY5" fmla="*/ 4045753 h 6566699"/>
                <a:gd name="connsiteX6" fmla="*/ 1260703 w 5977208"/>
                <a:gd name="connsiteY6" fmla="*/ 3874303 h 6566699"/>
                <a:gd name="connsiteX7" fmla="*/ 1260703 w 5977208"/>
                <a:gd name="connsiteY7" fmla="*/ 3740953 h 6566699"/>
                <a:gd name="connsiteX8" fmla="*/ 1368653 w 5977208"/>
                <a:gd name="connsiteY8" fmla="*/ 3664753 h 6566699"/>
                <a:gd name="connsiteX9" fmla="*/ 98611 w 5977208"/>
                <a:gd name="connsiteY9" fmla="*/ 6566699 h 6566699"/>
                <a:gd name="connsiteX10" fmla="*/ 524063 w 5977208"/>
                <a:gd name="connsiteY10" fmla="*/ 6498437 h 6566699"/>
                <a:gd name="connsiteX11" fmla="*/ 462149 w 5977208"/>
                <a:gd name="connsiteY11" fmla="*/ 5585617 h 6566699"/>
                <a:gd name="connsiteX12" fmla="*/ 622485 w 5977208"/>
                <a:gd name="connsiteY12" fmla="*/ 5595139 h 6566699"/>
                <a:gd name="connsiteX13" fmla="*/ 1187641 w 5977208"/>
                <a:gd name="connsiteY13" fmla="*/ 6093617 h 6566699"/>
                <a:gd name="connsiteX14" fmla="*/ 1844696 w 5977208"/>
                <a:gd name="connsiteY14" fmla="*/ 5648451 h 6566699"/>
                <a:gd name="connsiteX15" fmla="*/ 1690881 w 5977208"/>
                <a:gd name="connsiteY15" fmla="*/ 5185559 h 6566699"/>
                <a:gd name="connsiteX16" fmla="*/ 1773429 w 5977208"/>
                <a:gd name="connsiteY16" fmla="*/ 4310843 h 6566699"/>
                <a:gd name="connsiteX17" fmla="*/ 1865503 w 5977208"/>
                <a:gd name="connsiteY17" fmla="*/ 4739469 h 6566699"/>
                <a:gd name="connsiteX18" fmla="*/ 2838645 w 5977208"/>
                <a:gd name="connsiteY18" fmla="*/ 4858531 h 6566699"/>
                <a:gd name="connsiteX19" fmla="*/ 2864994 w 5977208"/>
                <a:gd name="connsiteY19" fmla="*/ 5802253 h 6566699"/>
                <a:gd name="connsiteX20" fmla="*/ 3692725 w 5977208"/>
                <a:gd name="connsiteY20" fmla="*/ 5861839 h 6566699"/>
                <a:gd name="connsiteX21" fmla="*/ 3628252 w 5977208"/>
                <a:gd name="connsiteY21" fmla="*/ 5014934 h 6566699"/>
                <a:gd name="connsiteX22" fmla="*/ 3756223 w 5977208"/>
                <a:gd name="connsiteY22" fmla="*/ 4464853 h 6566699"/>
                <a:gd name="connsiteX23" fmla="*/ 4397603 w 5977208"/>
                <a:gd name="connsiteY23" fmla="*/ 4350553 h 6566699"/>
                <a:gd name="connsiteX24" fmla="*/ 4473803 w 5977208"/>
                <a:gd name="connsiteY24" fmla="*/ 4134653 h 6566699"/>
                <a:gd name="connsiteX25" fmla="*/ 4708753 w 5977208"/>
                <a:gd name="connsiteY25" fmla="*/ 4102903 h 6566699"/>
                <a:gd name="connsiteX26" fmla="*/ 4835753 w 5977208"/>
                <a:gd name="connsiteY26" fmla="*/ 4261653 h 6566699"/>
                <a:gd name="connsiteX27" fmla="*/ 4892903 w 5977208"/>
                <a:gd name="connsiteY27" fmla="*/ 4020353 h 6566699"/>
                <a:gd name="connsiteX28" fmla="*/ 4911953 w 5977208"/>
                <a:gd name="connsiteY28" fmla="*/ 3925103 h 6566699"/>
                <a:gd name="connsiteX29" fmla="*/ 4753203 w 5977208"/>
                <a:gd name="connsiteY29" fmla="*/ 3772703 h 6566699"/>
                <a:gd name="connsiteX30" fmla="*/ 4664303 w 5977208"/>
                <a:gd name="connsiteY30" fmla="*/ 3556803 h 6566699"/>
                <a:gd name="connsiteX31" fmla="*/ 4708753 w 5977208"/>
                <a:gd name="connsiteY31" fmla="*/ 3423453 h 6566699"/>
                <a:gd name="connsiteX32" fmla="*/ 4842103 w 5977208"/>
                <a:gd name="connsiteY32" fmla="*/ 3334553 h 6566699"/>
                <a:gd name="connsiteX33" fmla="*/ 4594453 w 5977208"/>
                <a:gd name="connsiteY33" fmla="*/ 3042453 h 6566699"/>
                <a:gd name="connsiteX34" fmla="*/ 4683353 w 5977208"/>
                <a:gd name="connsiteY34" fmla="*/ 2953553 h 6566699"/>
                <a:gd name="connsiteX35" fmla="*/ 4791303 w 5977208"/>
                <a:gd name="connsiteY35" fmla="*/ 3029753 h 6566699"/>
                <a:gd name="connsiteX36" fmla="*/ 4835753 w 5977208"/>
                <a:gd name="connsiteY36" fmla="*/ 2972603 h 6566699"/>
                <a:gd name="connsiteX37" fmla="*/ 4772253 w 5977208"/>
                <a:gd name="connsiteY37" fmla="*/ 2883703 h 6566699"/>
                <a:gd name="connsiteX38" fmla="*/ 4975453 w 5977208"/>
                <a:gd name="connsiteY38" fmla="*/ 2763053 h 6566699"/>
                <a:gd name="connsiteX39" fmla="*/ 5108803 w 5977208"/>
                <a:gd name="connsiteY39" fmla="*/ 2737653 h 6566699"/>
                <a:gd name="connsiteX40" fmla="*/ 5216753 w 5977208"/>
                <a:gd name="connsiteY40" fmla="*/ 2845603 h 6566699"/>
                <a:gd name="connsiteX41" fmla="*/ 5331053 w 5977208"/>
                <a:gd name="connsiteY41" fmla="*/ 2832903 h 6566699"/>
                <a:gd name="connsiteX42" fmla="*/ 5400903 w 5977208"/>
                <a:gd name="connsiteY42" fmla="*/ 2909103 h 6566699"/>
                <a:gd name="connsiteX43" fmla="*/ 5470753 w 5977208"/>
                <a:gd name="connsiteY43" fmla="*/ 2832903 h 6566699"/>
                <a:gd name="connsiteX44" fmla="*/ 5591403 w 5977208"/>
                <a:gd name="connsiteY44" fmla="*/ 2896403 h 6566699"/>
                <a:gd name="connsiteX45" fmla="*/ 5667603 w 5977208"/>
                <a:gd name="connsiteY45" fmla="*/ 2724953 h 6566699"/>
                <a:gd name="connsiteX46" fmla="*/ 5686653 w 5977208"/>
                <a:gd name="connsiteY46" fmla="*/ 2617003 h 6566699"/>
                <a:gd name="connsiteX47" fmla="*/ 5977208 w 5977208"/>
                <a:gd name="connsiteY47" fmla="*/ 2699039 h 6566699"/>
                <a:gd name="connsiteX48" fmla="*/ 5888235 w 5977208"/>
                <a:gd name="connsiteY48" fmla="*/ 629427 h 6566699"/>
                <a:gd name="connsiteX49" fmla="*/ 5858043 w 5977208"/>
                <a:gd name="connsiteY49" fmla="*/ 557989 h 6566699"/>
                <a:gd name="connsiteX50" fmla="*/ 5462783 w 5977208"/>
                <a:gd name="connsiteY50" fmla="*/ 357941 h 6566699"/>
                <a:gd name="connsiteX51" fmla="*/ 5123729 w 5977208"/>
                <a:gd name="connsiteY51" fmla="*/ 326023 h 6566699"/>
                <a:gd name="connsiteX52" fmla="*/ 4776317 w 5977208"/>
                <a:gd name="connsiteY52" fmla="*/ 504266 h 6566699"/>
                <a:gd name="connsiteX53" fmla="*/ 4273277 w 5977208"/>
                <a:gd name="connsiteY53" fmla="*/ 493738 h 6566699"/>
                <a:gd name="connsiteX54" fmla="*/ 4402832 w 5977208"/>
                <a:gd name="connsiteY54" fmla="*/ 847843 h 6566699"/>
                <a:gd name="connsiteX55" fmla="*/ 4234896 w 5977208"/>
                <a:gd name="connsiteY55" fmla="*/ 886271 h 6566699"/>
                <a:gd name="connsiteX56" fmla="*/ 3889603 w 5977208"/>
                <a:gd name="connsiteY56" fmla="*/ 343675 h 6566699"/>
                <a:gd name="connsiteX57" fmla="*/ 3102352 w 5977208"/>
                <a:gd name="connsiteY57" fmla="*/ 113939 h 6566699"/>
                <a:gd name="connsiteX58" fmla="*/ 2986287 w 5977208"/>
                <a:gd name="connsiteY58" fmla="*/ 135687 h 6566699"/>
                <a:gd name="connsiteX59" fmla="*/ 2990746 w 5977208"/>
                <a:gd name="connsiteY59" fmla="*/ 145432 h 6566699"/>
                <a:gd name="connsiteX60" fmla="*/ 2790323 w 5977208"/>
                <a:gd name="connsiteY60" fmla="*/ 280927 h 6566699"/>
                <a:gd name="connsiteX61" fmla="*/ 2766291 w 5977208"/>
                <a:gd name="connsiteY61" fmla="*/ 328302 h 6566699"/>
                <a:gd name="connsiteX62" fmla="*/ 2456508 w 5977208"/>
                <a:gd name="connsiteY62" fmla="*/ 411748 h 6566699"/>
                <a:gd name="connsiteX63" fmla="*/ 2065533 w 5977208"/>
                <a:gd name="connsiteY63" fmla="*/ 850091 h 6566699"/>
                <a:gd name="connsiteX64" fmla="*/ 1938533 w 5977208"/>
                <a:gd name="connsiteY64" fmla="*/ 1080303 h 6566699"/>
                <a:gd name="connsiteX65" fmla="*/ 1863953 w 5977208"/>
                <a:gd name="connsiteY65" fmla="*/ 1118403 h 6566699"/>
                <a:gd name="connsiteX66" fmla="*/ 1933803 w 5977208"/>
                <a:gd name="connsiteY66" fmla="*/ 1480353 h 6566699"/>
                <a:gd name="connsiteX67" fmla="*/ 1908403 w 5977208"/>
                <a:gd name="connsiteY67" fmla="*/ 1556553 h 6566699"/>
                <a:gd name="connsiteX68" fmla="*/ 1933803 w 5977208"/>
                <a:gd name="connsiteY68" fmla="*/ 1658153 h 6566699"/>
                <a:gd name="connsiteX69" fmla="*/ 1838553 w 5977208"/>
                <a:gd name="connsiteY69" fmla="*/ 1753403 h 6566699"/>
                <a:gd name="connsiteX70" fmla="*/ 1787753 w 5977208"/>
                <a:gd name="connsiteY70" fmla="*/ 1956603 h 6566699"/>
                <a:gd name="connsiteX71" fmla="*/ 1559153 w 5977208"/>
                <a:gd name="connsiteY71" fmla="*/ 2064553 h 6566699"/>
                <a:gd name="connsiteX72" fmla="*/ 1540103 w 5977208"/>
                <a:gd name="connsiteY72" fmla="*/ 2356653 h 6566699"/>
                <a:gd name="connsiteX73" fmla="*/ 1616303 w 5977208"/>
                <a:gd name="connsiteY73" fmla="*/ 2432853 h 6566699"/>
                <a:gd name="connsiteX74" fmla="*/ 1584553 w 5977208"/>
                <a:gd name="connsiteY74" fmla="*/ 2483653 h 6566699"/>
                <a:gd name="connsiteX75" fmla="*/ 1387703 w 5977208"/>
                <a:gd name="connsiteY75" fmla="*/ 2509053 h 6566699"/>
                <a:gd name="connsiteX76" fmla="*/ 1228953 w 5977208"/>
                <a:gd name="connsiteY76" fmla="*/ 2699553 h 6566699"/>
                <a:gd name="connsiteX77" fmla="*/ 1108303 w 5977208"/>
                <a:gd name="connsiteY77" fmla="*/ 2623353 h 6566699"/>
                <a:gd name="connsiteX78" fmla="*/ 1013053 w 5977208"/>
                <a:gd name="connsiteY78" fmla="*/ 2547153 h 6566699"/>
                <a:gd name="connsiteX79" fmla="*/ 867003 w 5977208"/>
                <a:gd name="connsiteY79" fmla="*/ 2305853 h 6566699"/>
                <a:gd name="connsiteX80" fmla="*/ 778103 w 5977208"/>
                <a:gd name="connsiteY80" fmla="*/ 2204253 h 6566699"/>
                <a:gd name="connsiteX81" fmla="*/ 873353 w 5977208"/>
                <a:gd name="connsiteY81" fmla="*/ 2007403 h 6566699"/>
                <a:gd name="connsiteX82" fmla="*/ 720953 w 5977208"/>
                <a:gd name="connsiteY82" fmla="*/ 1994703 h 6566699"/>
                <a:gd name="connsiteX83" fmla="*/ 765403 w 5977208"/>
                <a:gd name="connsiteY83" fmla="*/ 1874053 h 6566699"/>
                <a:gd name="connsiteX84" fmla="*/ 619353 w 5977208"/>
                <a:gd name="connsiteY84" fmla="*/ 1791503 h 6566699"/>
                <a:gd name="connsiteX85" fmla="*/ 543153 w 5977208"/>
                <a:gd name="connsiteY85" fmla="*/ 1823253 h 6566699"/>
                <a:gd name="connsiteX86" fmla="*/ 428853 w 5977208"/>
                <a:gd name="connsiteY86" fmla="*/ 1899453 h 6566699"/>
                <a:gd name="connsiteX87" fmla="*/ 384403 w 5977208"/>
                <a:gd name="connsiteY87" fmla="*/ 2083603 h 6566699"/>
                <a:gd name="connsiteX88" fmla="*/ 397103 w 5977208"/>
                <a:gd name="connsiteY88" fmla="*/ 2166153 h 6566699"/>
                <a:gd name="connsiteX89" fmla="*/ 244703 w 5977208"/>
                <a:gd name="connsiteY89" fmla="*/ 2305853 h 6566699"/>
                <a:gd name="connsiteX90" fmla="*/ 98653 w 5977208"/>
                <a:gd name="connsiteY90" fmla="*/ 2509053 h 6566699"/>
                <a:gd name="connsiteX91" fmla="*/ 98653 w 5977208"/>
                <a:gd name="connsiteY91" fmla="*/ 2724953 h 6566699"/>
                <a:gd name="connsiteX92" fmla="*/ 320903 w 5977208"/>
                <a:gd name="connsiteY92" fmla="*/ 2915453 h 6566699"/>
                <a:gd name="connsiteX93" fmla="*/ 473303 w 5977208"/>
                <a:gd name="connsiteY93" fmla="*/ 2896403 h 6566699"/>
                <a:gd name="connsiteX94" fmla="*/ 524103 w 5977208"/>
                <a:gd name="connsiteY94" fmla="*/ 3042453 h 6566699"/>
                <a:gd name="connsiteX95" fmla="*/ 600303 w 5977208"/>
                <a:gd name="connsiteY95" fmla="*/ 3220253 h 6566699"/>
                <a:gd name="connsiteX96" fmla="*/ 752703 w 5977208"/>
                <a:gd name="connsiteY96" fmla="*/ 3353603 h 6566699"/>
                <a:gd name="connsiteX97" fmla="*/ 828903 w 5977208"/>
                <a:gd name="connsiteY97" fmla="*/ 3588553 h 6566699"/>
                <a:gd name="connsiteX98" fmla="*/ 562203 w 5977208"/>
                <a:gd name="connsiteY98" fmla="*/ 3556803 h 6566699"/>
                <a:gd name="connsiteX99" fmla="*/ 225653 w 5977208"/>
                <a:gd name="connsiteY99" fmla="*/ 3563153 h 6566699"/>
                <a:gd name="connsiteX100" fmla="*/ 206603 w 5977208"/>
                <a:gd name="connsiteY100" fmla="*/ 3779053 h 6566699"/>
                <a:gd name="connsiteX101" fmla="*/ 187553 w 5977208"/>
                <a:gd name="connsiteY101" fmla="*/ 4039403 h 6566699"/>
                <a:gd name="connsiteX102" fmla="*/ 200253 w 5977208"/>
                <a:gd name="connsiteY102" fmla="*/ 4242603 h 6566699"/>
                <a:gd name="connsiteX103" fmla="*/ 257403 w 5977208"/>
                <a:gd name="connsiteY103" fmla="*/ 4280703 h 6566699"/>
                <a:gd name="connsiteX104" fmla="*/ 390753 w 5977208"/>
                <a:gd name="connsiteY104" fmla="*/ 4395003 h 6566699"/>
                <a:gd name="connsiteX105" fmla="*/ 562203 w 5977208"/>
                <a:gd name="connsiteY105" fmla="*/ 4433103 h 6566699"/>
                <a:gd name="connsiteX0" fmla="*/ 908094 w 6323099"/>
                <a:gd name="connsiteY0" fmla="*/ 4433103 h 6566699"/>
                <a:gd name="connsiteX1" fmla="*/ 965244 w 6323099"/>
                <a:gd name="connsiteY1" fmla="*/ 4363253 h 6566699"/>
                <a:gd name="connsiteX2" fmla="*/ 1060494 w 6323099"/>
                <a:gd name="connsiteY2" fmla="*/ 4363253 h 6566699"/>
                <a:gd name="connsiteX3" fmla="*/ 1193844 w 6323099"/>
                <a:gd name="connsiteY3" fmla="*/ 4268003 h 6566699"/>
                <a:gd name="connsiteX4" fmla="*/ 1314494 w 6323099"/>
                <a:gd name="connsiteY4" fmla="*/ 4229903 h 6566699"/>
                <a:gd name="connsiteX5" fmla="*/ 1352594 w 6323099"/>
                <a:gd name="connsiteY5" fmla="*/ 4045753 h 6566699"/>
                <a:gd name="connsiteX6" fmla="*/ 1606594 w 6323099"/>
                <a:gd name="connsiteY6" fmla="*/ 3874303 h 6566699"/>
                <a:gd name="connsiteX7" fmla="*/ 1606594 w 6323099"/>
                <a:gd name="connsiteY7" fmla="*/ 3740953 h 6566699"/>
                <a:gd name="connsiteX8" fmla="*/ 0 w 6323099"/>
                <a:gd name="connsiteY8" fmla="*/ 6379373 h 6566699"/>
                <a:gd name="connsiteX9" fmla="*/ 444502 w 6323099"/>
                <a:gd name="connsiteY9" fmla="*/ 6566699 h 6566699"/>
                <a:gd name="connsiteX10" fmla="*/ 869954 w 6323099"/>
                <a:gd name="connsiteY10" fmla="*/ 6498437 h 6566699"/>
                <a:gd name="connsiteX11" fmla="*/ 808040 w 6323099"/>
                <a:gd name="connsiteY11" fmla="*/ 5585617 h 6566699"/>
                <a:gd name="connsiteX12" fmla="*/ 968376 w 6323099"/>
                <a:gd name="connsiteY12" fmla="*/ 5595139 h 6566699"/>
                <a:gd name="connsiteX13" fmla="*/ 1533532 w 6323099"/>
                <a:gd name="connsiteY13" fmla="*/ 6093617 h 6566699"/>
                <a:gd name="connsiteX14" fmla="*/ 2190587 w 6323099"/>
                <a:gd name="connsiteY14" fmla="*/ 5648451 h 6566699"/>
                <a:gd name="connsiteX15" fmla="*/ 2036772 w 6323099"/>
                <a:gd name="connsiteY15" fmla="*/ 5185559 h 6566699"/>
                <a:gd name="connsiteX16" fmla="*/ 2119320 w 6323099"/>
                <a:gd name="connsiteY16" fmla="*/ 4310843 h 6566699"/>
                <a:gd name="connsiteX17" fmla="*/ 2211394 w 6323099"/>
                <a:gd name="connsiteY17" fmla="*/ 4739469 h 6566699"/>
                <a:gd name="connsiteX18" fmla="*/ 3184536 w 6323099"/>
                <a:gd name="connsiteY18" fmla="*/ 4858531 h 6566699"/>
                <a:gd name="connsiteX19" fmla="*/ 3210885 w 6323099"/>
                <a:gd name="connsiteY19" fmla="*/ 5802253 h 6566699"/>
                <a:gd name="connsiteX20" fmla="*/ 4038616 w 6323099"/>
                <a:gd name="connsiteY20" fmla="*/ 5861839 h 6566699"/>
                <a:gd name="connsiteX21" fmla="*/ 3974143 w 6323099"/>
                <a:gd name="connsiteY21" fmla="*/ 5014934 h 6566699"/>
                <a:gd name="connsiteX22" fmla="*/ 4102114 w 6323099"/>
                <a:gd name="connsiteY22" fmla="*/ 4464853 h 6566699"/>
                <a:gd name="connsiteX23" fmla="*/ 4743494 w 6323099"/>
                <a:gd name="connsiteY23" fmla="*/ 4350553 h 6566699"/>
                <a:gd name="connsiteX24" fmla="*/ 4819694 w 6323099"/>
                <a:gd name="connsiteY24" fmla="*/ 4134653 h 6566699"/>
                <a:gd name="connsiteX25" fmla="*/ 5054644 w 6323099"/>
                <a:gd name="connsiteY25" fmla="*/ 4102903 h 6566699"/>
                <a:gd name="connsiteX26" fmla="*/ 5181644 w 6323099"/>
                <a:gd name="connsiteY26" fmla="*/ 4261653 h 6566699"/>
                <a:gd name="connsiteX27" fmla="*/ 5238794 w 6323099"/>
                <a:gd name="connsiteY27" fmla="*/ 4020353 h 6566699"/>
                <a:gd name="connsiteX28" fmla="*/ 5257844 w 6323099"/>
                <a:gd name="connsiteY28" fmla="*/ 3925103 h 6566699"/>
                <a:gd name="connsiteX29" fmla="*/ 5099094 w 6323099"/>
                <a:gd name="connsiteY29" fmla="*/ 3772703 h 6566699"/>
                <a:gd name="connsiteX30" fmla="*/ 5010194 w 6323099"/>
                <a:gd name="connsiteY30" fmla="*/ 3556803 h 6566699"/>
                <a:gd name="connsiteX31" fmla="*/ 5054644 w 6323099"/>
                <a:gd name="connsiteY31" fmla="*/ 3423453 h 6566699"/>
                <a:gd name="connsiteX32" fmla="*/ 5187994 w 6323099"/>
                <a:gd name="connsiteY32" fmla="*/ 3334553 h 6566699"/>
                <a:gd name="connsiteX33" fmla="*/ 4940344 w 6323099"/>
                <a:gd name="connsiteY33" fmla="*/ 3042453 h 6566699"/>
                <a:gd name="connsiteX34" fmla="*/ 5029244 w 6323099"/>
                <a:gd name="connsiteY34" fmla="*/ 2953553 h 6566699"/>
                <a:gd name="connsiteX35" fmla="*/ 5137194 w 6323099"/>
                <a:gd name="connsiteY35" fmla="*/ 3029753 h 6566699"/>
                <a:gd name="connsiteX36" fmla="*/ 5181644 w 6323099"/>
                <a:gd name="connsiteY36" fmla="*/ 2972603 h 6566699"/>
                <a:gd name="connsiteX37" fmla="*/ 5118144 w 6323099"/>
                <a:gd name="connsiteY37" fmla="*/ 2883703 h 6566699"/>
                <a:gd name="connsiteX38" fmla="*/ 5321344 w 6323099"/>
                <a:gd name="connsiteY38" fmla="*/ 2763053 h 6566699"/>
                <a:gd name="connsiteX39" fmla="*/ 5454694 w 6323099"/>
                <a:gd name="connsiteY39" fmla="*/ 2737653 h 6566699"/>
                <a:gd name="connsiteX40" fmla="*/ 5562644 w 6323099"/>
                <a:gd name="connsiteY40" fmla="*/ 2845603 h 6566699"/>
                <a:gd name="connsiteX41" fmla="*/ 5676944 w 6323099"/>
                <a:gd name="connsiteY41" fmla="*/ 2832903 h 6566699"/>
                <a:gd name="connsiteX42" fmla="*/ 5746794 w 6323099"/>
                <a:gd name="connsiteY42" fmla="*/ 2909103 h 6566699"/>
                <a:gd name="connsiteX43" fmla="*/ 5816644 w 6323099"/>
                <a:gd name="connsiteY43" fmla="*/ 2832903 h 6566699"/>
                <a:gd name="connsiteX44" fmla="*/ 5937294 w 6323099"/>
                <a:gd name="connsiteY44" fmla="*/ 2896403 h 6566699"/>
                <a:gd name="connsiteX45" fmla="*/ 6013494 w 6323099"/>
                <a:gd name="connsiteY45" fmla="*/ 2724953 h 6566699"/>
                <a:gd name="connsiteX46" fmla="*/ 6032544 w 6323099"/>
                <a:gd name="connsiteY46" fmla="*/ 2617003 h 6566699"/>
                <a:gd name="connsiteX47" fmla="*/ 6323099 w 6323099"/>
                <a:gd name="connsiteY47" fmla="*/ 2699039 h 6566699"/>
                <a:gd name="connsiteX48" fmla="*/ 6234126 w 6323099"/>
                <a:gd name="connsiteY48" fmla="*/ 629427 h 6566699"/>
                <a:gd name="connsiteX49" fmla="*/ 6203934 w 6323099"/>
                <a:gd name="connsiteY49" fmla="*/ 557989 h 6566699"/>
                <a:gd name="connsiteX50" fmla="*/ 5808674 w 6323099"/>
                <a:gd name="connsiteY50" fmla="*/ 357941 h 6566699"/>
                <a:gd name="connsiteX51" fmla="*/ 5469620 w 6323099"/>
                <a:gd name="connsiteY51" fmla="*/ 326023 h 6566699"/>
                <a:gd name="connsiteX52" fmla="*/ 5122208 w 6323099"/>
                <a:gd name="connsiteY52" fmla="*/ 504266 h 6566699"/>
                <a:gd name="connsiteX53" fmla="*/ 4619168 w 6323099"/>
                <a:gd name="connsiteY53" fmla="*/ 493738 h 6566699"/>
                <a:gd name="connsiteX54" fmla="*/ 4748723 w 6323099"/>
                <a:gd name="connsiteY54" fmla="*/ 847843 h 6566699"/>
                <a:gd name="connsiteX55" fmla="*/ 4580787 w 6323099"/>
                <a:gd name="connsiteY55" fmla="*/ 886271 h 6566699"/>
                <a:gd name="connsiteX56" fmla="*/ 4235494 w 6323099"/>
                <a:gd name="connsiteY56" fmla="*/ 343675 h 6566699"/>
                <a:gd name="connsiteX57" fmla="*/ 3448243 w 6323099"/>
                <a:gd name="connsiteY57" fmla="*/ 113939 h 6566699"/>
                <a:gd name="connsiteX58" fmla="*/ 3332178 w 6323099"/>
                <a:gd name="connsiteY58" fmla="*/ 135687 h 6566699"/>
                <a:gd name="connsiteX59" fmla="*/ 3336637 w 6323099"/>
                <a:gd name="connsiteY59" fmla="*/ 145432 h 6566699"/>
                <a:gd name="connsiteX60" fmla="*/ 3136214 w 6323099"/>
                <a:gd name="connsiteY60" fmla="*/ 280927 h 6566699"/>
                <a:gd name="connsiteX61" fmla="*/ 3112182 w 6323099"/>
                <a:gd name="connsiteY61" fmla="*/ 328302 h 6566699"/>
                <a:gd name="connsiteX62" fmla="*/ 2802399 w 6323099"/>
                <a:gd name="connsiteY62" fmla="*/ 411748 h 6566699"/>
                <a:gd name="connsiteX63" fmla="*/ 2411424 w 6323099"/>
                <a:gd name="connsiteY63" fmla="*/ 850091 h 6566699"/>
                <a:gd name="connsiteX64" fmla="*/ 2284424 w 6323099"/>
                <a:gd name="connsiteY64" fmla="*/ 1080303 h 6566699"/>
                <a:gd name="connsiteX65" fmla="*/ 2209844 w 6323099"/>
                <a:gd name="connsiteY65" fmla="*/ 1118403 h 6566699"/>
                <a:gd name="connsiteX66" fmla="*/ 2279694 w 6323099"/>
                <a:gd name="connsiteY66" fmla="*/ 1480353 h 6566699"/>
                <a:gd name="connsiteX67" fmla="*/ 2254294 w 6323099"/>
                <a:gd name="connsiteY67" fmla="*/ 1556553 h 6566699"/>
                <a:gd name="connsiteX68" fmla="*/ 2279694 w 6323099"/>
                <a:gd name="connsiteY68" fmla="*/ 1658153 h 6566699"/>
                <a:gd name="connsiteX69" fmla="*/ 2184444 w 6323099"/>
                <a:gd name="connsiteY69" fmla="*/ 1753403 h 6566699"/>
                <a:gd name="connsiteX70" fmla="*/ 2133644 w 6323099"/>
                <a:gd name="connsiteY70" fmla="*/ 1956603 h 6566699"/>
                <a:gd name="connsiteX71" fmla="*/ 1905044 w 6323099"/>
                <a:gd name="connsiteY71" fmla="*/ 2064553 h 6566699"/>
                <a:gd name="connsiteX72" fmla="*/ 1885994 w 6323099"/>
                <a:gd name="connsiteY72" fmla="*/ 2356653 h 6566699"/>
                <a:gd name="connsiteX73" fmla="*/ 1962194 w 6323099"/>
                <a:gd name="connsiteY73" fmla="*/ 2432853 h 6566699"/>
                <a:gd name="connsiteX74" fmla="*/ 1930444 w 6323099"/>
                <a:gd name="connsiteY74" fmla="*/ 2483653 h 6566699"/>
                <a:gd name="connsiteX75" fmla="*/ 1733594 w 6323099"/>
                <a:gd name="connsiteY75" fmla="*/ 2509053 h 6566699"/>
                <a:gd name="connsiteX76" fmla="*/ 1574844 w 6323099"/>
                <a:gd name="connsiteY76" fmla="*/ 2699553 h 6566699"/>
                <a:gd name="connsiteX77" fmla="*/ 1454194 w 6323099"/>
                <a:gd name="connsiteY77" fmla="*/ 2623353 h 6566699"/>
                <a:gd name="connsiteX78" fmla="*/ 1358944 w 6323099"/>
                <a:gd name="connsiteY78" fmla="*/ 2547153 h 6566699"/>
                <a:gd name="connsiteX79" fmla="*/ 1212894 w 6323099"/>
                <a:gd name="connsiteY79" fmla="*/ 2305853 h 6566699"/>
                <a:gd name="connsiteX80" fmla="*/ 1123994 w 6323099"/>
                <a:gd name="connsiteY80" fmla="*/ 2204253 h 6566699"/>
                <a:gd name="connsiteX81" fmla="*/ 1219244 w 6323099"/>
                <a:gd name="connsiteY81" fmla="*/ 2007403 h 6566699"/>
                <a:gd name="connsiteX82" fmla="*/ 1066844 w 6323099"/>
                <a:gd name="connsiteY82" fmla="*/ 1994703 h 6566699"/>
                <a:gd name="connsiteX83" fmla="*/ 1111294 w 6323099"/>
                <a:gd name="connsiteY83" fmla="*/ 1874053 h 6566699"/>
                <a:gd name="connsiteX84" fmla="*/ 965244 w 6323099"/>
                <a:gd name="connsiteY84" fmla="*/ 1791503 h 6566699"/>
                <a:gd name="connsiteX85" fmla="*/ 889044 w 6323099"/>
                <a:gd name="connsiteY85" fmla="*/ 1823253 h 6566699"/>
                <a:gd name="connsiteX86" fmla="*/ 774744 w 6323099"/>
                <a:gd name="connsiteY86" fmla="*/ 1899453 h 6566699"/>
                <a:gd name="connsiteX87" fmla="*/ 730294 w 6323099"/>
                <a:gd name="connsiteY87" fmla="*/ 2083603 h 6566699"/>
                <a:gd name="connsiteX88" fmla="*/ 742994 w 6323099"/>
                <a:gd name="connsiteY88" fmla="*/ 2166153 h 6566699"/>
                <a:gd name="connsiteX89" fmla="*/ 590594 w 6323099"/>
                <a:gd name="connsiteY89" fmla="*/ 2305853 h 6566699"/>
                <a:gd name="connsiteX90" fmla="*/ 444544 w 6323099"/>
                <a:gd name="connsiteY90" fmla="*/ 2509053 h 6566699"/>
                <a:gd name="connsiteX91" fmla="*/ 444544 w 6323099"/>
                <a:gd name="connsiteY91" fmla="*/ 2724953 h 6566699"/>
                <a:gd name="connsiteX92" fmla="*/ 666794 w 6323099"/>
                <a:gd name="connsiteY92" fmla="*/ 2915453 h 6566699"/>
                <a:gd name="connsiteX93" fmla="*/ 819194 w 6323099"/>
                <a:gd name="connsiteY93" fmla="*/ 2896403 h 6566699"/>
                <a:gd name="connsiteX94" fmla="*/ 869994 w 6323099"/>
                <a:gd name="connsiteY94" fmla="*/ 3042453 h 6566699"/>
                <a:gd name="connsiteX95" fmla="*/ 946194 w 6323099"/>
                <a:gd name="connsiteY95" fmla="*/ 3220253 h 6566699"/>
                <a:gd name="connsiteX96" fmla="*/ 1098594 w 6323099"/>
                <a:gd name="connsiteY96" fmla="*/ 3353603 h 6566699"/>
                <a:gd name="connsiteX97" fmla="*/ 1174794 w 6323099"/>
                <a:gd name="connsiteY97" fmla="*/ 3588553 h 6566699"/>
                <a:gd name="connsiteX98" fmla="*/ 908094 w 6323099"/>
                <a:gd name="connsiteY98" fmla="*/ 3556803 h 6566699"/>
                <a:gd name="connsiteX99" fmla="*/ 571544 w 6323099"/>
                <a:gd name="connsiteY99" fmla="*/ 3563153 h 6566699"/>
                <a:gd name="connsiteX100" fmla="*/ 552494 w 6323099"/>
                <a:gd name="connsiteY100" fmla="*/ 3779053 h 6566699"/>
                <a:gd name="connsiteX101" fmla="*/ 533444 w 6323099"/>
                <a:gd name="connsiteY101" fmla="*/ 4039403 h 6566699"/>
                <a:gd name="connsiteX102" fmla="*/ 546144 w 6323099"/>
                <a:gd name="connsiteY102" fmla="*/ 4242603 h 6566699"/>
                <a:gd name="connsiteX103" fmla="*/ 603294 w 6323099"/>
                <a:gd name="connsiteY103" fmla="*/ 4280703 h 6566699"/>
                <a:gd name="connsiteX104" fmla="*/ 736644 w 6323099"/>
                <a:gd name="connsiteY104" fmla="*/ 4395003 h 6566699"/>
                <a:gd name="connsiteX105" fmla="*/ 908094 w 6323099"/>
                <a:gd name="connsiteY105" fmla="*/ 4433103 h 6566699"/>
                <a:gd name="connsiteX0" fmla="*/ 908094 w 6323099"/>
                <a:gd name="connsiteY0" fmla="*/ 4433103 h 6566699"/>
                <a:gd name="connsiteX1" fmla="*/ 965244 w 6323099"/>
                <a:gd name="connsiteY1" fmla="*/ 4363253 h 6566699"/>
                <a:gd name="connsiteX2" fmla="*/ 1060494 w 6323099"/>
                <a:gd name="connsiteY2" fmla="*/ 4363253 h 6566699"/>
                <a:gd name="connsiteX3" fmla="*/ 1193844 w 6323099"/>
                <a:gd name="connsiteY3" fmla="*/ 4268003 h 6566699"/>
                <a:gd name="connsiteX4" fmla="*/ 1314494 w 6323099"/>
                <a:gd name="connsiteY4" fmla="*/ 4229903 h 6566699"/>
                <a:gd name="connsiteX5" fmla="*/ 1352594 w 6323099"/>
                <a:gd name="connsiteY5" fmla="*/ 4045753 h 6566699"/>
                <a:gd name="connsiteX6" fmla="*/ 1606594 w 6323099"/>
                <a:gd name="connsiteY6" fmla="*/ 3874303 h 6566699"/>
                <a:gd name="connsiteX7" fmla="*/ 1606594 w 6323099"/>
                <a:gd name="connsiteY7" fmla="*/ 4455309 h 6566699"/>
                <a:gd name="connsiteX8" fmla="*/ 0 w 6323099"/>
                <a:gd name="connsiteY8" fmla="*/ 6379373 h 6566699"/>
                <a:gd name="connsiteX9" fmla="*/ 444502 w 6323099"/>
                <a:gd name="connsiteY9" fmla="*/ 6566699 h 6566699"/>
                <a:gd name="connsiteX10" fmla="*/ 869954 w 6323099"/>
                <a:gd name="connsiteY10" fmla="*/ 6498437 h 6566699"/>
                <a:gd name="connsiteX11" fmla="*/ 808040 w 6323099"/>
                <a:gd name="connsiteY11" fmla="*/ 5585617 h 6566699"/>
                <a:gd name="connsiteX12" fmla="*/ 968376 w 6323099"/>
                <a:gd name="connsiteY12" fmla="*/ 5595139 h 6566699"/>
                <a:gd name="connsiteX13" fmla="*/ 1533532 w 6323099"/>
                <a:gd name="connsiteY13" fmla="*/ 6093617 h 6566699"/>
                <a:gd name="connsiteX14" fmla="*/ 2190587 w 6323099"/>
                <a:gd name="connsiteY14" fmla="*/ 5648451 h 6566699"/>
                <a:gd name="connsiteX15" fmla="*/ 2036772 w 6323099"/>
                <a:gd name="connsiteY15" fmla="*/ 5185559 h 6566699"/>
                <a:gd name="connsiteX16" fmla="*/ 2119320 w 6323099"/>
                <a:gd name="connsiteY16" fmla="*/ 4310843 h 6566699"/>
                <a:gd name="connsiteX17" fmla="*/ 2211394 w 6323099"/>
                <a:gd name="connsiteY17" fmla="*/ 4739469 h 6566699"/>
                <a:gd name="connsiteX18" fmla="*/ 3184536 w 6323099"/>
                <a:gd name="connsiteY18" fmla="*/ 4858531 h 6566699"/>
                <a:gd name="connsiteX19" fmla="*/ 3210885 w 6323099"/>
                <a:gd name="connsiteY19" fmla="*/ 5802253 h 6566699"/>
                <a:gd name="connsiteX20" fmla="*/ 4038616 w 6323099"/>
                <a:gd name="connsiteY20" fmla="*/ 5861839 h 6566699"/>
                <a:gd name="connsiteX21" fmla="*/ 3974143 w 6323099"/>
                <a:gd name="connsiteY21" fmla="*/ 5014934 h 6566699"/>
                <a:gd name="connsiteX22" fmla="*/ 4102114 w 6323099"/>
                <a:gd name="connsiteY22" fmla="*/ 4464853 h 6566699"/>
                <a:gd name="connsiteX23" fmla="*/ 4743494 w 6323099"/>
                <a:gd name="connsiteY23" fmla="*/ 4350553 h 6566699"/>
                <a:gd name="connsiteX24" fmla="*/ 4819694 w 6323099"/>
                <a:gd name="connsiteY24" fmla="*/ 4134653 h 6566699"/>
                <a:gd name="connsiteX25" fmla="*/ 5054644 w 6323099"/>
                <a:gd name="connsiteY25" fmla="*/ 4102903 h 6566699"/>
                <a:gd name="connsiteX26" fmla="*/ 5181644 w 6323099"/>
                <a:gd name="connsiteY26" fmla="*/ 4261653 h 6566699"/>
                <a:gd name="connsiteX27" fmla="*/ 5238794 w 6323099"/>
                <a:gd name="connsiteY27" fmla="*/ 4020353 h 6566699"/>
                <a:gd name="connsiteX28" fmla="*/ 5257844 w 6323099"/>
                <a:gd name="connsiteY28" fmla="*/ 3925103 h 6566699"/>
                <a:gd name="connsiteX29" fmla="*/ 5099094 w 6323099"/>
                <a:gd name="connsiteY29" fmla="*/ 3772703 h 6566699"/>
                <a:gd name="connsiteX30" fmla="*/ 5010194 w 6323099"/>
                <a:gd name="connsiteY30" fmla="*/ 3556803 h 6566699"/>
                <a:gd name="connsiteX31" fmla="*/ 5054644 w 6323099"/>
                <a:gd name="connsiteY31" fmla="*/ 3423453 h 6566699"/>
                <a:gd name="connsiteX32" fmla="*/ 5187994 w 6323099"/>
                <a:gd name="connsiteY32" fmla="*/ 3334553 h 6566699"/>
                <a:gd name="connsiteX33" fmla="*/ 4940344 w 6323099"/>
                <a:gd name="connsiteY33" fmla="*/ 3042453 h 6566699"/>
                <a:gd name="connsiteX34" fmla="*/ 5029244 w 6323099"/>
                <a:gd name="connsiteY34" fmla="*/ 2953553 h 6566699"/>
                <a:gd name="connsiteX35" fmla="*/ 5137194 w 6323099"/>
                <a:gd name="connsiteY35" fmla="*/ 3029753 h 6566699"/>
                <a:gd name="connsiteX36" fmla="*/ 5181644 w 6323099"/>
                <a:gd name="connsiteY36" fmla="*/ 2972603 h 6566699"/>
                <a:gd name="connsiteX37" fmla="*/ 5118144 w 6323099"/>
                <a:gd name="connsiteY37" fmla="*/ 2883703 h 6566699"/>
                <a:gd name="connsiteX38" fmla="*/ 5321344 w 6323099"/>
                <a:gd name="connsiteY38" fmla="*/ 2763053 h 6566699"/>
                <a:gd name="connsiteX39" fmla="*/ 5454694 w 6323099"/>
                <a:gd name="connsiteY39" fmla="*/ 2737653 h 6566699"/>
                <a:gd name="connsiteX40" fmla="*/ 5562644 w 6323099"/>
                <a:gd name="connsiteY40" fmla="*/ 2845603 h 6566699"/>
                <a:gd name="connsiteX41" fmla="*/ 5676944 w 6323099"/>
                <a:gd name="connsiteY41" fmla="*/ 2832903 h 6566699"/>
                <a:gd name="connsiteX42" fmla="*/ 5746794 w 6323099"/>
                <a:gd name="connsiteY42" fmla="*/ 2909103 h 6566699"/>
                <a:gd name="connsiteX43" fmla="*/ 5816644 w 6323099"/>
                <a:gd name="connsiteY43" fmla="*/ 2832903 h 6566699"/>
                <a:gd name="connsiteX44" fmla="*/ 5937294 w 6323099"/>
                <a:gd name="connsiteY44" fmla="*/ 2896403 h 6566699"/>
                <a:gd name="connsiteX45" fmla="*/ 6013494 w 6323099"/>
                <a:gd name="connsiteY45" fmla="*/ 2724953 h 6566699"/>
                <a:gd name="connsiteX46" fmla="*/ 6032544 w 6323099"/>
                <a:gd name="connsiteY46" fmla="*/ 2617003 h 6566699"/>
                <a:gd name="connsiteX47" fmla="*/ 6323099 w 6323099"/>
                <a:gd name="connsiteY47" fmla="*/ 2699039 h 6566699"/>
                <a:gd name="connsiteX48" fmla="*/ 6234126 w 6323099"/>
                <a:gd name="connsiteY48" fmla="*/ 629427 h 6566699"/>
                <a:gd name="connsiteX49" fmla="*/ 6203934 w 6323099"/>
                <a:gd name="connsiteY49" fmla="*/ 557989 h 6566699"/>
                <a:gd name="connsiteX50" fmla="*/ 5808674 w 6323099"/>
                <a:gd name="connsiteY50" fmla="*/ 357941 h 6566699"/>
                <a:gd name="connsiteX51" fmla="*/ 5469620 w 6323099"/>
                <a:gd name="connsiteY51" fmla="*/ 326023 h 6566699"/>
                <a:gd name="connsiteX52" fmla="*/ 5122208 w 6323099"/>
                <a:gd name="connsiteY52" fmla="*/ 504266 h 6566699"/>
                <a:gd name="connsiteX53" fmla="*/ 4619168 w 6323099"/>
                <a:gd name="connsiteY53" fmla="*/ 493738 h 6566699"/>
                <a:gd name="connsiteX54" fmla="*/ 4748723 w 6323099"/>
                <a:gd name="connsiteY54" fmla="*/ 847843 h 6566699"/>
                <a:gd name="connsiteX55" fmla="*/ 4580787 w 6323099"/>
                <a:gd name="connsiteY55" fmla="*/ 886271 h 6566699"/>
                <a:gd name="connsiteX56" fmla="*/ 4235494 w 6323099"/>
                <a:gd name="connsiteY56" fmla="*/ 343675 h 6566699"/>
                <a:gd name="connsiteX57" fmla="*/ 3448243 w 6323099"/>
                <a:gd name="connsiteY57" fmla="*/ 113939 h 6566699"/>
                <a:gd name="connsiteX58" fmla="*/ 3332178 w 6323099"/>
                <a:gd name="connsiteY58" fmla="*/ 135687 h 6566699"/>
                <a:gd name="connsiteX59" fmla="*/ 3336637 w 6323099"/>
                <a:gd name="connsiteY59" fmla="*/ 145432 h 6566699"/>
                <a:gd name="connsiteX60" fmla="*/ 3136214 w 6323099"/>
                <a:gd name="connsiteY60" fmla="*/ 280927 h 6566699"/>
                <a:gd name="connsiteX61" fmla="*/ 3112182 w 6323099"/>
                <a:gd name="connsiteY61" fmla="*/ 328302 h 6566699"/>
                <a:gd name="connsiteX62" fmla="*/ 2802399 w 6323099"/>
                <a:gd name="connsiteY62" fmla="*/ 411748 h 6566699"/>
                <a:gd name="connsiteX63" fmla="*/ 2411424 w 6323099"/>
                <a:gd name="connsiteY63" fmla="*/ 850091 h 6566699"/>
                <a:gd name="connsiteX64" fmla="*/ 2284424 w 6323099"/>
                <a:gd name="connsiteY64" fmla="*/ 1080303 h 6566699"/>
                <a:gd name="connsiteX65" fmla="*/ 2209844 w 6323099"/>
                <a:gd name="connsiteY65" fmla="*/ 1118403 h 6566699"/>
                <a:gd name="connsiteX66" fmla="*/ 2279694 w 6323099"/>
                <a:gd name="connsiteY66" fmla="*/ 1480353 h 6566699"/>
                <a:gd name="connsiteX67" fmla="*/ 2254294 w 6323099"/>
                <a:gd name="connsiteY67" fmla="*/ 1556553 h 6566699"/>
                <a:gd name="connsiteX68" fmla="*/ 2279694 w 6323099"/>
                <a:gd name="connsiteY68" fmla="*/ 1658153 h 6566699"/>
                <a:gd name="connsiteX69" fmla="*/ 2184444 w 6323099"/>
                <a:gd name="connsiteY69" fmla="*/ 1753403 h 6566699"/>
                <a:gd name="connsiteX70" fmla="*/ 2133644 w 6323099"/>
                <a:gd name="connsiteY70" fmla="*/ 1956603 h 6566699"/>
                <a:gd name="connsiteX71" fmla="*/ 1905044 w 6323099"/>
                <a:gd name="connsiteY71" fmla="*/ 2064553 h 6566699"/>
                <a:gd name="connsiteX72" fmla="*/ 1885994 w 6323099"/>
                <a:gd name="connsiteY72" fmla="*/ 2356653 h 6566699"/>
                <a:gd name="connsiteX73" fmla="*/ 1962194 w 6323099"/>
                <a:gd name="connsiteY73" fmla="*/ 2432853 h 6566699"/>
                <a:gd name="connsiteX74" fmla="*/ 1930444 w 6323099"/>
                <a:gd name="connsiteY74" fmla="*/ 2483653 h 6566699"/>
                <a:gd name="connsiteX75" fmla="*/ 1733594 w 6323099"/>
                <a:gd name="connsiteY75" fmla="*/ 2509053 h 6566699"/>
                <a:gd name="connsiteX76" fmla="*/ 1574844 w 6323099"/>
                <a:gd name="connsiteY76" fmla="*/ 2699553 h 6566699"/>
                <a:gd name="connsiteX77" fmla="*/ 1454194 w 6323099"/>
                <a:gd name="connsiteY77" fmla="*/ 2623353 h 6566699"/>
                <a:gd name="connsiteX78" fmla="*/ 1358944 w 6323099"/>
                <a:gd name="connsiteY78" fmla="*/ 2547153 h 6566699"/>
                <a:gd name="connsiteX79" fmla="*/ 1212894 w 6323099"/>
                <a:gd name="connsiteY79" fmla="*/ 2305853 h 6566699"/>
                <a:gd name="connsiteX80" fmla="*/ 1123994 w 6323099"/>
                <a:gd name="connsiteY80" fmla="*/ 2204253 h 6566699"/>
                <a:gd name="connsiteX81" fmla="*/ 1219244 w 6323099"/>
                <a:gd name="connsiteY81" fmla="*/ 2007403 h 6566699"/>
                <a:gd name="connsiteX82" fmla="*/ 1066844 w 6323099"/>
                <a:gd name="connsiteY82" fmla="*/ 1994703 h 6566699"/>
                <a:gd name="connsiteX83" fmla="*/ 1111294 w 6323099"/>
                <a:gd name="connsiteY83" fmla="*/ 1874053 h 6566699"/>
                <a:gd name="connsiteX84" fmla="*/ 965244 w 6323099"/>
                <a:gd name="connsiteY84" fmla="*/ 1791503 h 6566699"/>
                <a:gd name="connsiteX85" fmla="*/ 889044 w 6323099"/>
                <a:gd name="connsiteY85" fmla="*/ 1823253 h 6566699"/>
                <a:gd name="connsiteX86" fmla="*/ 774744 w 6323099"/>
                <a:gd name="connsiteY86" fmla="*/ 1899453 h 6566699"/>
                <a:gd name="connsiteX87" fmla="*/ 730294 w 6323099"/>
                <a:gd name="connsiteY87" fmla="*/ 2083603 h 6566699"/>
                <a:gd name="connsiteX88" fmla="*/ 742994 w 6323099"/>
                <a:gd name="connsiteY88" fmla="*/ 2166153 h 6566699"/>
                <a:gd name="connsiteX89" fmla="*/ 590594 w 6323099"/>
                <a:gd name="connsiteY89" fmla="*/ 2305853 h 6566699"/>
                <a:gd name="connsiteX90" fmla="*/ 444544 w 6323099"/>
                <a:gd name="connsiteY90" fmla="*/ 2509053 h 6566699"/>
                <a:gd name="connsiteX91" fmla="*/ 444544 w 6323099"/>
                <a:gd name="connsiteY91" fmla="*/ 2724953 h 6566699"/>
                <a:gd name="connsiteX92" fmla="*/ 666794 w 6323099"/>
                <a:gd name="connsiteY92" fmla="*/ 2915453 h 6566699"/>
                <a:gd name="connsiteX93" fmla="*/ 819194 w 6323099"/>
                <a:gd name="connsiteY93" fmla="*/ 2896403 h 6566699"/>
                <a:gd name="connsiteX94" fmla="*/ 869994 w 6323099"/>
                <a:gd name="connsiteY94" fmla="*/ 3042453 h 6566699"/>
                <a:gd name="connsiteX95" fmla="*/ 946194 w 6323099"/>
                <a:gd name="connsiteY95" fmla="*/ 3220253 h 6566699"/>
                <a:gd name="connsiteX96" fmla="*/ 1098594 w 6323099"/>
                <a:gd name="connsiteY96" fmla="*/ 3353603 h 6566699"/>
                <a:gd name="connsiteX97" fmla="*/ 1174794 w 6323099"/>
                <a:gd name="connsiteY97" fmla="*/ 3588553 h 6566699"/>
                <a:gd name="connsiteX98" fmla="*/ 908094 w 6323099"/>
                <a:gd name="connsiteY98" fmla="*/ 3556803 h 6566699"/>
                <a:gd name="connsiteX99" fmla="*/ 571544 w 6323099"/>
                <a:gd name="connsiteY99" fmla="*/ 3563153 h 6566699"/>
                <a:gd name="connsiteX100" fmla="*/ 552494 w 6323099"/>
                <a:gd name="connsiteY100" fmla="*/ 3779053 h 6566699"/>
                <a:gd name="connsiteX101" fmla="*/ 533444 w 6323099"/>
                <a:gd name="connsiteY101" fmla="*/ 4039403 h 6566699"/>
                <a:gd name="connsiteX102" fmla="*/ 546144 w 6323099"/>
                <a:gd name="connsiteY102" fmla="*/ 4242603 h 6566699"/>
                <a:gd name="connsiteX103" fmla="*/ 603294 w 6323099"/>
                <a:gd name="connsiteY103" fmla="*/ 4280703 h 6566699"/>
                <a:gd name="connsiteX104" fmla="*/ 736644 w 6323099"/>
                <a:gd name="connsiteY104" fmla="*/ 4395003 h 6566699"/>
                <a:gd name="connsiteX105" fmla="*/ 908094 w 6323099"/>
                <a:gd name="connsiteY105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1097006 w 6359611"/>
                <a:gd name="connsiteY2" fmla="*/ 4363253 h 6566699"/>
                <a:gd name="connsiteX3" fmla="*/ 1230356 w 6359611"/>
                <a:gd name="connsiteY3" fmla="*/ 4268003 h 6566699"/>
                <a:gd name="connsiteX4" fmla="*/ 1351006 w 6359611"/>
                <a:gd name="connsiteY4" fmla="*/ 4229903 h 6566699"/>
                <a:gd name="connsiteX5" fmla="*/ 1389106 w 6359611"/>
                <a:gd name="connsiteY5" fmla="*/ 4045753 h 6566699"/>
                <a:gd name="connsiteX6" fmla="*/ 1643106 w 6359611"/>
                <a:gd name="connsiteY6" fmla="*/ 3874303 h 6566699"/>
                <a:gd name="connsiteX7" fmla="*/ 0 w 6359611"/>
                <a:gd name="connsiteY7" fmla="*/ 5955483 h 6566699"/>
                <a:gd name="connsiteX8" fmla="*/ 36512 w 6359611"/>
                <a:gd name="connsiteY8" fmla="*/ 6379373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55832 w 6359611"/>
                <a:gd name="connsiteY16" fmla="*/ 4310843 h 6566699"/>
                <a:gd name="connsiteX17" fmla="*/ 2247906 w 6359611"/>
                <a:gd name="connsiteY17" fmla="*/ 4739469 h 6566699"/>
                <a:gd name="connsiteX18" fmla="*/ 3221048 w 6359611"/>
                <a:gd name="connsiteY18" fmla="*/ 4858531 h 6566699"/>
                <a:gd name="connsiteX19" fmla="*/ 3247397 w 6359611"/>
                <a:gd name="connsiteY19" fmla="*/ 5802253 h 6566699"/>
                <a:gd name="connsiteX20" fmla="*/ 4075128 w 6359611"/>
                <a:gd name="connsiteY20" fmla="*/ 5861839 h 6566699"/>
                <a:gd name="connsiteX21" fmla="*/ 4010655 w 6359611"/>
                <a:gd name="connsiteY21" fmla="*/ 5014934 h 6566699"/>
                <a:gd name="connsiteX22" fmla="*/ 4138626 w 6359611"/>
                <a:gd name="connsiteY22" fmla="*/ 4464853 h 6566699"/>
                <a:gd name="connsiteX23" fmla="*/ 4780006 w 6359611"/>
                <a:gd name="connsiteY23" fmla="*/ 4350553 h 6566699"/>
                <a:gd name="connsiteX24" fmla="*/ 4856206 w 6359611"/>
                <a:gd name="connsiteY24" fmla="*/ 4134653 h 6566699"/>
                <a:gd name="connsiteX25" fmla="*/ 5091156 w 6359611"/>
                <a:gd name="connsiteY25" fmla="*/ 4102903 h 6566699"/>
                <a:gd name="connsiteX26" fmla="*/ 5218156 w 6359611"/>
                <a:gd name="connsiteY26" fmla="*/ 4261653 h 6566699"/>
                <a:gd name="connsiteX27" fmla="*/ 5275306 w 6359611"/>
                <a:gd name="connsiteY27" fmla="*/ 4020353 h 6566699"/>
                <a:gd name="connsiteX28" fmla="*/ 5294356 w 6359611"/>
                <a:gd name="connsiteY28" fmla="*/ 3925103 h 6566699"/>
                <a:gd name="connsiteX29" fmla="*/ 5135606 w 6359611"/>
                <a:gd name="connsiteY29" fmla="*/ 3772703 h 6566699"/>
                <a:gd name="connsiteX30" fmla="*/ 5046706 w 6359611"/>
                <a:gd name="connsiteY30" fmla="*/ 3556803 h 6566699"/>
                <a:gd name="connsiteX31" fmla="*/ 5091156 w 6359611"/>
                <a:gd name="connsiteY31" fmla="*/ 3423453 h 6566699"/>
                <a:gd name="connsiteX32" fmla="*/ 5224506 w 6359611"/>
                <a:gd name="connsiteY32" fmla="*/ 3334553 h 6566699"/>
                <a:gd name="connsiteX33" fmla="*/ 4976856 w 6359611"/>
                <a:gd name="connsiteY33" fmla="*/ 3042453 h 6566699"/>
                <a:gd name="connsiteX34" fmla="*/ 5065756 w 6359611"/>
                <a:gd name="connsiteY34" fmla="*/ 2953553 h 6566699"/>
                <a:gd name="connsiteX35" fmla="*/ 5173706 w 6359611"/>
                <a:gd name="connsiteY35" fmla="*/ 3029753 h 6566699"/>
                <a:gd name="connsiteX36" fmla="*/ 5218156 w 6359611"/>
                <a:gd name="connsiteY36" fmla="*/ 2972603 h 6566699"/>
                <a:gd name="connsiteX37" fmla="*/ 5154656 w 6359611"/>
                <a:gd name="connsiteY37" fmla="*/ 2883703 h 6566699"/>
                <a:gd name="connsiteX38" fmla="*/ 5357856 w 6359611"/>
                <a:gd name="connsiteY38" fmla="*/ 2763053 h 6566699"/>
                <a:gd name="connsiteX39" fmla="*/ 5491206 w 6359611"/>
                <a:gd name="connsiteY39" fmla="*/ 2737653 h 6566699"/>
                <a:gd name="connsiteX40" fmla="*/ 5599156 w 6359611"/>
                <a:gd name="connsiteY40" fmla="*/ 2845603 h 6566699"/>
                <a:gd name="connsiteX41" fmla="*/ 5713456 w 6359611"/>
                <a:gd name="connsiteY41" fmla="*/ 2832903 h 6566699"/>
                <a:gd name="connsiteX42" fmla="*/ 5783306 w 6359611"/>
                <a:gd name="connsiteY42" fmla="*/ 2909103 h 6566699"/>
                <a:gd name="connsiteX43" fmla="*/ 5853156 w 6359611"/>
                <a:gd name="connsiteY43" fmla="*/ 2832903 h 6566699"/>
                <a:gd name="connsiteX44" fmla="*/ 5973806 w 6359611"/>
                <a:gd name="connsiteY44" fmla="*/ 2896403 h 6566699"/>
                <a:gd name="connsiteX45" fmla="*/ 6050006 w 6359611"/>
                <a:gd name="connsiteY45" fmla="*/ 2724953 h 6566699"/>
                <a:gd name="connsiteX46" fmla="*/ 6069056 w 6359611"/>
                <a:gd name="connsiteY46" fmla="*/ 2617003 h 6566699"/>
                <a:gd name="connsiteX47" fmla="*/ 6359611 w 6359611"/>
                <a:gd name="connsiteY47" fmla="*/ 2699039 h 6566699"/>
                <a:gd name="connsiteX48" fmla="*/ 6270638 w 6359611"/>
                <a:gd name="connsiteY48" fmla="*/ 629427 h 6566699"/>
                <a:gd name="connsiteX49" fmla="*/ 6240446 w 6359611"/>
                <a:gd name="connsiteY49" fmla="*/ 557989 h 6566699"/>
                <a:gd name="connsiteX50" fmla="*/ 5845186 w 6359611"/>
                <a:gd name="connsiteY50" fmla="*/ 357941 h 6566699"/>
                <a:gd name="connsiteX51" fmla="*/ 5506132 w 6359611"/>
                <a:gd name="connsiteY51" fmla="*/ 326023 h 6566699"/>
                <a:gd name="connsiteX52" fmla="*/ 5158720 w 6359611"/>
                <a:gd name="connsiteY52" fmla="*/ 504266 h 6566699"/>
                <a:gd name="connsiteX53" fmla="*/ 4655680 w 6359611"/>
                <a:gd name="connsiteY53" fmla="*/ 493738 h 6566699"/>
                <a:gd name="connsiteX54" fmla="*/ 4785235 w 6359611"/>
                <a:gd name="connsiteY54" fmla="*/ 847843 h 6566699"/>
                <a:gd name="connsiteX55" fmla="*/ 4617299 w 6359611"/>
                <a:gd name="connsiteY55" fmla="*/ 886271 h 6566699"/>
                <a:gd name="connsiteX56" fmla="*/ 4272006 w 6359611"/>
                <a:gd name="connsiteY56" fmla="*/ 343675 h 6566699"/>
                <a:gd name="connsiteX57" fmla="*/ 3484755 w 6359611"/>
                <a:gd name="connsiteY57" fmla="*/ 113939 h 6566699"/>
                <a:gd name="connsiteX58" fmla="*/ 3368690 w 6359611"/>
                <a:gd name="connsiteY58" fmla="*/ 135687 h 6566699"/>
                <a:gd name="connsiteX59" fmla="*/ 3373149 w 6359611"/>
                <a:gd name="connsiteY59" fmla="*/ 145432 h 6566699"/>
                <a:gd name="connsiteX60" fmla="*/ 3172726 w 6359611"/>
                <a:gd name="connsiteY60" fmla="*/ 280927 h 6566699"/>
                <a:gd name="connsiteX61" fmla="*/ 3148694 w 6359611"/>
                <a:gd name="connsiteY61" fmla="*/ 328302 h 6566699"/>
                <a:gd name="connsiteX62" fmla="*/ 2838911 w 6359611"/>
                <a:gd name="connsiteY62" fmla="*/ 411748 h 6566699"/>
                <a:gd name="connsiteX63" fmla="*/ 2447936 w 6359611"/>
                <a:gd name="connsiteY63" fmla="*/ 850091 h 6566699"/>
                <a:gd name="connsiteX64" fmla="*/ 2320936 w 6359611"/>
                <a:gd name="connsiteY64" fmla="*/ 1080303 h 6566699"/>
                <a:gd name="connsiteX65" fmla="*/ 2246356 w 6359611"/>
                <a:gd name="connsiteY65" fmla="*/ 1118403 h 6566699"/>
                <a:gd name="connsiteX66" fmla="*/ 2316206 w 6359611"/>
                <a:gd name="connsiteY66" fmla="*/ 1480353 h 6566699"/>
                <a:gd name="connsiteX67" fmla="*/ 2290806 w 6359611"/>
                <a:gd name="connsiteY67" fmla="*/ 1556553 h 6566699"/>
                <a:gd name="connsiteX68" fmla="*/ 2316206 w 6359611"/>
                <a:gd name="connsiteY68" fmla="*/ 1658153 h 6566699"/>
                <a:gd name="connsiteX69" fmla="*/ 2220956 w 6359611"/>
                <a:gd name="connsiteY69" fmla="*/ 1753403 h 6566699"/>
                <a:gd name="connsiteX70" fmla="*/ 2170156 w 6359611"/>
                <a:gd name="connsiteY70" fmla="*/ 1956603 h 6566699"/>
                <a:gd name="connsiteX71" fmla="*/ 1941556 w 6359611"/>
                <a:gd name="connsiteY71" fmla="*/ 2064553 h 6566699"/>
                <a:gd name="connsiteX72" fmla="*/ 1922506 w 6359611"/>
                <a:gd name="connsiteY72" fmla="*/ 2356653 h 6566699"/>
                <a:gd name="connsiteX73" fmla="*/ 1998706 w 6359611"/>
                <a:gd name="connsiteY73" fmla="*/ 2432853 h 6566699"/>
                <a:gd name="connsiteX74" fmla="*/ 1966956 w 6359611"/>
                <a:gd name="connsiteY74" fmla="*/ 2483653 h 6566699"/>
                <a:gd name="connsiteX75" fmla="*/ 1770106 w 6359611"/>
                <a:gd name="connsiteY75" fmla="*/ 2509053 h 6566699"/>
                <a:gd name="connsiteX76" fmla="*/ 1611356 w 6359611"/>
                <a:gd name="connsiteY76" fmla="*/ 2699553 h 6566699"/>
                <a:gd name="connsiteX77" fmla="*/ 1490706 w 6359611"/>
                <a:gd name="connsiteY77" fmla="*/ 2623353 h 6566699"/>
                <a:gd name="connsiteX78" fmla="*/ 1395456 w 6359611"/>
                <a:gd name="connsiteY78" fmla="*/ 2547153 h 6566699"/>
                <a:gd name="connsiteX79" fmla="*/ 1249406 w 6359611"/>
                <a:gd name="connsiteY79" fmla="*/ 2305853 h 6566699"/>
                <a:gd name="connsiteX80" fmla="*/ 1160506 w 6359611"/>
                <a:gd name="connsiteY80" fmla="*/ 2204253 h 6566699"/>
                <a:gd name="connsiteX81" fmla="*/ 1255756 w 6359611"/>
                <a:gd name="connsiteY81" fmla="*/ 2007403 h 6566699"/>
                <a:gd name="connsiteX82" fmla="*/ 1103356 w 6359611"/>
                <a:gd name="connsiteY82" fmla="*/ 1994703 h 6566699"/>
                <a:gd name="connsiteX83" fmla="*/ 1147806 w 6359611"/>
                <a:gd name="connsiteY83" fmla="*/ 1874053 h 6566699"/>
                <a:gd name="connsiteX84" fmla="*/ 1001756 w 6359611"/>
                <a:gd name="connsiteY84" fmla="*/ 1791503 h 6566699"/>
                <a:gd name="connsiteX85" fmla="*/ 925556 w 6359611"/>
                <a:gd name="connsiteY85" fmla="*/ 1823253 h 6566699"/>
                <a:gd name="connsiteX86" fmla="*/ 811256 w 6359611"/>
                <a:gd name="connsiteY86" fmla="*/ 1899453 h 6566699"/>
                <a:gd name="connsiteX87" fmla="*/ 766806 w 6359611"/>
                <a:gd name="connsiteY87" fmla="*/ 2083603 h 6566699"/>
                <a:gd name="connsiteX88" fmla="*/ 779506 w 6359611"/>
                <a:gd name="connsiteY88" fmla="*/ 2166153 h 6566699"/>
                <a:gd name="connsiteX89" fmla="*/ 627106 w 6359611"/>
                <a:gd name="connsiteY89" fmla="*/ 2305853 h 6566699"/>
                <a:gd name="connsiteX90" fmla="*/ 481056 w 6359611"/>
                <a:gd name="connsiteY90" fmla="*/ 2509053 h 6566699"/>
                <a:gd name="connsiteX91" fmla="*/ 481056 w 6359611"/>
                <a:gd name="connsiteY91" fmla="*/ 2724953 h 6566699"/>
                <a:gd name="connsiteX92" fmla="*/ 703306 w 6359611"/>
                <a:gd name="connsiteY92" fmla="*/ 2915453 h 6566699"/>
                <a:gd name="connsiteX93" fmla="*/ 855706 w 6359611"/>
                <a:gd name="connsiteY93" fmla="*/ 2896403 h 6566699"/>
                <a:gd name="connsiteX94" fmla="*/ 906506 w 6359611"/>
                <a:gd name="connsiteY94" fmla="*/ 3042453 h 6566699"/>
                <a:gd name="connsiteX95" fmla="*/ 982706 w 6359611"/>
                <a:gd name="connsiteY95" fmla="*/ 3220253 h 6566699"/>
                <a:gd name="connsiteX96" fmla="*/ 1135106 w 6359611"/>
                <a:gd name="connsiteY96" fmla="*/ 3353603 h 6566699"/>
                <a:gd name="connsiteX97" fmla="*/ 1211306 w 6359611"/>
                <a:gd name="connsiteY97" fmla="*/ 3588553 h 6566699"/>
                <a:gd name="connsiteX98" fmla="*/ 944606 w 6359611"/>
                <a:gd name="connsiteY98" fmla="*/ 3556803 h 6566699"/>
                <a:gd name="connsiteX99" fmla="*/ 608056 w 6359611"/>
                <a:gd name="connsiteY99" fmla="*/ 3563153 h 6566699"/>
                <a:gd name="connsiteX100" fmla="*/ 589006 w 6359611"/>
                <a:gd name="connsiteY100" fmla="*/ 3779053 h 6566699"/>
                <a:gd name="connsiteX101" fmla="*/ 569956 w 6359611"/>
                <a:gd name="connsiteY101" fmla="*/ 4039403 h 6566699"/>
                <a:gd name="connsiteX102" fmla="*/ 582656 w 6359611"/>
                <a:gd name="connsiteY102" fmla="*/ 4242603 h 6566699"/>
                <a:gd name="connsiteX103" fmla="*/ 639806 w 6359611"/>
                <a:gd name="connsiteY103" fmla="*/ 4280703 h 6566699"/>
                <a:gd name="connsiteX104" fmla="*/ 773156 w 6359611"/>
                <a:gd name="connsiteY104" fmla="*/ 4395003 h 6566699"/>
                <a:gd name="connsiteX105" fmla="*/ 944606 w 6359611"/>
                <a:gd name="connsiteY105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1097006 w 6359611"/>
                <a:gd name="connsiteY2" fmla="*/ 4363253 h 6566699"/>
                <a:gd name="connsiteX3" fmla="*/ 1230356 w 6359611"/>
                <a:gd name="connsiteY3" fmla="*/ 4268003 h 6566699"/>
                <a:gd name="connsiteX4" fmla="*/ 1351006 w 6359611"/>
                <a:gd name="connsiteY4" fmla="*/ 4229903 h 6566699"/>
                <a:gd name="connsiteX5" fmla="*/ 1389106 w 6359611"/>
                <a:gd name="connsiteY5" fmla="*/ 4045753 h 6566699"/>
                <a:gd name="connsiteX6" fmla="*/ 142876 w 6359611"/>
                <a:gd name="connsiteY6" fmla="*/ 5588791 h 6566699"/>
                <a:gd name="connsiteX7" fmla="*/ 0 w 6359611"/>
                <a:gd name="connsiteY7" fmla="*/ 5955483 h 6566699"/>
                <a:gd name="connsiteX8" fmla="*/ 36512 w 6359611"/>
                <a:gd name="connsiteY8" fmla="*/ 6379373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55832 w 6359611"/>
                <a:gd name="connsiteY16" fmla="*/ 4310843 h 6566699"/>
                <a:gd name="connsiteX17" fmla="*/ 2247906 w 6359611"/>
                <a:gd name="connsiteY17" fmla="*/ 4739469 h 6566699"/>
                <a:gd name="connsiteX18" fmla="*/ 3221048 w 6359611"/>
                <a:gd name="connsiteY18" fmla="*/ 4858531 h 6566699"/>
                <a:gd name="connsiteX19" fmla="*/ 3247397 w 6359611"/>
                <a:gd name="connsiteY19" fmla="*/ 5802253 h 6566699"/>
                <a:gd name="connsiteX20" fmla="*/ 4075128 w 6359611"/>
                <a:gd name="connsiteY20" fmla="*/ 5861839 h 6566699"/>
                <a:gd name="connsiteX21" fmla="*/ 4010655 w 6359611"/>
                <a:gd name="connsiteY21" fmla="*/ 5014934 h 6566699"/>
                <a:gd name="connsiteX22" fmla="*/ 4138626 w 6359611"/>
                <a:gd name="connsiteY22" fmla="*/ 4464853 h 6566699"/>
                <a:gd name="connsiteX23" fmla="*/ 4780006 w 6359611"/>
                <a:gd name="connsiteY23" fmla="*/ 4350553 h 6566699"/>
                <a:gd name="connsiteX24" fmla="*/ 4856206 w 6359611"/>
                <a:gd name="connsiteY24" fmla="*/ 4134653 h 6566699"/>
                <a:gd name="connsiteX25" fmla="*/ 5091156 w 6359611"/>
                <a:gd name="connsiteY25" fmla="*/ 4102903 h 6566699"/>
                <a:gd name="connsiteX26" fmla="*/ 5218156 w 6359611"/>
                <a:gd name="connsiteY26" fmla="*/ 4261653 h 6566699"/>
                <a:gd name="connsiteX27" fmla="*/ 5275306 w 6359611"/>
                <a:gd name="connsiteY27" fmla="*/ 4020353 h 6566699"/>
                <a:gd name="connsiteX28" fmla="*/ 5294356 w 6359611"/>
                <a:gd name="connsiteY28" fmla="*/ 3925103 h 6566699"/>
                <a:gd name="connsiteX29" fmla="*/ 5135606 w 6359611"/>
                <a:gd name="connsiteY29" fmla="*/ 3772703 h 6566699"/>
                <a:gd name="connsiteX30" fmla="*/ 5046706 w 6359611"/>
                <a:gd name="connsiteY30" fmla="*/ 3556803 h 6566699"/>
                <a:gd name="connsiteX31" fmla="*/ 5091156 w 6359611"/>
                <a:gd name="connsiteY31" fmla="*/ 3423453 h 6566699"/>
                <a:gd name="connsiteX32" fmla="*/ 5224506 w 6359611"/>
                <a:gd name="connsiteY32" fmla="*/ 3334553 h 6566699"/>
                <a:gd name="connsiteX33" fmla="*/ 4976856 w 6359611"/>
                <a:gd name="connsiteY33" fmla="*/ 3042453 h 6566699"/>
                <a:gd name="connsiteX34" fmla="*/ 5065756 w 6359611"/>
                <a:gd name="connsiteY34" fmla="*/ 2953553 h 6566699"/>
                <a:gd name="connsiteX35" fmla="*/ 5173706 w 6359611"/>
                <a:gd name="connsiteY35" fmla="*/ 3029753 h 6566699"/>
                <a:gd name="connsiteX36" fmla="*/ 5218156 w 6359611"/>
                <a:gd name="connsiteY36" fmla="*/ 2972603 h 6566699"/>
                <a:gd name="connsiteX37" fmla="*/ 5154656 w 6359611"/>
                <a:gd name="connsiteY37" fmla="*/ 2883703 h 6566699"/>
                <a:gd name="connsiteX38" fmla="*/ 5357856 w 6359611"/>
                <a:gd name="connsiteY38" fmla="*/ 2763053 h 6566699"/>
                <a:gd name="connsiteX39" fmla="*/ 5491206 w 6359611"/>
                <a:gd name="connsiteY39" fmla="*/ 2737653 h 6566699"/>
                <a:gd name="connsiteX40" fmla="*/ 5599156 w 6359611"/>
                <a:gd name="connsiteY40" fmla="*/ 2845603 h 6566699"/>
                <a:gd name="connsiteX41" fmla="*/ 5713456 w 6359611"/>
                <a:gd name="connsiteY41" fmla="*/ 2832903 h 6566699"/>
                <a:gd name="connsiteX42" fmla="*/ 5783306 w 6359611"/>
                <a:gd name="connsiteY42" fmla="*/ 2909103 h 6566699"/>
                <a:gd name="connsiteX43" fmla="*/ 5853156 w 6359611"/>
                <a:gd name="connsiteY43" fmla="*/ 2832903 h 6566699"/>
                <a:gd name="connsiteX44" fmla="*/ 5973806 w 6359611"/>
                <a:gd name="connsiteY44" fmla="*/ 2896403 h 6566699"/>
                <a:gd name="connsiteX45" fmla="*/ 6050006 w 6359611"/>
                <a:gd name="connsiteY45" fmla="*/ 2724953 h 6566699"/>
                <a:gd name="connsiteX46" fmla="*/ 6069056 w 6359611"/>
                <a:gd name="connsiteY46" fmla="*/ 2617003 h 6566699"/>
                <a:gd name="connsiteX47" fmla="*/ 6359611 w 6359611"/>
                <a:gd name="connsiteY47" fmla="*/ 2699039 h 6566699"/>
                <a:gd name="connsiteX48" fmla="*/ 6270638 w 6359611"/>
                <a:gd name="connsiteY48" fmla="*/ 629427 h 6566699"/>
                <a:gd name="connsiteX49" fmla="*/ 6240446 w 6359611"/>
                <a:gd name="connsiteY49" fmla="*/ 557989 h 6566699"/>
                <a:gd name="connsiteX50" fmla="*/ 5845186 w 6359611"/>
                <a:gd name="connsiteY50" fmla="*/ 357941 h 6566699"/>
                <a:gd name="connsiteX51" fmla="*/ 5506132 w 6359611"/>
                <a:gd name="connsiteY51" fmla="*/ 326023 h 6566699"/>
                <a:gd name="connsiteX52" fmla="*/ 5158720 w 6359611"/>
                <a:gd name="connsiteY52" fmla="*/ 504266 h 6566699"/>
                <a:gd name="connsiteX53" fmla="*/ 4655680 w 6359611"/>
                <a:gd name="connsiteY53" fmla="*/ 493738 h 6566699"/>
                <a:gd name="connsiteX54" fmla="*/ 4785235 w 6359611"/>
                <a:gd name="connsiteY54" fmla="*/ 847843 h 6566699"/>
                <a:gd name="connsiteX55" fmla="*/ 4617299 w 6359611"/>
                <a:gd name="connsiteY55" fmla="*/ 886271 h 6566699"/>
                <a:gd name="connsiteX56" fmla="*/ 4272006 w 6359611"/>
                <a:gd name="connsiteY56" fmla="*/ 343675 h 6566699"/>
                <a:gd name="connsiteX57" fmla="*/ 3484755 w 6359611"/>
                <a:gd name="connsiteY57" fmla="*/ 113939 h 6566699"/>
                <a:gd name="connsiteX58" fmla="*/ 3368690 w 6359611"/>
                <a:gd name="connsiteY58" fmla="*/ 135687 h 6566699"/>
                <a:gd name="connsiteX59" fmla="*/ 3373149 w 6359611"/>
                <a:gd name="connsiteY59" fmla="*/ 145432 h 6566699"/>
                <a:gd name="connsiteX60" fmla="*/ 3172726 w 6359611"/>
                <a:gd name="connsiteY60" fmla="*/ 280927 h 6566699"/>
                <a:gd name="connsiteX61" fmla="*/ 3148694 w 6359611"/>
                <a:gd name="connsiteY61" fmla="*/ 328302 h 6566699"/>
                <a:gd name="connsiteX62" fmla="*/ 2838911 w 6359611"/>
                <a:gd name="connsiteY62" fmla="*/ 411748 h 6566699"/>
                <a:gd name="connsiteX63" fmla="*/ 2447936 w 6359611"/>
                <a:gd name="connsiteY63" fmla="*/ 850091 h 6566699"/>
                <a:gd name="connsiteX64" fmla="*/ 2320936 w 6359611"/>
                <a:gd name="connsiteY64" fmla="*/ 1080303 h 6566699"/>
                <a:gd name="connsiteX65" fmla="*/ 2246356 w 6359611"/>
                <a:gd name="connsiteY65" fmla="*/ 1118403 h 6566699"/>
                <a:gd name="connsiteX66" fmla="*/ 2316206 w 6359611"/>
                <a:gd name="connsiteY66" fmla="*/ 1480353 h 6566699"/>
                <a:gd name="connsiteX67" fmla="*/ 2290806 w 6359611"/>
                <a:gd name="connsiteY67" fmla="*/ 1556553 h 6566699"/>
                <a:gd name="connsiteX68" fmla="*/ 2316206 w 6359611"/>
                <a:gd name="connsiteY68" fmla="*/ 1658153 h 6566699"/>
                <a:gd name="connsiteX69" fmla="*/ 2220956 w 6359611"/>
                <a:gd name="connsiteY69" fmla="*/ 1753403 h 6566699"/>
                <a:gd name="connsiteX70" fmla="*/ 2170156 w 6359611"/>
                <a:gd name="connsiteY70" fmla="*/ 1956603 h 6566699"/>
                <a:gd name="connsiteX71" fmla="*/ 1941556 w 6359611"/>
                <a:gd name="connsiteY71" fmla="*/ 2064553 h 6566699"/>
                <a:gd name="connsiteX72" fmla="*/ 1922506 w 6359611"/>
                <a:gd name="connsiteY72" fmla="*/ 2356653 h 6566699"/>
                <a:gd name="connsiteX73" fmla="*/ 1998706 w 6359611"/>
                <a:gd name="connsiteY73" fmla="*/ 2432853 h 6566699"/>
                <a:gd name="connsiteX74" fmla="*/ 1966956 w 6359611"/>
                <a:gd name="connsiteY74" fmla="*/ 2483653 h 6566699"/>
                <a:gd name="connsiteX75" fmla="*/ 1770106 w 6359611"/>
                <a:gd name="connsiteY75" fmla="*/ 2509053 h 6566699"/>
                <a:gd name="connsiteX76" fmla="*/ 1611356 w 6359611"/>
                <a:gd name="connsiteY76" fmla="*/ 2699553 h 6566699"/>
                <a:gd name="connsiteX77" fmla="*/ 1490706 w 6359611"/>
                <a:gd name="connsiteY77" fmla="*/ 2623353 h 6566699"/>
                <a:gd name="connsiteX78" fmla="*/ 1395456 w 6359611"/>
                <a:gd name="connsiteY78" fmla="*/ 2547153 h 6566699"/>
                <a:gd name="connsiteX79" fmla="*/ 1249406 w 6359611"/>
                <a:gd name="connsiteY79" fmla="*/ 2305853 h 6566699"/>
                <a:gd name="connsiteX80" fmla="*/ 1160506 w 6359611"/>
                <a:gd name="connsiteY80" fmla="*/ 2204253 h 6566699"/>
                <a:gd name="connsiteX81" fmla="*/ 1255756 w 6359611"/>
                <a:gd name="connsiteY81" fmla="*/ 2007403 h 6566699"/>
                <a:gd name="connsiteX82" fmla="*/ 1103356 w 6359611"/>
                <a:gd name="connsiteY82" fmla="*/ 1994703 h 6566699"/>
                <a:gd name="connsiteX83" fmla="*/ 1147806 w 6359611"/>
                <a:gd name="connsiteY83" fmla="*/ 1874053 h 6566699"/>
                <a:gd name="connsiteX84" fmla="*/ 1001756 w 6359611"/>
                <a:gd name="connsiteY84" fmla="*/ 1791503 h 6566699"/>
                <a:gd name="connsiteX85" fmla="*/ 925556 w 6359611"/>
                <a:gd name="connsiteY85" fmla="*/ 1823253 h 6566699"/>
                <a:gd name="connsiteX86" fmla="*/ 811256 w 6359611"/>
                <a:gd name="connsiteY86" fmla="*/ 1899453 h 6566699"/>
                <a:gd name="connsiteX87" fmla="*/ 766806 w 6359611"/>
                <a:gd name="connsiteY87" fmla="*/ 2083603 h 6566699"/>
                <a:gd name="connsiteX88" fmla="*/ 779506 w 6359611"/>
                <a:gd name="connsiteY88" fmla="*/ 2166153 h 6566699"/>
                <a:gd name="connsiteX89" fmla="*/ 627106 w 6359611"/>
                <a:gd name="connsiteY89" fmla="*/ 2305853 h 6566699"/>
                <a:gd name="connsiteX90" fmla="*/ 481056 w 6359611"/>
                <a:gd name="connsiteY90" fmla="*/ 2509053 h 6566699"/>
                <a:gd name="connsiteX91" fmla="*/ 481056 w 6359611"/>
                <a:gd name="connsiteY91" fmla="*/ 2724953 h 6566699"/>
                <a:gd name="connsiteX92" fmla="*/ 703306 w 6359611"/>
                <a:gd name="connsiteY92" fmla="*/ 2915453 h 6566699"/>
                <a:gd name="connsiteX93" fmla="*/ 855706 w 6359611"/>
                <a:gd name="connsiteY93" fmla="*/ 2896403 h 6566699"/>
                <a:gd name="connsiteX94" fmla="*/ 906506 w 6359611"/>
                <a:gd name="connsiteY94" fmla="*/ 3042453 h 6566699"/>
                <a:gd name="connsiteX95" fmla="*/ 982706 w 6359611"/>
                <a:gd name="connsiteY95" fmla="*/ 3220253 h 6566699"/>
                <a:gd name="connsiteX96" fmla="*/ 1135106 w 6359611"/>
                <a:gd name="connsiteY96" fmla="*/ 3353603 h 6566699"/>
                <a:gd name="connsiteX97" fmla="*/ 1211306 w 6359611"/>
                <a:gd name="connsiteY97" fmla="*/ 3588553 h 6566699"/>
                <a:gd name="connsiteX98" fmla="*/ 944606 w 6359611"/>
                <a:gd name="connsiteY98" fmla="*/ 3556803 h 6566699"/>
                <a:gd name="connsiteX99" fmla="*/ 608056 w 6359611"/>
                <a:gd name="connsiteY99" fmla="*/ 3563153 h 6566699"/>
                <a:gd name="connsiteX100" fmla="*/ 589006 w 6359611"/>
                <a:gd name="connsiteY100" fmla="*/ 3779053 h 6566699"/>
                <a:gd name="connsiteX101" fmla="*/ 569956 w 6359611"/>
                <a:gd name="connsiteY101" fmla="*/ 4039403 h 6566699"/>
                <a:gd name="connsiteX102" fmla="*/ 582656 w 6359611"/>
                <a:gd name="connsiteY102" fmla="*/ 4242603 h 6566699"/>
                <a:gd name="connsiteX103" fmla="*/ 639806 w 6359611"/>
                <a:gd name="connsiteY103" fmla="*/ 4280703 h 6566699"/>
                <a:gd name="connsiteX104" fmla="*/ 773156 w 6359611"/>
                <a:gd name="connsiteY104" fmla="*/ 4395003 h 6566699"/>
                <a:gd name="connsiteX105" fmla="*/ 944606 w 6359611"/>
                <a:gd name="connsiteY105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1097006 w 6359611"/>
                <a:gd name="connsiteY2" fmla="*/ 4363253 h 6566699"/>
                <a:gd name="connsiteX3" fmla="*/ 1230356 w 6359611"/>
                <a:gd name="connsiteY3" fmla="*/ 4268003 h 6566699"/>
                <a:gd name="connsiteX4" fmla="*/ 1351006 w 6359611"/>
                <a:gd name="connsiteY4" fmla="*/ 4229903 h 6566699"/>
                <a:gd name="connsiteX5" fmla="*/ 531818 w 6359611"/>
                <a:gd name="connsiteY5" fmla="*/ 4974423 h 6566699"/>
                <a:gd name="connsiteX6" fmla="*/ 142876 w 6359611"/>
                <a:gd name="connsiteY6" fmla="*/ 5588791 h 6566699"/>
                <a:gd name="connsiteX7" fmla="*/ 0 w 6359611"/>
                <a:gd name="connsiteY7" fmla="*/ 5955483 h 6566699"/>
                <a:gd name="connsiteX8" fmla="*/ 36512 w 6359611"/>
                <a:gd name="connsiteY8" fmla="*/ 6379373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55832 w 6359611"/>
                <a:gd name="connsiteY16" fmla="*/ 4310843 h 6566699"/>
                <a:gd name="connsiteX17" fmla="*/ 2247906 w 6359611"/>
                <a:gd name="connsiteY17" fmla="*/ 4739469 h 6566699"/>
                <a:gd name="connsiteX18" fmla="*/ 3221048 w 6359611"/>
                <a:gd name="connsiteY18" fmla="*/ 4858531 h 6566699"/>
                <a:gd name="connsiteX19" fmla="*/ 3247397 w 6359611"/>
                <a:gd name="connsiteY19" fmla="*/ 5802253 h 6566699"/>
                <a:gd name="connsiteX20" fmla="*/ 4075128 w 6359611"/>
                <a:gd name="connsiteY20" fmla="*/ 5861839 h 6566699"/>
                <a:gd name="connsiteX21" fmla="*/ 4010655 w 6359611"/>
                <a:gd name="connsiteY21" fmla="*/ 5014934 h 6566699"/>
                <a:gd name="connsiteX22" fmla="*/ 4138626 w 6359611"/>
                <a:gd name="connsiteY22" fmla="*/ 4464853 h 6566699"/>
                <a:gd name="connsiteX23" fmla="*/ 4780006 w 6359611"/>
                <a:gd name="connsiteY23" fmla="*/ 4350553 h 6566699"/>
                <a:gd name="connsiteX24" fmla="*/ 4856206 w 6359611"/>
                <a:gd name="connsiteY24" fmla="*/ 4134653 h 6566699"/>
                <a:gd name="connsiteX25" fmla="*/ 5091156 w 6359611"/>
                <a:gd name="connsiteY25" fmla="*/ 4102903 h 6566699"/>
                <a:gd name="connsiteX26" fmla="*/ 5218156 w 6359611"/>
                <a:gd name="connsiteY26" fmla="*/ 4261653 h 6566699"/>
                <a:gd name="connsiteX27" fmla="*/ 5275306 w 6359611"/>
                <a:gd name="connsiteY27" fmla="*/ 4020353 h 6566699"/>
                <a:gd name="connsiteX28" fmla="*/ 5294356 w 6359611"/>
                <a:gd name="connsiteY28" fmla="*/ 3925103 h 6566699"/>
                <a:gd name="connsiteX29" fmla="*/ 5135606 w 6359611"/>
                <a:gd name="connsiteY29" fmla="*/ 3772703 h 6566699"/>
                <a:gd name="connsiteX30" fmla="*/ 5046706 w 6359611"/>
                <a:gd name="connsiteY30" fmla="*/ 3556803 h 6566699"/>
                <a:gd name="connsiteX31" fmla="*/ 5091156 w 6359611"/>
                <a:gd name="connsiteY31" fmla="*/ 3423453 h 6566699"/>
                <a:gd name="connsiteX32" fmla="*/ 5224506 w 6359611"/>
                <a:gd name="connsiteY32" fmla="*/ 3334553 h 6566699"/>
                <a:gd name="connsiteX33" fmla="*/ 4976856 w 6359611"/>
                <a:gd name="connsiteY33" fmla="*/ 3042453 h 6566699"/>
                <a:gd name="connsiteX34" fmla="*/ 5065756 w 6359611"/>
                <a:gd name="connsiteY34" fmla="*/ 2953553 h 6566699"/>
                <a:gd name="connsiteX35" fmla="*/ 5173706 w 6359611"/>
                <a:gd name="connsiteY35" fmla="*/ 3029753 h 6566699"/>
                <a:gd name="connsiteX36" fmla="*/ 5218156 w 6359611"/>
                <a:gd name="connsiteY36" fmla="*/ 2972603 h 6566699"/>
                <a:gd name="connsiteX37" fmla="*/ 5154656 w 6359611"/>
                <a:gd name="connsiteY37" fmla="*/ 2883703 h 6566699"/>
                <a:gd name="connsiteX38" fmla="*/ 5357856 w 6359611"/>
                <a:gd name="connsiteY38" fmla="*/ 2763053 h 6566699"/>
                <a:gd name="connsiteX39" fmla="*/ 5491206 w 6359611"/>
                <a:gd name="connsiteY39" fmla="*/ 2737653 h 6566699"/>
                <a:gd name="connsiteX40" fmla="*/ 5599156 w 6359611"/>
                <a:gd name="connsiteY40" fmla="*/ 2845603 h 6566699"/>
                <a:gd name="connsiteX41" fmla="*/ 5713456 w 6359611"/>
                <a:gd name="connsiteY41" fmla="*/ 2832903 h 6566699"/>
                <a:gd name="connsiteX42" fmla="*/ 5783306 w 6359611"/>
                <a:gd name="connsiteY42" fmla="*/ 2909103 h 6566699"/>
                <a:gd name="connsiteX43" fmla="*/ 5853156 w 6359611"/>
                <a:gd name="connsiteY43" fmla="*/ 2832903 h 6566699"/>
                <a:gd name="connsiteX44" fmla="*/ 5973806 w 6359611"/>
                <a:gd name="connsiteY44" fmla="*/ 2896403 h 6566699"/>
                <a:gd name="connsiteX45" fmla="*/ 6050006 w 6359611"/>
                <a:gd name="connsiteY45" fmla="*/ 2724953 h 6566699"/>
                <a:gd name="connsiteX46" fmla="*/ 6069056 w 6359611"/>
                <a:gd name="connsiteY46" fmla="*/ 2617003 h 6566699"/>
                <a:gd name="connsiteX47" fmla="*/ 6359611 w 6359611"/>
                <a:gd name="connsiteY47" fmla="*/ 2699039 h 6566699"/>
                <a:gd name="connsiteX48" fmla="*/ 6270638 w 6359611"/>
                <a:gd name="connsiteY48" fmla="*/ 629427 h 6566699"/>
                <a:gd name="connsiteX49" fmla="*/ 6240446 w 6359611"/>
                <a:gd name="connsiteY49" fmla="*/ 557989 h 6566699"/>
                <a:gd name="connsiteX50" fmla="*/ 5845186 w 6359611"/>
                <a:gd name="connsiteY50" fmla="*/ 357941 h 6566699"/>
                <a:gd name="connsiteX51" fmla="*/ 5506132 w 6359611"/>
                <a:gd name="connsiteY51" fmla="*/ 326023 h 6566699"/>
                <a:gd name="connsiteX52" fmla="*/ 5158720 w 6359611"/>
                <a:gd name="connsiteY52" fmla="*/ 504266 h 6566699"/>
                <a:gd name="connsiteX53" fmla="*/ 4655680 w 6359611"/>
                <a:gd name="connsiteY53" fmla="*/ 493738 h 6566699"/>
                <a:gd name="connsiteX54" fmla="*/ 4785235 w 6359611"/>
                <a:gd name="connsiteY54" fmla="*/ 847843 h 6566699"/>
                <a:gd name="connsiteX55" fmla="*/ 4617299 w 6359611"/>
                <a:gd name="connsiteY55" fmla="*/ 886271 h 6566699"/>
                <a:gd name="connsiteX56" fmla="*/ 4272006 w 6359611"/>
                <a:gd name="connsiteY56" fmla="*/ 343675 h 6566699"/>
                <a:gd name="connsiteX57" fmla="*/ 3484755 w 6359611"/>
                <a:gd name="connsiteY57" fmla="*/ 113939 h 6566699"/>
                <a:gd name="connsiteX58" fmla="*/ 3368690 w 6359611"/>
                <a:gd name="connsiteY58" fmla="*/ 135687 h 6566699"/>
                <a:gd name="connsiteX59" fmla="*/ 3373149 w 6359611"/>
                <a:gd name="connsiteY59" fmla="*/ 145432 h 6566699"/>
                <a:gd name="connsiteX60" fmla="*/ 3172726 w 6359611"/>
                <a:gd name="connsiteY60" fmla="*/ 280927 h 6566699"/>
                <a:gd name="connsiteX61" fmla="*/ 3148694 w 6359611"/>
                <a:gd name="connsiteY61" fmla="*/ 328302 h 6566699"/>
                <a:gd name="connsiteX62" fmla="*/ 2838911 w 6359611"/>
                <a:gd name="connsiteY62" fmla="*/ 411748 h 6566699"/>
                <a:gd name="connsiteX63" fmla="*/ 2447936 w 6359611"/>
                <a:gd name="connsiteY63" fmla="*/ 850091 h 6566699"/>
                <a:gd name="connsiteX64" fmla="*/ 2320936 w 6359611"/>
                <a:gd name="connsiteY64" fmla="*/ 1080303 h 6566699"/>
                <a:gd name="connsiteX65" fmla="*/ 2246356 w 6359611"/>
                <a:gd name="connsiteY65" fmla="*/ 1118403 h 6566699"/>
                <a:gd name="connsiteX66" fmla="*/ 2316206 w 6359611"/>
                <a:gd name="connsiteY66" fmla="*/ 1480353 h 6566699"/>
                <a:gd name="connsiteX67" fmla="*/ 2290806 w 6359611"/>
                <a:gd name="connsiteY67" fmla="*/ 1556553 h 6566699"/>
                <a:gd name="connsiteX68" fmla="*/ 2316206 w 6359611"/>
                <a:gd name="connsiteY68" fmla="*/ 1658153 h 6566699"/>
                <a:gd name="connsiteX69" fmla="*/ 2220956 w 6359611"/>
                <a:gd name="connsiteY69" fmla="*/ 1753403 h 6566699"/>
                <a:gd name="connsiteX70" fmla="*/ 2170156 w 6359611"/>
                <a:gd name="connsiteY70" fmla="*/ 1956603 h 6566699"/>
                <a:gd name="connsiteX71" fmla="*/ 1941556 w 6359611"/>
                <a:gd name="connsiteY71" fmla="*/ 2064553 h 6566699"/>
                <a:gd name="connsiteX72" fmla="*/ 1922506 w 6359611"/>
                <a:gd name="connsiteY72" fmla="*/ 2356653 h 6566699"/>
                <a:gd name="connsiteX73" fmla="*/ 1998706 w 6359611"/>
                <a:gd name="connsiteY73" fmla="*/ 2432853 h 6566699"/>
                <a:gd name="connsiteX74" fmla="*/ 1966956 w 6359611"/>
                <a:gd name="connsiteY74" fmla="*/ 2483653 h 6566699"/>
                <a:gd name="connsiteX75" fmla="*/ 1770106 w 6359611"/>
                <a:gd name="connsiteY75" fmla="*/ 2509053 h 6566699"/>
                <a:gd name="connsiteX76" fmla="*/ 1611356 w 6359611"/>
                <a:gd name="connsiteY76" fmla="*/ 2699553 h 6566699"/>
                <a:gd name="connsiteX77" fmla="*/ 1490706 w 6359611"/>
                <a:gd name="connsiteY77" fmla="*/ 2623353 h 6566699"/>
                <a:gd name="connsiteX78" fmla="*/ 1395456 w 6359611"/>
                <a:gd name="connsiteY78" fmla="*/ 2547153 h 6566699"/>
                <a:gd name="connsiteX79" fmla="*/ 1249406 w 6359611"/>
                <a:gd name="connsiteY79" fmla="*/ 2305853 h 6566699"/>
                <a:gd name="connsiteX80" fmla="*/ 1160506 w 6359611"/>
                <a:gd name="connsiteY80" fmla="*/ 2204253 h 6566699"/>
                <a:gd name="connsiteX81" fmla="*/ 1255756 w 6359611"/>
                <a:gd name="connsiteY81" fmla="*/ 2007403 h 6566699"/>
                <a:gd name="connsiteX82" fmla="*/ 1103356 w 6359611"/>
                <a:gd name="connsiteY82" fmla="*/ 1994703 h 6566699"/>
                <a:gd name="connsiteX83" fmla="*/ 1147806 w 6359611"/>
                <a:gd name="connsiteY83" fmla="*/ 1874053 h 6566699"/>
                <a:gd name="connsiteX84" fmla="*/ 1001756 w 6359611"/>
                <a:gd name="connsiteY84" fmla="*/ 1791503 h 6566699"/>
                <a:gd name="connsiteX85" fmla="*/ 925556 w 6359611"/>
                <a:gd name="connsiteY85" fmla="*/ 1823253 h 6566699"/>
                <a:gd name="connsiteX86" fmla="*/ 811256 w 6359611"/>
                <a:gd name="connsiteY86" fmla="*/ 1899453 h 6566699"/>
                <a:gd name="connsiteX87" fmla="*/ 766806 w 6359611"/>
                <a:gd name="connsiteY87" fmla="*/ 2083603 h 6566699"/>
                <a:gd name="connsiteX88" fmla="*/ 779506 w 6359611"/>
                <a:gd name="connsiteY88" fmla="*/ 2166153 h 6566699"/>
                <a:gd name="connsiteX89" fmla="*/ 627106 w 6359611"/>
                <a:gd name="connsiteY89" fmla="*/ 2305853 h 6566699"/>
                <a:gd name="connsiteX90" fmla="*/ 481056 w 6359611"/>
                <a:gd name="connsiteY90" fmla="*/ 2509053 h 6566699"/>
                <a:gd name="connsiteX91" fmla="*/ 481056 w 6359611"/>
                <a:gd name="connsiteY91" fmla="*/ 2724953 h 6566699"/>
                <a:gd name="connsiteX92" fmla="*/ 703306 w 6359611"/>
                <a:gd name="connsiteY92" fmla="*/ 2915453 h 6566699"/>
                <a:gd name="connsiteX93" fmla="*/ 855706 w 6359611"/>
                <a:gd name="connsiteY93" fmla="*/ 2896403 h 6566699"/>
                <a:gd name="connsiteX94" fmla="*/ 906506 w 6359611"/>
                <a:gd name="connsiteY94" fmla="*/ 3042453 h 6566699"/>
                <a:gd name="connsiteX95" fmla="*/ 982706 w 6359611"/>
                <a:gd name="connsiteY95" fmla="*/ 3220253 h 6566699"/>
                <a:gd name="connsiteX96" fmla="*/ 1135106 w 6359611"/>
                <a:gd name="connsiteY96" fmla="*/ 3353603 h 6566699"/>
                <a:gd name="connsiteX97" fmla="*/ 1211306 w 6359611"/>
                <a:gd name="connsiteY97" fmla="*/ 3588553 h 6566699"/>
                <a:gd name="connsiteX98" fmla="*/ 944606 w 6359611"/>
                <a:gd name="connsiteY98" fmla="*/ 3556803 h 6566699"/>
                <a:gd name="connsiteX99" fmla="*/ 608056 w 6359611"/>
                <a:gd name="connsiteY99" fmla="*/ 3563153 h 6566699"/>
                <a:gd name="connsiteX100" fmla="*/ 589006 w 6359611"/>
                <a:gd name="connsiteY100" fmla="*/ 3779053 h 6566699"/>
                <a:gd name="connsiteX101" fmla="*/ 569956 w 6359611"/>
                <a:gd name="connsiteY101" fmla="*/ 4039403 h 6566699"/>
                <a:gd name="connsiteX102" fmla="*/ 582656 w 6359611"/>
                <a:gd name="connsiteY102" fmla="*/ 4242603 h 6566699"/>
                <a:gd name="connsiteX103" fmla="*/ 639806 w 6359611"/>
                <a:gd name="connsiteY103" fmla="*/ 4280703 h 6566699"/>
                <a:gd name="connsiteX104" fmla="*/ 773156 w 6359611"/>
                <a:gd name="connsiteY104" fmla="*/ 4395003 h 6566699"/>
                <a:gd name="connsiteX105" fmla="*/ 944606 w 6359611"/>
                <a:gd name="connsiteY105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1097006 w 6359611"/>
                <a:gd name="connsiteY2" fmla="*/ 4363253 h 6566699"/>
                <a:gd name="connsiteX3" fmla="*/ 1230356 w 6359611"/>
                <a:gd name="connsiteY3" fmla="*/ 4268003 h 6566699"/>
                <a:gd name="connsiteX4" fmla="*/ 708032 w 6359611"/>
                <a:gd name="connsiteY4" fmla="*/ 4729945 h 6566699"/>
                <a:gd name="connsiteX5" fmla="*/ 531818 w 6359611"/>
                <a:gd name="connsiteY5" fmla="*/ 4974423 h 6566699"/>
                <a:gd name="connsiteX6" fmla="*/ 142876 w 6359611"/>
                <a:gd name="connsiteY6" fmla="*/ 5588791 h 6566699"/>
                <a:gd name="connsiteX7" fmla="*/ 0 w 6359611"/>
                <a:gd name="connsiteY7" fmla="*/ 5955483 h 6566699"/>
                <a:gd name="connsiteX8" fmla="*/ 36512 w 6359611"/>
                <a:gd name="connsiteY8" fmla="*/ 6379373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55832 w 6359611"/>
                <a:gd name="connsiteY16" fmla="*/ 4310843 h 6566699"/>
                <a:gd name="connsiteX17" fmla="*/ 2247906 w 6359611"/>
                <a:gd name="connsiteY17" fmla="*/ 4739469 h 6566699"/>
                <a:gd name="connsiteX18" fmla="*/ 3221048 w 6359611"/>
                <a:gd name="connsiteY18" fmla="*/ 4858531 h 6566699"/>
                <a:gd name="connsiteX19" fmla="*/ 3247397 w 6359611"/>
                <a:gd name="connsiteY19" fmla="*/ 5802253 h 6566699"/>
                <a:gd name="connsiteX20" fmla="*/ 4075128 w 6359611"/>
                <a:gd name="connsiteY20" fmla="*/ 5861839 h 6566699"/>
                <a:gd name="connsiteX21" fmla="*/ 4010655 w 6359611"/>
                <a:gd name="connsiteY21" fmla="*/ 5014934 h 6566699"/>
                <a:gd name="connsiteX22" fmla="*/ 4138626 w 6359611"/>
                <a:gd name="connsiteY22" fmla="*/ 4464853 h 6566699"/>
                <a:gd name="connsiteX23" fmla="*/ 4780006 w 6359611"/>
                <a:gd name="connsiteY23" fmla="*/ 4350553 h 6566699"/>
                <a:gd name="connsiteX24" fmla="*/ 4856206 w 6359611"/>
                <a:gd name="connsiteY24" fmla="*/ 4134653 h 6566699"/>
                <a:gd name="connsiteX25" fmla="*/ 5091156 w 6359611"/>
                <a:gd name="connsiteY25" fmla="*/ 4102903 h 6566699"/>
                <a:gd name="connsiteX26" fmla="*/ 5218156 w 6359611"/>
                <a:gd name="connsiteY26" fmla="*/ 4261653 h 6566699"/>
                <a:gd name="connsiteX27" fmla="*/ 5275306 w 6359611"/>
                <a:gd name="connsiteY27" fmla="*/ 4020353 h 6566699"/>
                <a:gd name="connsiteX28" fmla="*/ 5294356 w 6359611"/>
                <a:gd name="connsiteY28" fmla="*/ 3925103 h 6566699"/>
                <a:gd name="connsiteX29" fmla="*/ 5135606 w 6359611"/>
                <a:gd name="connsiteY29" fmla="*/ 3772703 h 6566699"/>
                <a:gd name="connsiteX30" fmla="*/ 5046706 w 6359611"/>
                <a:gd name="connsiteY30" fmla="*/ 3556803 h 6566699"/>
                <a:gd name="connsiteX31" fmla="*/ 5091156 w 6359611"/>
                <a:gd name="connsiteY31" fmla="*/ 3423453 h 6566699"/>
                <a:gd name="connsiteX32" fmla="*/ 5224506 w 6359611"/>
                <a:gd name="connsiteY32" fmla="*/ 3334553 h 6566699"/>
                <a:gd name="connsiteX33" fmla="*/ 4976856 w 6359611"/>
                <a:gd name="connsiteY33" fmla="*/ 3042453 h 6566699"/>
                <a:gd name="connsiteX34" fmla="*/ 5065756 w 6359611"/>
                <a:gd name="connsiteY34" fmla="*/ 2953553 h 6566699"/>
                <a:gd name="connsiteX35" fmla="*/ 5173706 w 6359611"/>
                <a:gd name="connsiteY35" fmla="*/ 3029753 h 6566699"/>
                <a:gd name="connsiteX36" fmla="*/ 5218156 w 6359611"/>
                <a:gd name="connsiteY36" fmla="*/ 2972603 h 6566699"/>
                <a:gd name="connsiteX37" fmla="*/ 5154656 w 6359611"/>
                <a:gd name="connsiteY37" fmla="*/ 2883703 h 6566699"/>
                <a:gd name="connsiteX38" fmla="*/ 5357856 w 6359611"/>
                <a:gd name="connsiteY38" fmla="*/ 2763053 h 6566699"/>
                <a:gd name="connsiteX39" fmla="*/ 5491206 w 6359611"/>
                <a:gd name="connsiteY39" fmla="*/ 2737653 h 6566699"/>
                <a:gd name="connsiteX40" fmla="*/ 5599156 w 6359611"/>
                <a:gd name="connsiteY40" fmla="*/ 2845603 h 6566699"/>
                <a:gd name="connsiteX41" fmla="*/ 5713456 w 6359611"/>
                <a:gd name="connsiteY41" fmla="*/ 2832903 h 6566699"/>
                <a:gd name="connsiteX42" fmla="*/ 5783306 w 6359611"/>
                <a:gd name="connsiteY42" fmla="*/ 2909103 h 6566699"/>
                <a:gd name="connsiteX43" fmla="*/ 5853156 w 6359611"/>
                <a:gd name="connsiteY43" fmla="*/ 2832903 h 6566699"/>
                <a:gd name="connsiteX44" fmla="*/ 5973806 w 6359611"/>
                <a:gd name="connsiteY44" fmla="*/ 2896403 h 6566699"/>
                <a:gd name="connsiteX45" fmla="*/ 6050006 w 6359611"/>
                <a:gd name="connsiteY45" fmla="*/ 2724953 h 6566699"/>
                <a:gd name="connsiteX46" fmla="*/ 6069056 w 6359611"/>
                <a:gd name="connsiteY46" fmla="*/ 2617003 h 6566699"/>
                <a:gd name="connsiteX47" fmla="*/ 6359611 w 6359611"/>
                <a:gd name="connsiteY47" fmla="*/ 2699039 h 6566699"/>
                <a:gd name="connsiteX48" fmla="*/ 6270638 w 6359611"/>
                <a:gd name="connsiteY48" fmla="*/ 629427 h 6566699"/>
                <a:gd name="connsiteX49" fmla="*/ 6240446 w 6359611"/>
                <a:gd name="connsiteY49" fmla="*/ 557989 h 6566699"/>
                <a:gd name="connsiteX50" fmla="*/ 5845186 w 6359611"/>
                <a:gd name="connsiteY50" fmla="*/ 357941 h 6566699"/>
                <a:gd name="connsiteX51" fmla="*/ 5506132 w 6359611"/>
                <a:gd name="connsiteY51" fmla="*/ 326023 h 6566699"/>
                <a:gd name="connsiteX52" fmla="*/ 5158720 w 6359611"/>
                <a:gd name="connsiteY52" fmla="*/ 504266 h 6566699"/>
                <a:gd name="connsiteX53" fmla="*/ 4655680 w 6359611"/>
                <a:gd name="connsiteY53" fmla="*/ 493738 h 6566699"/>
                <a:gd name="connsiteX54" fmla="*/ 4785235 w 6359611"/>
                <a:gd name="connsiteY54" fmla="*/ 847843 h 6566699"/>
                <a:gd name="connsiteX55" fmla="*/ 4617299 w 6359611"/>
                <a:gd name="connsiteY55" fmla="*/ 886271 h 6566699"/>
                <a:gd name="connsiteX56" fmla="*/ 4272006 w 6359611"/>
                <a:gd name="connsiteY56" fmla="*/ 343675 h 6566699"/>
                <a:gd name="connsiteX57" fmla="*/ 3484755 w 6359611"/>
                <a:gd name="connsiteY57" fmla="*/ 113939 h 6566699"/>
                <a:gd name="connsiteX58" fmla="*/ 3368690 w 6359611"/>
                <a:gd name="connsiteY58" fmla="*/ 135687 h 6566699"/>
                <a:gd name="connsiteX59" fmla="*/ 3373149 w 6359611"/>
                <a:gd name="connsiteY59" fmla="*/ 145432 h 6566699"/>
                <a:gd name="connsiteX60" fmla="*/ 3172726 w 6359611"/>
                <a:gd name="connsiteY60" fmla="*/ 280927 h 6566699"/>
                <a:gd name="connsiteX61" fmla="*/ 3148694 w 6359611"/>
                <a:gd name="connsiteY61" fmla="*/ 328302 h 6566699"/>
                <a:gd name="connsiteX62" fmla="*/ 2838911 w 6359611"/>
                <a:gd name="connsiteY62" fmla="*/ 411748 h 6566699"/>
                <a:gd name="connsiteX63" fmla="*/ 2447936 w 6359611"/>
                <a:gd name="connsiteY63" fmla="*/ 850091 h 6566699"/>
                <a:gd name="connsiteX64" fmla="*/ 2320936 w 6359611"/>
                <a:gd name="connsiteY64" fmla="*/ 1080303 h 6566699"/>
                <a:gd name="connsiteX65" fmla="*/ 2246356 w 6359611"/>
                <a:gd name="connsiteY65" fmla="*/ 1118403 h 6566699"/>
                <a:gd name="connsiteX66" fmla="*/ 2316206 w 6359611"/>
                <a:gd name="connsiteY66" fmla="*/ 1480353 h 6566699"/>
                <a:gd name="connsiteX67" fmla="*/ 2290806 w 6359611"/>
                <a:gd name="connsiteY67" fmla="*/ 1556553 h 6566699"/>
                <a:gd name="connsiteX68" fmla="*/ 2316206 w 6359611"/>
                <a:gd name="connsiteY68" fmla="*/ 1658153 h 6566699"/>
                <a:gd name="connsiteX69" fmla="*/ 2220956 w 6359611"/>
                <a:gd name="connsiteY69" fmla="*/ 1753403 h 6566699"/>
                <a:gd name="connsiteX70" fmla="*/ 2170156 w 6359611"/>
                <a:gd name="connsiteY70" fmla="*/ 1956603 h 6566699"/>
                <a:gd name="connsiteX71" fmla="*/ 1941556 w 6359611"/>
                <a:gd name="connsiteY71" fmla="*/ 2064553 h 6566699"/>
                <a:gd name="connsiteX72" fmla="*/ 1922506 w 6359611"/>
                <a:gd name="connsiteY72" fmla="*/ 2356653 h 6566699"/>
                <a:gd name="connsiteX73" fmla="*/ 1998706 w 6359611"/>
                <a:gd name="connsiteY73" fmla="*/ 2432853 h 6566699"/>
                <a:gd name="connsiteX74" fmla="*/ 1966956 w 6359611"/>
                <a:gd name="connsiteY74" fmla="*/ 2483653 h 6566699"/>
                <a:gd name="connsiteX75" fmla="*/ 1770106 w 6359611"/>
                <a:gd name="connsiteY75" fmla="*/ 2509053 h 6566699"/>
                <a:gd name="connsiteX76" fmla="*/ 1611356 w 6359611"/>
                <a:gd name="connsiteY76" fmla="*/ 2699553 h 6566699"/>
                <a:gd name="connsiteX77" fmla="*/ 1490706 w 6359611"/>
                <a:gd name="connsiteY77" fmla="*/ 2623353 h 6566699"/>
                <a:gd name="connsiteX78" fmla="*/ 1395456 w 6359611"/>
                <a:gd name="connsiteY78" fmla="*/ 2547153 h 6566699"/>
                <a:gd name="connsiteX79" fmla="*/ 1249406 w 6359611"/>
                <a:gd name="connsiteY79" fmla="*/ 2305853 h 6566699"/>
                <a:gd name="connsiteX80" fmla="*/ 1160506 w 6359611"/>
                <a:gd name="connsiteY80" fmla="*/ 2204253 h 6566699"/>
                <a:gd name="connsiteX81" fmla="*/ 1255756 w 6359611"/>
                <a:gd name="connsiteY81" fmla="*/ 2007403 h 6566699"/>
                <a:gd name="connsiteX82" fmla="*/ 1103356 w 6359611"/>
                <a:gd name="connsiteY82" fmla="*/ 1994703 h 6566699"/>
                <a:gd name="connsiteX83" fmla="*/ 1147806 w 6359611"/>
                <a:gd name="connsiteY83" fmla="*/ 1874053 h 6566699"/>
                <a:gd name="connsiteX84" fmla="*/ 1001756 w 6359611"/>
                <a:gd name="connsiteY84" fmla="*/ 1791503 h 6566699"/>
                <a:gd name="connsiteX85" fmla="*/ 925556 w 6359611"/>
                <a:gd name="connsiteY85" fmla="*/ 1823253 h 6566699"/>
                <a:gd name="connsiteX86" fmla="*/ 811256 w 6359611"/>
                <a:gd name="connsiteY86" fmla="*/ 1899453 h 6566699"/>
                <a:gd name="connsiteX87" fmla="*/ 766806 w 6359611"/>
                <a:gd name="connsiteY87" fmla="*/ 2083603 h 6566699"/>
                <a:gd name="connsiteX88" fmla="*/ 779506 w 6359611"/>
                <a:gd name="connsiteY88" fmla="*/ 2166153 h 6566699"/>
                <a:gd name="connsiteX89" fmla="*/ 627106 w 6359611"/>
                <a:gd name="connsiteY89" fmla="*/ 2305853 h 6566699"/>
                <a:gd name="connsiteX90" fmla="*/ 481056 w 6359611"/>
                <a:gd name="connsiteY90" fmla="*/ 2509053 h 6566699"/>
                <a:gd name="connsiteX91" fmla="*/ 481056 w 6359611"/>
                <a:gd name="connsiteY91" fmla="*/ 2724953 h 6566699"/>
                <a:gd name="connsiteX92" fmla="*/ 703306 w 6359611"/>
                <a:gd name="connsiteY92" fmla="*/ 2915453 h 6566699"/>
                <a:gd name="connsiteX93" fmla="*/ 855706 w 6359611"/>
                <a:gd name="connsiteY93" fmla="*/ 2896403 h 6566699"/>
                <a:gd name="connsiteX94" fmla="*/ 906506 w 6359611"/>
                <a:gd name="connsiteY94" fmla="*/ 3042453 h 6566699"/>
                <a:gd name="connsiteX95" fmla="*/ 982706 w 6359611"/>
                <a:gd name="connsiteY95" fmla="*/ 3220253 h 6566699"/>
                <a:gd name="connsiteX96" fmla="*/ 1135106 w 6359611"/>
                <a:gd name="connsiteY96" fmla="*/ 3353603 h 6566699"/>
                <a:gd name="connsiteX97" fmla="*/ 1211306 w 6359611"/>
                <a:gd name="connsiteY97" fmla="*/ 3588553 h 6566699"/>
                <a:gd name="connsiteX98" fmla="*/ 944606 w 6359611"/>
                <a:gd name="connsiteY98" fmla="*/ 3556803 h 6566699"/>
                <a:gd name="connsiteX99" fmla="*/ 608056 w 6359611"/>
                <a:gd name="connsiteY99" fmla="*/ 3563153 h 6566699"/>
                <a:gd name="connsiteX100" fmla="*/ 589006 w 6359611"/>
                <a:gd name="connsiteY100" fmla="*/ 3779053 h 6566699"/>
                <a:gd name="connsiteX101" fmla="*/ 569956 w 6359611"/>
                <a:gd name="connsiteY101" fmla="*/ 4039403 h 6566699"/>
                <a:gd name="connsiteX102" fmla="*/ 582656 w 6359611"/>
                <a:gd name="connsiteY102" fmla="*/ 4242603 h 6566699"/>
                <a:gd name="connsiteX103" fmla="*/ 639806 w 6359611"/>
                <a:gd name="connsiteY103" fmla="*/ 4280703 h 6566699"/>
                <a:gd name="connsiteX104" fmla="*/ 773156 w 6359611"/>
                <a:gd name="connsiteY104" fmla="*/ 4395003 h 6566699"/>
                <a:gd name="connsiteX105" fmla="*/ 944606 w 6359611"/>
                <a:gd name="connsiteY105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1097006 w 6359611"/>
                <a:gd name="connsiteY2" fmla="*/ 4363253 h 6566699"/>
                <a:gd name="connsiteX3" fmla="*/ 801696 w 6359611"/>
                <a:gd name="connsiteY3" fmla="*/ 4553731 h 6566699"/>
                <a:gd name="connsiteX4" fmla="*/ 708032 w 6359611"/>
                <a:gd name="connsiteY4" fmla="*/ 4729945 h 6566699"/>
                <a:gd name="connsiteX5" fmla="*/ 531818 w 6359611"/>
                <a:gd name="connsiteY5" fmla="*/ 4974423 h 6566699"/>
                <a:gd name="connsiteX6" fmla="*/ 142876 w 6359611"/>
                <a:gd name="connsiteY6" fmla="*/ 5588791 h 6566699"/>
                <a:gd name="connsiteX7" fmla="*/ 0 w 6359611"/>
                <a:gd name="connsiteY7" fmla="*/ 5955483 h 6566699"/>
                <a:gd name="connsiteX8" fmla="*/ 36512 w 6359611"/>
                <a:gd name="connsiteY8" fmla="*/ 6379373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55832 w 6359611"/>
                <a:gd name="connsiteY16" fmla="*/ 4310843 h 6566699"/>
                <a:gd name="connsiteX17" fmla="*/ 2247906 w 6359611"/>
                <a:gd name="connsiteY17" fmla="*/ 4739469 h 6566699"/>
                <a:gd name="connsiteX18" fmla="*/ 3221048 w 6359611"/>
                <a:gd name="connsiteY18" fmla="*/ 4858531 h 6566699"/>
                <a:gd name="connsiteX19" fmla="*/ 3247397 w 6359611"/>
                <a:gd name="connsiteY19" fmla="*/ 5802253 h 6566699"/>
                <a:gd name="connsiteX20" fmla="*/ 4075128 w 6359611"/>
                <a:gd name="connsiteY20" fmla="*/ 5861839 h 6566699"/>
                <a:gd name="connsiteX21" fmla="*/ 4010655 w 6359611"/>
                <a:gd name="connsiteY21" fmla="*/ 5014934 h 6566699"/>
                <a:gd name="connsiteX22" fmla="*/ 4138626 w 6359611"/>
                <a:gd name="connsiteY22" fmla="*/ 4464853 h 6566699"/>
                <a:gd name="connsiteX23" fmla="*/ 4780006 w 6359611"/>
                <a:gd name="connsiteY23" fmla="*/ 4350553 h 6566699"/>
                <a:gd name="connsiteX24" fmla="*/ 4856206 w 6359611"/>
                <a:gd name="connsiteY24" fmla="*/ 4134653 h 6566699"/>
                <a:gd name="connsiteX25" fmla="*/ 5091156 w 6359611"/>
                <a:gd name="connsiteY25" fmla="*/ 4102903 h 6566699"/>
                <a:gd name="connsiteX26" fmla="*/ 5218156 w 6359611"/>
                <a:gd name="connsiteY26" fmla="*/ 4261653 h 6566699"/>
                <a:gd name="connsiteX27" fmla="*/ 5275306 w 6359611"/>
                <a:gd name="connsiteY27" fmla="*/ 4020353 h 6566699"/>
                <a:gd name="connsiteX28" fmla="*/ 5294356 w 6359611"/>
                <a:gd name="connsiteY28" fmla="*/ 3925103 h 6566699"/>
                <a:gd name="connsiteX29" fmla="*/ 5135606 w 6359611"/>
                <a:gd name="connsiteY29" fmla="*/ 3772703 h 6566699"/>
                <a:gd name="connsiteX30" fmla="*/ 5046706 w 6359611"/>
                <a:gd name="connsiteY30" fmla="*/ 3556803 h 6566699"/>
                <a:gd name="connsiteX31" fmla="*/ 5091156 w 6359611"/>
                <a:gd name="connsiteY31" fmla="*/ 3423453 h 6566699"/>
                <a:gd name="connsiteX32" fmla="*/ 5224506 w 6359611"/>
                <a:gd name="connsiteY32" fmla="*/ 3334553 h 6566699"/>
                <a:gd name="connsiteX33" fmla="*/ 4976856 w 6359611"/>
                <a:gd name="connsiteY33" fmla="*/ 3042453 h 6566699"/>
                <a:gd name="connsiteX34" fmla="*/ 5065756 w 6359611"/>
                <a:gd name="connsiteY34" fmla="*/ 2953553 h 6566699"/>
                <a:gd name="connsiteX35" fmla="*/ 5173706 w 6359611"/>
                <a:gd name="connsiteY35" fmla="*/ 3029753 h 6566699"/>
                <a:gd name="connsiteX36" fmla="*/ 5218156 w 6359611"/>
                <a:gd name="connsiteY36" fmla="*/ 2972603 h 6566699"/>
                <a:gd name="connsiteX37" fmla="*/ 5154656 w 6359611"/>
                <a:gd name="connsiteY37" fmla="*/ 2883703 h 6566699"/>
                <a:gd name="connsiteX38" fmla="*/ 5357856 w 6359611"/>
                <a:gd name="connsiteY38" fmla="*/ 2763053 h 6566699"/>
                <a:gd name="connsiteX39" fmla="*/ 5491206 w 6359611"/>
                <a:gd name="connsiteY39" fmla="*/ 2737653 h 6566699"/>
                <a:gd name="connsiteX40" fmla="*/ 5599156 w 6359611"/>
                <a:gd name="connsiteY40" fmla="*/ 2845603 h 6566699"/>
                <a:gd name="connsiteX41" fmla="*/ 5713456 w 6359611"/>
                <a:gd name="connsiteY41" fmla="*/ 2832903 h 6566699"/>
                <a:gd name="connsiteX42" fmla="*/ 5783306 w 6359611"/>
                <a:gd name="connsiteY42" fmla="*/ 2909103 h 6566699"/>
                <a:gd name="connsiteX43" fmla="*/ 5853156 w 6359611"/>
                <a:gd name="connsiteY43" fmla="*/ 2832903 h 6566699"/>
                <a:gd name="connsiteX44" fmla="*/ 5973806 w 6359611"/>
                <a:gd name="connsiteY44" fmla="*/ 2896403 h 6566699"/>
                <a:gd name="connsiteX45" fmla="*/ 6050006 w 6359611"/>
                <a:gd name="connsiteY45" fmla="*/ 2724953 h 6566699"/>
                <a:gd name="connsiteX46" fmla="*/ 6069056 w 6359611"/>
                <a:gd name="connsiteY46" fmla="*/ 2617003 h 6566699"/>
                <a:gd name="connsiteX47" fmla="*/ 6359611 w 6359611"/>
                <a:gd name="connsiteY47" fmla="*/ 2699039 h 6566699"/>
                <a:gd name="connsiteX48" fmla="*/ 6270638 w 6359611"/>
                <a:gd name="connsiteY48" fmla="*/ 629427 h 6566699"/>
                <a:gd name="connsiteX49" fmla="*/ 6240446 w 6359611"/>
                <a:gd name="connsiteY49" fmla="*/ 557989 h 6566699"/>
                <a:gd name="connsiteX50" fmla="*/ 5845186 w 6359611"/>
                <a:gd name="connsiteY50" fmla="*/ 357941 h 6566699"/>
                <a:gd name="connsiteX51" fmla="*/ 5506132 w 6359611"/>
                <a:gd name="connsiteY51" fmla="*/ 326023 h 6566699"/>
                <a:gd name="connsiteX52" fmla="*/ 5158720 w 6359611"/>
                <a:gd name="connsiteY52" fmla="*/ 504266 h 6566699"/>
                <a:gd name="connsiteX53" fmla="*/ 4655680 w 6359611"/>
                <a:gd name="connsiteY53" fmla="*/ 493738 h 6566699"/>
                <a:gd name="connsiteX54" fmla="*/ 4785235 w 6359611"/>
                <a:gd name="connsiteY54" fmla="*/ 847843 h 6566699"/>
                <a:gd name="connsiteX55" fmla="*/ 4617299 w 6359611"/>
                <a:gd name="connsiteY55" fmla="*/ 886271 h 6566699"/>
                <a:gd name="connsiteX56" fmla="*/ 4272006 w 6359611"/>
                <a:gd name="connsiteY56" fmla="*/ 343675 h 6566699"/>
                <a:gd name="connsiteX57" fmla="*/ 3484755 w 6359611"/>
                <a:gd name="connsiteY57" fmla="*/ 113939 h 6566699"/>
                <a:gd name="connsiteX58" fmla="*/ 3368690 w 6359611"/>
                <a:gd name="connsiteY58" fmla="*/ 135687 h 6566699"/>
                <a:gd name="connsiteX59" fmla="*/ 3373149 w 6359611"/>
                <a:gd name="connsiteY59" fmla="*/ 145432 h 6566699"/>
                <a:gd name="connsiteX60" fmla="*/ 3172726 w 6359611"/>
                <a:gd name="connsiteY60" fmla="*/ 280927 h 6566699"/>
                <a:gd name="connsiteX61" fmla="*/ 3148694 w 6359611"/>
                <a:gd name="connsiteY61" fmla="*/ 328302 h 6566699"/>
                <a:gd name="connsiteX62" fmla="*/ 2838911 w 6359611"/>
                <a:gd name="connsiteY62" fmla="*/ 411748 h 6566699"/>
                <a:gd name="connsiteX63" fmla="*/ 2447936 w 6359611"/>
                <a:gd name="connsiteY63" fmla="*/ 850091 h 6566699"/>
                <a:gd name="connsiteX64" fmla="*/ 2320936 w 6359611"/>
                <a:gd name="connsiteY64" fmla="*/ 1080303 h 6566699"/>
                <a:gd name="connsiteX65" fmla="*/ 2246356 w 6359611"/>
                <a:gd name="connsiteY65" fmla="*/ 1118403 h 6566699"/>
                <a:gd name="connsiteX66" fmla="*/ 2316206 w 6359611"/>
                <a:gd name="connsiteY66" fmla="*/ 1480353 h 6566699"/>
                <a:gd name="connsiteX67" fmla="*/ 2290806 w 6359611"/>
                <a:gd name="connsiteY67" fmla="*/ 1556553 h 6566699"/>
                <a:gd name="connsiteX68" fmla="*/ 2316206 w 6359611"/>
                <a:gd name="connsiteY68" fmla="*/ 1658153 h 6566699"/>
                <a:gd name="connsiteX69" fmla="*/ 2220956 w 6359611"/>
                <a:gd name="connsiteY69" fmla="*/ 1753403 h 6566699"/>
                <a:gd name="connsiteX70" fmla="*/ 2170156 w 6359611"/>
                <a:gd name="connsiteY70" fmla="*/ 1956603 h 6566699"/>
                <a:gd name="connsiteX71" fmla="*/ 1941556 w 6359611"/>
                <a:gd name="connsiteY71" fmla="*/ 2064553 h 6566699"/>
                <a:gd name="connsiteX72" fmla="*/ 1922506 w 6359611"/>
                <a:gd name="connsiteY72" fmla="*/ 2356653 h 6566699"/>
                <a:gd name="connsiteX73" fmla="*/ 1998706 w 6359611"/>
                <a:gd name="connsiteY73" fmla="*/ 2432853 h 6566699"/>
                <a:gd name="connsiteX74" fmla="*/ 1966956 w 6359611"/>
                <a:gd name="connsiteY74" fmla="*/ 2483653 h 6566699"/>
                <a:gd name="connsiteX75" fmla="*/ 1770106 w 6359611"/>
                <a:gd name="connsiteY75" fmla="*/ 2509053 h 6566699"/>
                <a:gd name="connsiteX76" fmla="*/ 1611356 w 6359611"/>
                <a:gd name="connsiteY76" fmla="*/ 2699553 h 6566699"/>
                <a:gd name="connsiteX77" fmla="*/ 1490706 w 6359611"/>
                <a:gd name="connsiteY77" fmla="*/ 2623353 h 6566699"/>
                <a:gd name="connsiteX78" fmla="*/ 1395456 w 6359611"/>
                <a:gd name="connsiteY78" fmla="*/ 2547153 h 6566699"/>
                <a:gd name="connsiteX79" fmla="*/ 1249406 w 6359611"/>
                <a:gd name="connsiteY79" fmla="*/ 2305853 h 6566699"/>
                <a:gd name="connsiteX80" fmla="*/ 1160506 w 6359611"/>
                <a:gd name="connsiteY80" fmla="*/ 2204253 h 6566699"/>
                <a:gd name="connsiteX81" fmla="*/ 1255756 w 6359611"/>
                <a:gd name="connsiteY81" fmla="*/ 2007403 h 6566699"/>
                <a:gd name="connsiteX82" fmla="*/ 1103356 w 6359611"/>
                <a:gd name="connsiteY82" fmla="*/ 1994703 h 6566699"/>
                <a:gd name="connsiteX83" fmla="*/ 1147806 w 6359611"/>
                <a:gd name="connsiteY83" fmla="*/ 1874053 h 6566699"/>
                <a:gd name="connsiteX84" fmla="*/ 1001756 w 6359611"/>
                <a:gd name="connsiteY84" fmla="*/ 1791503 h 6566699"/>
                <a:gd name="connsiteX85" fmla="*/ 925556 w 6359611"/>
                <a:gd name="connsiteY85" fmla="*/ 1823253 h 6566699"/>
                <a:gd name="connsiteX86" fmla="*/ 811256 w 6359611"/>
                <a:gd name="connsiteY86" fmla="*/ 1899453 h 6566699"/>
                <a:gd name="connsiteX87" fmla="*/ 766806 w 6359611"/>
                <a:gd name="connsiteY87" fmla="*/ 2083603 h 6566699"/>
                <a:gd name="connsiteX88" fmla="*/ 779506 w 6359611"/>
                <a:gd name="connsiteY88" fmla="*/ 2166153 h 6566699"/>
                <a:gd name="connsiteX89" fmla="*/ 627106 w 6359611"/>
                <a:gd name="connsiteY89" fmla="*/ 2305853 h 6566699"/>
                <a:gd name="connsiteX90" fmla="*/ 481056 w 6359611"/>
                <a:gd name="connsiteY90" fmla="*/ 2509053 h 6566699"/>
                <a:gd name="connsiteX91" fmla="*/ 481056 w 6359611"/>
                <a:gd name="connsiteY91" fmla="*/ 2724953 h 6566699"/>
                <a:gd name="connsiteX92" fmla="*/ 703306 w 6359611"/>
                <a:gd name="connsiteY92" fmla="*/ 2915453 h 6566699"/>
                <a:gd name="connsiteX93" fmla="*/ 855706 w 6359611"/>
                <a:gd name="connsiteY93" fmla="*/ 2896403 h 6566699"/>
                <a:gd name="connsiteX94" fmla="*/ 906506 w 6359611"/>
                <a:gd name="connsiteY94" fmla="*/ 3042453 h 6566699"/>
                <a:gd name="connsiteX95" fmla="*/ 982706 w 6359611"/>
                <a:gd name="connsiteY95" fmla="*/ 3220253 h 6566699"/>
                <a:gd name="connsiteX96" fmla="*/ 1135106 w 6359611"/>
                <a:gd name="connsiteY96" fmla="*/ 3353603 h 6566699"/>
                <a:gd name="connsiteX97" fmla="*/ 1211306 w 6359611"/>
                <a:gd name="connsiteY97" fmla="*/ 3588553 h 6566699"/>
                <a:gd name="connsiteX98" fmla="*/ 944606 w 6359611"/>
                <a:gd name="connsiteY98" fmla="*/ 3556803 h 6566699"/>
                <a:gd name="connsiteX99" fmla="*/ 608056 w 6359611"/>
                <a:gd name="connsiteY99" fmla="*/ 3563153 h 6566699"/>
                <a:gd name="connsiteX100" fmla="*/ 589006 w 6359611"/>
                <a:gd name="connsiteY100" fmla="*/ 3779053 h 6566699"/>
                <a:gd name="connsiteX101" fmla="*/ 569956 w 6359611"/>
                <a:gd name="connsiteY101" fmla="*/ 4039403 h 6566699"/>
                <a:gd name="connsiteX102" fmla="*/ 582656 w 6359611"/>
                <a:gd name="connsiteY102" fmla="*/ 4242603 h 6566699"/>
                <a:gd name="connsiteX103" fmla="*/ 639806 w 6359611"/>
                <a:gd name="connsiteY103" fmla="*/ 4280703 h 6566699"/>
                <a:gd name="connsiteX104" fmla="*/ 773156 w 6359611"/>
                <a:gd name="connsiteY104" fmla="*/ 4395003 h 6566699"/>
                <a:gd name="connsiteX105" fmla="*/ 944606 w 6359611"/>
                <a:gd name="connsiteY105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811222 w 6359611"/>
                <a:gd name="connsiteY2" fmla="*/ 4577543 h 6566699"/>
                <a:gd name="connsiteX3" fmla="*/ 801696 w 6359611"/>
                <a:gd name="connsiteY3" fmla="*/ 4553731 h 6566699"/>
                <a:gd name="connsiteX4" fmla="*/ 708032 w 6359611"/>
                <a:gd name="connsiteY4" fmla="*/ 4729945 h 6566699"/>
                <a:gd name="connsiteX5" fmla="*/ 531818 w 6359611"/>
                <a:gd name="connsiteY5" fmla="*/ 4974423 h 6566699"/>
                <a:gd name="connsiteX6" fmla="*/ 142876 w 6359611"/>
                <a:gd name="connsiteY6" fmla="*/ 5588791 h 6566699"/>
                <a:gd name="connsiteX7" fmla="*/ 0 w 6359611"/>
                <a:gd name="connsiteY7" fmla="*/ 5955483 h 6566699"/>
                <a:gd name="connsiteX8" fmla="*/ 36512 w 6359611"/>
                <a:gd name="connsiteY8" fmla="*/ 6379373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55832 w 6359611"/>
                <a:gd name="connsiteY16" fmla="*/ 4310843 h 6566699"/>
                <a:gd name="connsiteX17" fmla="*/ 2247906 w 6359611"/>
                <a:gd name="connsiteY17" fmla="*/ 4739469 h 6566699"/>
                <a:gd name="connsiteX18" fmla="*/ 3221048 w 6359611"/>
                <a:gd name="connsiteY18" fmla="*/ 4858531 h 6566699"/>
                <a:gd name="connsiteX19" fmla="*/ 3247397 w 6359611"/>
                <a:gd name="connsiteY19" fmla="*/ 5802253 h 6566699"/>
                <a:gd name="connsiteX20" fmla="*/ 4075128 w 6359611"/>
                <a:gd name="connsiteY20" fmla="*/ 5861839 h 6566699"/>
                <a:gd name="connsiteX21" fmla="*/ 4010655 w 6359611"/>
                <a:gd name="connsiteY21" fmla="*/ 5014934 h 6566699"/>
                <a:gd name="connsiteX22" fmla="*/ 4138626 w 6359611"/>
                <a:gd name="connsiteY22" fmla="*/ 4464853 h 6566699"/>
                <a:gd name="connsiteX23" fmla="*/ 4780006 w 6359611"/>
                <a:gd name="connsiteY23" fmla="*/ 4350553 h 6566699"/>
                <a:gd name="connsiteX24" fmla="*/ 4856206 w 6359611"/>
                <a:gd name="connsiteY24" fmla="*/ 4134653 h 6566699"/>
                <a:gd name="connsiteX25" fmla="*/ 5091156 w 6359611"/>
                <a:gd name="connsiteY25" fmla="*/ 4102903 h 6566699"/>
                <a:gd name="connsiteX26" fmla="*/ 5218156 w 6359611"/>
                <a:gd name="connsiteY26" fmla="*/ 4261653 h 6566699"/>
                <a:gd name="connsiteX27" fmla="*/ 5275306 w 6359611"/>
                <a:gd name="connsiteY27" fmla="*/ 4020353 h 6566699"/>
                <a:gd name="connsiteX28" fmla="*/ 5294356 w 6359611"/>
                <a:gd name="connsiteY28" fmla="*/ 3925103 h 6566699"/>
                <a:gd name="connsiteX29" fmla="*/ 5135606 w 6359611"/>
                <a:gd name="connsiteY29" fmla="*/ 3772703 h 6566699"/>
                <a:gd name="connsiteX30" fmla="*/ 5046706 w 6359611"/>
                <a:gd name="connsiteY30" fmla="*/ 3556803 h 6566699"/>
                <a:gd name="connsiteX31" fmla="*/ 5091156 w 6359611"/>
                <a:gd name="connsiteY31" fmla="*/ 3423453 h 6566699"/>
                <a:gd name="connsiteX32" fmla="*/ 5224506 w 6359611"/>
                <a:gd name="connsiteY32" fmla="*/ 3334553 h 6566699"/>
                <a:gd name="connsiteX33" fmla="*/ 4976856 w 6359611"/>
                <a:gd name="connsiteY33" fmla="*/ 3042453 h 6566699"/>
                <a:gd name="connsiteX34" fmla="*/ 5065756 w 6359611"/>
                <a:gd name="connsiteY34" fmla="*/ 2953553 h 6566699"/>
                <a:gd name="connsiteX35" fmla="*/ 5173706 w 6359611"/>
                <a:gd name="connsiteY35" fmla="*/ 3029753 h 6566699"/>
                <a:gd name="connsiteX36" fmla="*/ 5218156 w 6359611"/>
                <a:gd name="connsiteY36" fmla="*/ 2972603 h 6566699"/>
                <a:gd name="connsiteX37" fmla="*/ 5154656 w 6359611"/>
                <a:gd name="connsiteY37" fmla="*/ 2883703 h 6566699"/>
                <a:gd name="connsiteX38" fmla="*/ 5357856 w 6359611"/>
                <a:gd name="connsiteY38" fmla="*/ 2763053 h 6566699"/>
                <a:gd name="connsiteX39" fmla="*/ 5491206 w 6359611"/>
                <a:gd name="connsiteY39" fmla="*/ 2737653 h 6566699"/>
                <a:gd name="connsiteX40" fmla="*/ 5599156 w 6359611"/>
                <a:gd name="connsiteY40" fmla="*/ 2845603 h 6566699"/>
                <a:gd name="connsiteX41" fmla="*/ 5713456 w 6359611"/>
                <a:gd name="connsiteY41" fmla="*/ 2832903 h 6566699"/>
                <a:gd name="connsiteX42" fmla="*/ 5783306 w 6359611"/>
                <a:gd name="connsiteY42" fmla="*/ 2909103 h 6566699"/>
                <a:gd name="connsiteX43" fmla="*/ 5853156 w 6359611"/>
                <a:gd name="connsiteY43" fmla="*/ 2832903 h 6566699"/>
                <a:gd name="connsiteX44" fmla="*/ 5973806 w 6359611"/>
                <a:gd name="connsiteY44" fmla="*/ 2896403 h 6566699"/>
                <a:gd name="connsiteX45" fmla="*/ 6050006 w 6359611"/>
                <a:gd name="connsiteY45" fmla="*/ 2724953 h 6566699"/>
                <a:gd name="connsiteX46" fmla="*/ 6069056 w 6359611"/>
                <a:gd name="connsiteY46" fmla="*/ 2617003 h 6566699"/>
                <a:gd name="connsiteX47" fmla="*/ 6359611 w 6359611"/>
                <a:gd name="connsiteY47" fmla="*/ 2699039 h 6566699"/>
                <a:gd name="connsiteX48" fmla="*/ 6270638 w 6359611"/>
                <a:gd name="connsiteY48" fmla="*/ 629427 h 6566699"/>
                <a:gd name="connsiteX49" fmla="*/ 6240446 w 6359611"/>
                <a:gd name="connsiteY49" fmla="*/ 557989 h 6566699"/>
                <a:gd name="connsiteX50" fmla="*/ 5845186 w 6359611"/>
                <a:gd name="connsiteY50" fmla="*/ 357941 h 6566699"/>
                <a:gd name="connsiteX51" fmla="*/ 5506132 w 6359611"/>
                <a:gd name="connsiteY51" fmla="*/ 326023 h 6566699"/>
                <a:gd name="connsiteX52" fmla="*/ 5158720 w 6359611"/>
                <a:gd name="connsiteY52" fmla="*/ 504266 h 6566699"/>
                <a:gd name="connsiteX53" fmla="*/ 4655680 w 6359611"/>
                <a:gd name="connsiteY53" fmla="*/ 493738 h 6566699"/>
                <a:gd name="connsiteX54" fmla="*/ 4785235 w 6359611"/>
                <a:gd name="connsiteY54" fmla="*/ 847843 h 6566699"/>
                <a:gd name="connsiteX55" fmla="*/ 4617299 w 6359611"/>
                <a:gd name="connsiteY55" fmla="*/ 886271 h 6566699"/>
                <a:gd name="connsiteX56" fmla="*/ 4272006 w 6359611"/>
                <a:gd name="connsiteY56" fmla="*/ 343675 h 6566699"/>
                <a:gd name="connsiteX57" fmla="*/ 3484755 w 6359611"/>
                <a:gd name="connsiteY57" fmla="*/ 113939 h 6566699"/>
                <a:gd name="connsiteX58" fmla="*/ 3368690 w 6359611"/>
                <a:gd name="connsiteY58" fmla="*/ 135687 h 6566699"/>
                <a:gd name="connsiteX59" fmla="*/ 3373149 w 6359611"/>
                <a:gd name="connsiteY59" fmla="*/ 145432 h 6566699"/>
                <a:gd name="connsiteX60" fmla="*/ 3172726 w 6359611"/>
                <a:gd name="connsiteY60" fmla="*/ 280927 h 6566699"/>
                <a:gd name="connsiteX61" fmla="*/ 3148694 w 6359611"/>
                <a:gd name="connsiteY61" fmla="*/ 328302 h 6566699"/>
                <a:gd name="connsiteX62" fmla="*/ 2838911 w 6359611"/>
                <a:gd name="connsiteY62" fmla="*/ 411748 h 6566699"/>
                <a:gd name="connsiteX63" fmla="*/ 2447936 w 6359611"/>
                <a:gd name="connsiteY63" fmla="*/ 850091 h 6566699"/>
                <a:gd name="connsiteX64" fmla="*/ 2320936 w 6359611"/>
                <a:gd name="connsiteY64" fmla="*/ 1080303 h 6566699"/>
                <a:gd name="connsiteX65" fmla="*/ 2246356 w 6359611"/>
                <a:gd name="connsiteY65" fmla="*/ 1118403 h 6566699"/>
                <a:gd name="connsiteX66" fmla="*/ 2316206 w 6359611"/>
                <a:gd name="connsiteY66" fmla="*/ 1480353 h 6566699"/>
                <a:gd name="connsiteX67" fmla="*/ 2290806 w 6359611"/>
                <a:gd name="connsiteY67" fmla="*/ 1556553 h 6566699"/>
                <a:gd name="connsiteX68" fmla="*/ 2316206 w 6359611"/>
                <a:gd name="connsiteY68" fmla="*/ 1658153 h 6566699"/>
                <a:gd name="connsiteX69" fmla="*/ 2220956 w 6359611"/>
                <a:gd name="connsiteY69" fmla="*/ 1753403 h 6566699"/>
                <a:gd name="connsiteX70" fmla="*/ 2170156 w 6359611"/>
                <a:gd name="connsiteY70" fmla="*/ 1956603 h 6566699"/>
                <a:gd name="connsiteX71" fmla="*/ 1941556 w 6359611"/>
                <a:gd name="connsiteY71" fmla="*/ 2064553 h 6566699"/>
                <a:gd name="connsiteX72" fmla="*/ 1922506 w 6359611"/>
                <a:gd name="connsiteY72" fmla="*/ 2356653 h 6566699"/>
                <a:gd name="connsiteX73" fmla="*/ 1998706 w 6359611"/>
                <a:gd name="connsiteY73" fmla="*/ 2432853 h 6566699"/>
                <a:gd name="connsiteX74" fmla="*/ 1966956 w 6359611"/>
                <a:gd name="connsiteY74" fmla="*/ 2483653 h 6566699"/>
                <a:gd name="connsiteX75" fmla="*/ 1770106 w 6359611"/>
                <a:gd name="connsiteY75" fmla="*/ 2509053 h 6566699"/>
                <a:gd name="connsiteX76" fmla="*/ 1611356 w 6359611"/>
                <a:gd name="connsiteY76" fmla="*/ 2699553 h 6566699"/>
                <a:gd name="connsiteX77" fmla="*/ 1490706 w 6359611"/>
                <a:gd name="connsiteY77" fmla="*/ 2623353 h 6566699"/>
                <a:gd name="connsiteX78" fmla="*/ 1395456 w 6359611"/>
                <a:gd name="connsiteY78" fmla="*/ 2547153 h 6566699"/>
                <a:gd name="connsiteX79" fmla="*/ 1249406 w 6359611"/>
                <a:gd name="connsiteY79" fmla="*/ 2305853 h 6566699"/>
                <a:gd name="connsiteX80" fmla="*/ 1160506 w 6359611"/>
                <a:gd name="connsiteY80" fmla="*/ 2204253 h 6566699"/>
                <a:gd name="connsiteX81" fmla="*/ 1255756 w 6359611"/>
                <a:gd name="connsiteY81" fmla="*/ 2007403 h 6566699"/>
                <a:gd name="connsiteX82" fmla="*/ 1103356 w 6359611"/>
                <a:gd name="connsiteY82" fmla="*/ 1994703 h 6566699"/>
                <a:gd name="connsiteX83" fmla="*/ 1147806 w 6359611"/>
                <a:gd name="connsiteY83" fmla="*/ 1874053 h 6566699"/>
                <a:gd name="connsiteX84" fmla="*/ 1001756 w 6359611"/>
                <a:gd name="connsiteY84" fmla="*/ 1791503 h 6566699"/>
                <a:gd name="connsiteX85" fmla="*/ 925556 w 6359611"/>
                <a:gd name="connsiteY85" fmla="*/ 1823253 h 6566699"/>
                <a:gd name="connsiteX86" fmla="*/ 811256 w 6359611"/>
                <a:gd name="connsiteY86" fmla="*/ 1899453 h 6566699"/>
                <a:gd name="connsiteX87" fmla="*/ 766806 w 6359611"/>
                <a:gd name="connsiteY87" fmla="*/ 2083603 h 6566699"/>
                <a:gd name="connsiteX88" fmla="*/ 779506 w 6359611"/>
                <a:gd name="connsiteY88" fmla="*/ 2166153 h 6566699"/>
                <a:gd name="connsiteX89" fmla="*/ 627106 w 6359611"/>
                <a:gd name="connsiteY89" fmla="*/ 2305853 h 6566699"/>
                <a:gd name="connsiteX90" fmla="*/ 481056 w 6359611"/>
                <a:gd name="connsiteY90" fmla="*/ 2509053 h 6566699"/>
                <a:gd name="connsiteX91" fmla="*/ 481056 w 6359611"/>
                <a:gd name="connsiteY91" fmla="*/ 2724953 h 6566699"/>
                <a:gd name="connsiteX92" fmla="*/ 703306 w 6359611"/>
                <a:gd name="connsiteY92" fmla="*/ 2915453 h 6566699"/>
                <a:gd name="connsiteX93" fmla="*/ 855706 w 6359611"/>
                <a:gd name="connsiteY93" fmla="*/ 2896403 h 6566699"/>
                <a:gd name="connsiteX94" fmla="*/ 906506 w 6359611"/>
                <a:gd name="connsiteY94" fmla="*/ 3042453 h 6566699"/>
                <a:gd name="connsiteX95" fmla="*/ 982706 w 6359611"/>
                <a:gd name="connsiteY95" fmla="*/ 3220253 h 6566699"/>
                <a:gd name="connsiteX96" fmla="*/ 1135106 w 6359611"/>
                <a:gd name="connsiteY96" fmla="*/ 3353603 h 6566699"/>
                <a:gd name="connsiteX97" fmla="*/ 1211306 w 6359611"/>
                <a:gd name="connsiteY97" fmla="*/ 3588553 h 6566699"/>
                <a:gd name="connsiteX98" fmla="*/ 944606 w 6359611"/>
                <a:gd name="connsiteY98" fmla="*/ 3556803 h 6566699"/>
                <a:gd name="connsiteX99" fmla="*/ 608056 w 6359611"/>
                <a:gd name="connsiteY99" fmla="*/ 3563153 h 6566699"/>
                <a:gd name="connsiteX100" fmla="*/ 589006 w 6359611"/>
                <a:gd name="connsiteY100" fmla="*/ 3779053 h 6566699"/>
                <a:gd name="connsiteX101" fmla="*/ 569956 w 6359611"/>
                <a:gd name="connsiteY101" fmla="*/ 4039403 h 6566699"/>
                <a:gd name="connsiteX102" fmla="*/ 582656 w 6359611"/>
                <a:gd name="connsiteY102" fmla="*/ 4242603 h 6566699"/>
                <a:gd name="connsiteX103" fmla="*/ 639806 w 6359611"/>
                <a:gd name="connsiteY103" fmla="*/ 4280703 h 6566699"/>
                <a:gd name="connsiteX104" fmla="*/ 773156 w 6359611"/>
                <a:gd name="connsiteY104" fmla="*/ 4395003 h 6566699"/>
                <a:gd name="connsiteX105" fmla="*/ 944606 w 6359611"/>
                <a:gd name="connsiteY105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811222 w 6359611"/>
                <a:gd name="connsiteY2" fmla="*/ 4577543 h 6566699"/>
                <a:gd name="connsiteX3" fmla="*/ 801696 w 6359611"/>
                <a:gd name="connsiteY3" fmla="*/ 4553731 h 6566699"/>
                <a:gd name="connsiteX4" fmla="*/ 708032 w 6359611"/>
                <a:gd name="connsiteY4" fmla="*/ 4729945 h 6566699"/>
                <a:gd name="connsiteX5" fmla="*/ 531818 w 6359611"/>
                <a:gd name="connsiteY5" fmla="*/ 4974423 h 6566699"/>
                <a:gd name="connsiteX6" fmla="*/ 142876 w 6359611"/>
                <a:gd name="connsiteY6" fmla="*/ 5588791 h 6566699"/>
                <a:gd name="connsiteX7" fmla="*/ 0 w 6359611"/>
                <a:gd name="connsiteY7" fmla="*/ 5955483 h 6566699"/>
                <a:gd name="connsiteX8" fmla="*/ 36512 w 6359611"/>
                <a:gd name="connsiteY8" fmla="*/ 6379373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39022 w 6359611"/>
                <a:gd name="connsiteY16" fmla="*/ 4945749 h 6566699"/>
                <a:gd name="connsiteX17" fmla="*/ 2155832 w 6359611"/>
                <a:gd name="connsiteY17" fmla="*/ 4310843 h 6566699"/>
                <a:gd name="connsiteX18" fmla="*/ 2247906 w 6359611"/>
                <a:gd name="connsiteY18" fmla="*/ 4739469 h 6566699"/>
                <a:gd name="connsiteX19" fmla="*/ 3221048 w 6359611"/>
                <a:gd name="connsiteY19" fmla="*/ 4858531 h 6566699"/>
                <a:gd name="connsiteX20" fmla="*/ 3247397 w 6359611"/>
                <a:gd name="connsiteY20" fmla="*/ 5802253 h 6566699"/>
                <a:gd name="connsiteX21" fmla="*/ 4075128 w 6359611"/>
                <a:gd name="connsiteY21" fmla="*/ 5861839 h 6566699"/>
                <a:gd name="connsiteX22" fmla="*/ 4010655 w 6359611"/>
                <a:gd name="connsiteY22" fmla="*/ 5014934 h 6566699"/>
                <a:gd name="connsiteX23" fmla="*/ 4138626 w 6359611"/>
                <a:gd name="connsiteY23" fmla="*/ 4464853 h 6566699"/>
                <a:gd name="connsiteX24" fmla="*/ 4780006 w 6359611"/>
                <a:gd name="connsiteY24" fmla="*/ 4350553 h 6566699"/>
                <a:gd name="connsiteX25" fmla="*/ 4856206 w 6359611"/>
                <a:gd name="connsiteY25" fmla="*/ 4134653 h 6566699"/>
                <a:gd name="connsiteX26" fmla="*/ 5091156 w 6359611"/>
                <a:gd name="connsiteY26" fmla="*/ 4102903 h 6566699"/>
                <a:gd name="connsiteX27" fmla="*/ 5218156 w 6359611"/>
                <a:gd name="connsiteY27" fmla="*/ 4261653 h 6566699"/>
                <a:gd name="connsiteX28" fmla="*/ 5275306 w 6359611"/>
                <a:gd name="connsiteY28" fmla="*/ 4020353 h 6566699"/>
                <a:gd name="connsiteX29" fmla="*/ 5294356 w 6359611"/>
                <a:gd name="connsiteY29" fmla="*/ 3925103 h 6566699"/>
                <a:gd name="connsiteX30" fmla="*/ 5135606 w 6359611"/>
                <a:gd name="connsiteY30" fmla="*/ 3772703 h 6566699"/>
                <a:gd name="connsiteX31" fmla="*/ 5046706 w 6359611"/>
                <a:gd name="connsiteY31" fmla="*/ 3556803 h 6566699"/>
                <a:gd name="connsiteX32" fmla="*/ 5091156 w 6359611"/>
                <a:gd name="connsiteY32" fmla="*/ 3423453 h 6566699"/>
                <a:gd name="connsiteX33" fmla="*/ 5224506 w 6359611"/>
                <a:gd name="connsiteY33" fmla="*/ 3334553 h 6566699"/>
                <a:gd name="connsiteX34" fmla="*/ 4976856 w 6359611"/>
                <a:gd name="connsiteY34" fmla="*/ 3042453 h 6566699"/>
                <a:gd name="connsiteX35" fmla="*/ 5065756 w 6359611"/>
                <a:gd name="connsiteY35" fmla="*/ 2953553 h 6566699"/>
                <a:gd name="connsiteX36" fmla="*/ 5173706 w 6359611"/>
                <a:gd name="connsiteY36" fmla="*/ 3029753 h 6566699"/>
                <a:gd name="connsiteX37" fmla="*/ 5218156 w 6359611"/>
                <a:gd name="connsiteY37" fmla="*/ 2972603 h 6566699"/>
                <a:gd name="connsiteX38" fmla="*/ 5154656 w 6359611"/>
                <a:gd name="connsiteY38" fmla="*/ 2883703 h 6566699"/>
                <a:gd name="connsiteX39" fmla="*/ 5357856 w 6359611"/>
                <a:gd name="connsiteY39" fmla="*/ 2763053 h 6566699"/>
                <a:gd name="connsiteX40" fmla="*/ 5491206 w 6359611"/>
                <a:gd name="connsiteY40" fmla="*/ 2737653 h 6566699"/>
                <a:gd name="connsiteX41" fmla="*/ 5599156 w 6359611"/>
                <a:gd name="connsiteY41" fmla="*/ 2845603 h 6566699"/>
                <a:gd name="connsiteX42" fmla="*/ 5713456 w 6359611"/>
                <a:gd name="connsiteY42" fmla="*/ 2832903 h 6566699"/>
                <a:gd name="connsiteX43" fmla="*/ 5783306 w 6359611"/>
                <a:gd name="connsiteY43" fmla="*/ 2909103 h 6566699"/>
                <a:gd name="connsiteX44" fmla="*/ 5853156 w 6359611"/>
                <a:gd name="connsiteY44" fmla="*/ 2832903 h 6566699"/>
                <a:gd name="connsiteX45" fmla="*/ 5973806 w 6359611"/>
                <a:gd name="connsiteY45" fmla="*/ 2896403 h 6566699"/>
                <a:gd name="connsiteX46" fmla="*/ 6050006 w 6359611"/>
                <a:gd name="connsiteY46" fmla="*/ 2724953 h 6566699"/>
                <a:gd name="connsiteX47" fmla="*/ 6069056 w 6359611"/>
                <a:gd name="connsiteY47" fmla="*/ 2617003 h 6566699"/>
                <a:gd name="connsiteX48" fmla="*/ 6359611 w 6359611"/>
                <a:gd name="connsiteY48" fmla="*/ 2699039 h 6566699"/>
                <a:gd name="connsiteX49" fmla="*/ 6270638 w 6359611"/>
                <a:gd name="connsiteY49" fmla="*/ 629427 h 6566699"/>
                <a:gd name="connsiteX50" fmla="*/ 6240446 w 6359611"/>
                <a:gd name="connsiteY50" fmla="*/ 557989 h 6566699"/>
                <a:gd name="connsiteX51" fmla="*/ 5845186 w 6359611"/>
                <a:gd name="connsiteY51" fmla="*/ 357941 h 6566699"/>
                <a:gd name="connsiteX52" fmla="*/ 5506132 w 6359611"/>
                <a:gd name="connsiteY52" fmla="*/ 326023 h 6566699"/>
                <a:gd name="connsiteX53" fmla="*/ 5158720 w 6359611"/>
                <a:gd name="connsiteY53" fmla="*/ 504266 h 6566699"/>
                <a:gd name="connsiteX54" fmla="*/ 4655680 w 6359611"/>
                <a:gd name="connsiteY54" fmla="*/ 493738 h 6566699"/>
                <a:gd name="connsiteX55" fmla="*/ 4785235 w 6359611"/>
                <a:gd name="connsiteY55" fmla="*/ 847843 h 6566699"/>
                <a:gd name="connsiteX56" fmla="*/ 4617299 w 6359611"/>
                <a:gd name="connsiteY56" fmla="*/ 886271 h 6566699"/>
                <a:gd name="connsiteX57" fmla="*/ 4272006 w 6359611"/>
                <a:gd name="connsiteY57" fmla="*/ 343675 h 6566699"/>
                <a:gd name="connsiteX58" fmla="*/ 3484755 w 6359611"/>
                <a:gd name="connsiteY58" fmla="*/ 113939 h 6566699"/>
                <a:gd name="connsiteX59" fmla="*/ 3368690 w 6359611"/>
                <a:gd name="connsiteY59" fmla="*/ 135687 h 6566699"/>
                <a:gd name="connsiteX60" fmla="*/ 3373149 w 6359611"/>
                <a:gd name="connsiteY60" fmla="*/ 145432 h 6566699"/>
                <a:gd name="connsiteX61" fmla="*/ 3172726 w 6359611"/>
                <a:gd name="connsiteY61" fmla="*/ 280927 h 6566699"/>
                <a:gd name="connsiteX62" fmla="*/ 3148694 w 6359611"/>
                <a:gd name="connsiteY62" fmla="*/ 328302 h 6566699"/>
                <a:gd name="connsiteX63" fmla="*/ 2838911 w 6359611"/>
                <a:gd name="connsiteY63" fmla="*/ 411748 h 6566699"/>
                <a:gd name="connsiteX64" fmla="*/ 2447936 w 6359611"/>
                <a:gd name="connsiteY64" fmla="*/ 850091 h 6566699"/>
                <a:gd name="connsiteX65" fmla="*/ 2320936 w 6359611"/>
                <a:gd name="connsiteY65" fmla="*/ 1080303 h 6566699"/>
                <a:gd name="connsiteX66" fmla="*/ 2246356 w 6359611"/>
                <a:gd name="connsiteY66" fmla="*/ 1118403 h 6566699"/>
                <a:gd name="connsiteX67" fmla="*/ 2316206 w 6359611"/>
                <a:gd name="connsiteY67" fmla="*/ 1480353 h 6566699"/>
                <a:gd name="connsiteX68" fmla="*/ 2290806 w 6359611"/>
                <a:gd name="connsiteY68" fmla="*/ 1556553 h 6566699"/>
                <a:gd name="connsiteX69" fmla="*/ 2316206 w 6359611"/>
                <a:gd name="connsiteY69" fmla="*/ 1658153 h 6566699"/>
                <a:gd name="connsiteX70" fmla="*/ 2220956 w 6359611"/>
                <a:gd name="connsiteY70" fmla="*/ 1753403 h 6566699"/>
                <a:gd name="connsiteX71" fmla="*/ 2170156 w 6359611"/>
                <a:gd name="connsiteY71" fmla="*/ 1956603 h 6566699"/>
                <a:gd name="connsiteX72" fmla="*/ 1941556 w 6359611"/>
                <a:gd name="connsiteY72" fmla="*/ 2064553 h 6566699"/>
                <a:gd name="connsiteX73" fmla="*/ 1922506 w 6359611"/>
                <a:gd name="connsiteY73" fmla="*/ 2356653 h 6566699"/>
                <a:gd name="connsiteX74" fmla="*/ 1998706 w 6359611"/>
                <a:gd name="connsiteY74" fmla="*/ 2432853 h 6566699"/>
                <a:gd name="connsiteX75" fmla="*/ 1966956 w 6359611"/>
                <a:gd name="connsiteY75" fmla="*/ 2483653 h 6566699"/>
                <a:gd name="connsiteX76" fmla="*/ 1770106 w 6359611"/>
                <a:gd name="connsiteY76" fmla="*/ 2509053 h 6566699"/>
                <a:gd name="connsiteX77" fmla="*/ 1611356 w 6359611"/>
                <a:gd name="connsiteY77" fmla="*/ 2699553 h 6566699"/>
                <a:gd name="connsiteX78" fmla="*/ 1490706 w 6359611"/>
                <a:gd name="connsiteY78" fmla="*/ 2623353 h 6566699"/>
                <a:gd name="connsiteX79" fmla="*/ 1395456 w 6359611"/>
                <a:gd name="connsiteY79" fmla="*/ 2547153 h 6566699"/>
                <a:gd name="connsiteX80" fmla="*/ 1249406 w 6359611"/>
                <a:gd name="connsiteY80" fmla="*/ 2305853 h 6566699"/>
                <a:gd name="connsiteX81" fmla="*/ 1160506 w 6359611"/>
                <a:gd name="connsiteY81" fmla="*/ 2204253 h 6566699"/>
                <a:gd name="connsiteX82" fmla="*/ 1255756 w 6359611"/>
                <a:gd name="connsiteY82" fmla="*/ 2007403 h 6566699"/>
                <a:gd name="connsiteX83" fmla="*/ 1103356 w 6359611"/>
                <a:gd name="connsiteY83" fmla="*/ 1994703 h 6566699"/>
                <a:gd name="connsiteX84" fmla="*/ 1147806 w 6359611"/>
                <a:gd name="connsiteY84" fmla="*/ 1874053 h 6566699"/>
                <a:gd name="connsiteX85" fmla="*/ 1001756 w 6359611"/>
                <a:gd name="connsiteY85" fmla="*/ 1791503 h 6566699"/>
                <a:gd name="connsiteX86" fmla="*/ 925556 w 6359611"/>
                <a:gd name="connsiteY86" fmla="*/ 1823253 h 6566699"/>
                <a:gd name="connsiteX87" fmla="*/ 811256 w 6359611"/>
                <a:gd name="connsiteY87" fmla="*/ 1899453 h 6566699"/>
                <a:gd name="connsiteX88" fmla="*/ 766806 w 6359611"/>
                <a:gd name="connsiteY88" fmla="*/ 2083603 h 6566699"/>
                <a:gd name="connsiteX89" fmla="*/ 779506 w 6359611"/>
                <a:gd name="connsiteY89" fmla="*/ 2166153 h 6566699"/>
                <a:gd name="connsiteX90" fmla="*/ 627106 w 6359611"/>
                <a:gd name="connsiteY90" fmla="*/ 2305853 h 6566699"/>
                <a:gd name="connsiteX91" fmla="*/ 481056 w 6359611"/>
                <a:gd name="connsiteY91" fmla="*/ 2509053 h 6566699"/>
                <a:gd name="connsiteX92" fmla="*/ 481056 w 6359611"/>
                <a:gd name="connsiteY92" fmla="*/ 2724953 h 6566699"/>
                <a:gd name="connsiteX93" fmla="*/ 703306 w 6359611"/>
                <a:gd name="connsiteY93" fmla="*/ 2915453 h 6566699"/>
                <a:gd name="connsiteX94" fmla="*/ 855706 w 6359611"/>
                <a:gd name="connsiteY94" fmla="*/ 2896403 h 6566699"/>
                <a:gd name="connsiteX95" fmla="*/ 906506 w 6359611"/>
                <a:gd name="connsiteY95" fmla="*/ 3042453 h 6566699"/>
                <a:gd name="connsiteX96" fmla="*/ 982706 w 6359611"/>
                <a:gd name="connsiteY96" fmla="*/ 3220253 h 6566699"/>
                <a:gd name="connsiteX97" fmla="*/ 1135106 w 6359611"/>
                <a:gd name="connsiteY97" fmla="*/ 3353603 h 6566699"/>
                <a:gd name="connsiteX98" fmla="*/ 1211306 w 6359611"/>
                <a:gd name="connsiteY98" fmla="*/ 3588553 h 6566699"/>
                <a:gd name="connsiteX99" fmla="*/ 944606 w 6359611"/>
                <a:gd name="connsiteY99" fmla="*/ 3556803 h 6566699"/>
                <a:gd name="connsiteX100" fmla="*/ 608056 w 6359611"/>
                <a:gd name="connsiteY100" fmla="*/ 3563153 h 6566699"/>
                <a:gd name="connsiteX101" fmla="*/ 589006 w 6359611"/>
                <a:gd name="connsiteY101" fmla="*/ 3779053 h 6566699"/>
                <a:gd name="connsiteX102" fmla="*/ 569956 w 6359611"/>
                <a:gd name="connsiteY102" fmla="*/ 4039403 h 6566699"/>
                <a:gd name="connsiteX103" fmla="*/ 582656 w 6359611"/>
                <a:gd name="connsiteY103" fmla="*/ 4242603 h 6566699"/>
                <a:gd name="connsiteX104" fmla="*/ 639806 w 6359611"/>
                <a:gd name="connsiteY104" fmla="*/ 4280703 h 6566699"/>
                <a:gd name="connsiteX105" fmla="*/ 773156 w 6359611"/>
                <a:gd name="connsiteY105" fmla="*/ 4395003 h 6566699"/>
                <a:gd name="connsiteX106" fmla="*/ 944606 w 6359611"/>
                <a:gd name="connsiteY106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811222 w 6359611"/>
                <a:gd name="connsiteY2" fmla="*/ 4577543 h 6566699"/>
                <a:gd name="connsiteX3" fmla="*/ 801696 w 6359611"/>
                <a:gd name="connsiteY3" fmla="*/ 4553731 h 6566699"/>
                <a:gd name="connsiteX4" fmla="*/ 708032 w 6359611"/>
                <a:gd name="connsiteY4" fmla="*/ 4729945 h 6566699"/>
                <a:gd name="connsiteX5" fmla="*/ 531818 w 6359611"/>
                <a:gd name="connsiteY5" fmla="*/ 4974423 h 6566699"/>
                <a:gd name="connsiteX6" fmla="*/ 142876 w 6359611"/>
                <a:gd name="connsiteY6" fmla="*/ 5588791 h 6566699"/>
                <a:gd name="connsiteX7" fmla="*/ 0 w 6359611"/>
                <a:gd name="connsiteY7" fmla="*/ 5955483 h 6566699"/>
                <a:gd name="connsiteX8" fmla="*/ 36512 w 6359611"/>
                <a:gd name="connsiteY8" fmla="*/ 6379373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39022 w 6359611"/>
                <a:gd name="connsiteY16" fmla="*/ 4945749 h 6566699"/>
                <a:gd name="connsiteX17" fmla="*/ 2155832 w 6359611"/>
                <a:gd name="connsiteY17" fmla="*/ 4810885 h 6566699"/>
                <a:gd name="connsiteX18" fmla="*/ 2247906 w 6359611"/>
                <a:gd name="connsiteY18" fmla="*/ 4739469 h 6566699"/>
                <a:gd name="connsiteX19" fmla="*/ 3221048 w 6359611"/>
                <a:gd name="connsiteY19" fmla="*/ 4858531 h 6566699"/>
                <a:gd name="connsiteX20" fmla="*/ 3247397 w 6359611"/>
                <a:gd name="connsiteY20" fmla="*/ 5802253 h 6566699"/>
                <a:gd name="connsiteX21" fmla="*/ 4075128 w 6359611"/>
                <a:gd name="connsiteY21" fmla="*/ 5861839 h 6566699"/>
                <a:gd name="connsiteX22" fmla="*/ 4010655 w 6359611"/>
                <a:gd name="connsiteY22" fmla="*/ 5014934 h 6566699"/>
                <a:gd name="connsiteX23" fmla="*/ 4138626 w 6359611"/>
                <a:gd name="connsiteY23" fmla="*/ 4464853 h 6566699"/>
                <a:gd name="connsiteX24" fmla="*/ 4780006 w 6359611"/>
                <a:gd name="connsiteY24" fmla="*/ 4350553 h 6566699"/>
                <a:gd name="connsiteX25" fmla="*/ 4856206 w 6359611"/>
                <a:gd name="connsiteY25" fmla="*/ 4134653 h 6566699"/>
                <a:gd name="connsiteX26" fmla="*/ 5091156 w 6359611"/>
                <a:gd name="connsiteY26" fmla="*/ 4102903 h 6566699"/>
                <a:gd name="connsiteX27" fmla="*/ 5218156 w 6359611"/>
                <a:gd name="connsiteY27" fmla="*/ 4261653 h 6566699"/>
                <a:gd name="connsiteX28" fmla="*/ 5275306 w 6359611"/>
                <a:gd name="connsiteY28" fmla="*/ 4020353 h 6566699"/>
                <a:gd name="connsiteX29" fmla="*/ 5294356 w 6359611"/>
                <a:gd name="connsiteY29" fmla="*/ 3925103 h 6566699"/>
                <a:gd name="connsiteX30" fmla="*/ 5135606 w 6359611"/>
                <a:gd name="connsiteY30" fmla="*/ 3772703 h 6566699"/>
                <a:gd name="connsiteX31" fmla="*/ 5046706 w 6359611"/>
                <a:gd name="connsiteY31" fmla="*/ 3556803 h 6566699"/>
                <a:gd name="connsiteX32" fmla="*/ 5091156 w 6359611"/>
                <a:gd name="connsiteY32" fmla="*/ 3423453 h 6566699"/>
                <a:gd name="connsiteX33" fmla="*/ 5224506 w 6359611"/>
                <a:gd name="connsiteY33" fmla="*/ 3334553 h 6566699"/>
                <a:gd name="connsiteX34" fmla="*/ 4976856 w 6359611"/>
                <a:gd name="connsiteY34" fmla="*/ 3042453 h 6566699"/>
                <a:gd name="connsiteX35" fmla="*/ 5065756 w 6359611"/>
                <a:gd name="connsiteY35" fmla="*/ 2953553 h 6566699"/>
                <a:gd name="connsiteX36" fmla="*/ 5173706 w 6359611"/>
                <a:gd name="connsiteY36" fmla="*/ 3029753 h 6566699"/>
                <a:gd name="connsiteX37" fmla="*/ 5218156 w 6359611"/>
                <a:gd name="connsiteY37" fmla="*/ 2972603 h 6566699"/>
                <a:gd name="connsiteX38" fmla="*/ 5154656 w 6359611"/>
                <a:gd name="connsiteY38" fmla="*/ 2883703 h 6566699"/>
                <a:gd name="connsiteX39" fmla="*/ 5357856 w 6359611"/>
                <a:gd name="connsiteY39" fmla="*/ 2763053 h 6566699"/>
                <a:gd name="connsiteX40" fmla="*/ 5491206 w 6359611"/>
                <a:gd name="connsiteY40" fmla="*/ 2737653 h 6566699"/>
                <a:gd name="connsiteX41" fmla="*/ 5599156 w 6359611"/>
                <a:gd name="connsiteY41" fmla="*/ 2845603 h 6566699"/>
                <a:gd name="connsiteX42" fmla="*/ 5713456 w 6359611"/>
                <a:gd name="connsiteY42" fmla="*/ 2832903 h 6566699"/>
                <a:gd name="connsiteX43" fmla="*/ 5783306 w 6359611"/>
                <a:gd name="connsiteY43" fmla="*/ 2909103 h 6566699"/>
                <a:gd name="connsiteX44" fmla="*/ 5853156 w 6359611"/>
                <a:gd name="connsiteY44" fmla="*/ 2832903 h 6566699"/>
                <a:gd name="connsiteX45" fmla="*/ 5973806 w 6359611"/>
                <a:gd name="connsiteY45" fmla="*/ 2896403 h 6566699"/>
                <a:gd name="connsiteX46" fmla="*/ 6050006 w 6359611"/>
                <a:gd name="connsiteY46" fmla="*/ 2724953 h 6566699"/>
                <a:gd name="connsiteX47" fmla="*/ 6069056 w 6359611"/>
                <a:gd name="connsiteY47" fmla="*/ 2617003 h 6566699"/>
                <a:gd name="connsiteX48" fmla="*/ 6359611 w 6359611"/>
                <a:gd name="connsiteY48" fmla="*/ 2699039 h 6566699"/>
                <a:gd name="connsiteX49" fmla="*/ 6270638 w 6359611"/>
                <a:gd name="connsiteY49" fmla="*/ 629427 h 6566699"/>
                <a:gd name="connsiteX50" fmla="*/ 6240446 w 6359611"/>
                <a:gd name="connsiteY50" fmla="*/ 557989 h 6566699"/>
                <a:gd name="connsiteX51" fmla="*/ 5845186 w 6359611"/>
                <a:gd name="connsiteY51" fmla="*/ 357941 h 6566699"/>
                <a:gd name="connsiteX52" fmla="*/ 5506132 w 6359611"/>
                <a:gd name="connsiteY52" fmla="*/ 326023 h 6566699"/>
                <a:gd name="connsiteX53" fmla="*/ 5158720 w 6359611"/>
                <a:gd name="connsiteY53" fmla="*/ 504266 h 6566699"/>
                <a:gd name="connsiteX54" fmla="*/ 4655680 w 6359611"/>
                <a:gd name="connsiteY54" fmla="*/ 493738 h 6566699"/>
                <a:gd name="connsiteX55" fmla="*/ 4785235 w 6359611"/>
                <a:gd name="connsiteY55" fmla="*/ 847843 h 6566699"/>
                <a:gd name="connsiteX56" fmla="*/ 4617299 w 6359611"/>
                <a:gd name="connsiteY56" fmla="*/ 886271 h 6566699"/>
                <a:gd name="connsiteX57" fmla="*/ 4272006 w 6359611"/>
                <a:gd name="connsiteY57" fmla="*/ 343675 h 6566699"/>
                <a:gd name="connsiteX58" fmla="*/ 3484755 w 6359611"/>
                <a:gd name="connsiteY58" fmla="*/ 113939 h 6566699"/>
                <a:gd name="connsiteX59" fmla="*/ 3368690 w 6359611"/>
                <a:gd name="connsiteY59" fmla="*/ 135687 h 6566699"/>
                <a:gd name="connsiteX60" fmla="*/ 3373149 w 6359611"/>
                <a:gd name="connsiteY60" fmla="*/ 145432 h 6566699"/>
                <a:gd name="connsiteX61" fmla="*/ 3172726 w 6359611"/>
                <a:gd name="connsiteY61" fmla="*/ 280927 h 6566699"/>
                <a:gd name="connsiteX62" fmla="*/ 3148694 w 6359611"/>
                <a:gd name="connsiteY62" fmla="*/ 328302 h 6566699"/>
                <a:gd name="connsiteX63" fmla="*/ 2838911 w 6359611"/>
                <a:gd name="connsiteY63" fmla="*/ 411748 h 6566699"/>
                <a:gd name="connsiteX64" fmla="*/ 2447936 w 6359611"/>
                <a:gd name="connsiteY64" fmla="*/ 850091 h 6566699"/>
                <a:gd name="connsiteX65" fmla="*/ 2320936 w 6359611"/>
                <a:gd name="connsiteY65" fmla="*/ 1080303 h 6566699"/>
                <a:gd name="connsiteX66" fmla="*/ 2246356 w 6359611"/>
                <a:gd name="connsiteY66" fmla="*/ 1118403 h 6566699"/>
                <a:gd name="connsiteX67" fmla="*/ 2316206 w 6359611"/>
                <a:gd name="connsiteY67" fmla="*/ 1480353 h 6566699"/>
                <a:gd name="connsiteX68" fmla="*/ 2290806 w 6359611"/>
                <a:gd name="connsiteY68" fmla="*/ 1556553 h 6566699"/>
                <a:gd name="connsiteX69" fmla="*/ 2316206 w 6359611"/>
                <a:gd name="connsiteY69" fmla="*/ 1658153 h 6566699"/>
                <a:gd name="connsiteX70" fmla="*/ 2220956 w 6359611"/>
                <a:gd name="connsiteY70" fmla="*/ 1753403 h 6566699"/>
                <a:gd name="connsiteX71" fmla="*/ 2170156 w 6359611"/>
                <a:gd name="connsiteY71" fmla="*/ 1956603 h 6566699"/>
                <a:gd name="connsiteX72" fmla="*/ 1941556 w 6359611"/>
                <a:gd name="connsiteY72" fmla="*/ 2064553 h 6566699"/>
                <a:gd name="connsiteX73" fmla="*/ 1922506 w 6359611"/>
                <a:gd name="connsiteY73" fmla="*/ 2356653 h 6566699"/>
                <a:gd name="connsiteX74" fmla="*/ 1998706 w 6359611"/>
                <a:gd name="connsiteY74" fmla="*/ 2432853 h 6566699"/>
                <a:gd name="connsiteX75" fmla="*/ 1966956 w 6359611"/>
                <a:gd name="connsiteY75" fmla="*/ 2483653 h 6566699"/>
                <a:gd name="connsiteX76" fmla="*/ 1770106 w 6359611"/>
                <a:gd name="connsiteY76" fmla="*/ 2509053 h 6566699"/>
                <a:gd name="connsiteX77" fmla="*/ 1611356 w 6359611"/>
                <a:gd name="connsiteY77" fmla="*/ 2699553 h 6566699"/>
                <a:gd name="connsiteX78" fmla="*/ 1490706 w 6359611"/>
                <a:gd name="connsiteY78" fmla="*/ 2623353 h 6566699"/>
                <a:gd name="connsiteX79" fmla="*/ 1395456 w 6359611"/>
                <a:gd name="connsiteY79" fmla="*/ 2547153 h 6566699"/>
                <a:gd name="connsiteX80" fmla="*/ 1249406 w 6359611"/>
                <a:gd name="connsiteY80" fmla="*/ 2305853 h 6566699"/>
                <a:gd name="connsiteX81" fmla="*/ 1160506 w 6359611"/>
                <a:gd name="connsiteY81" fmla="*/ 2204253 h 6566699"/>
                <a:gd name="connsiteX82" fmla="*/ 1255756 w 6359611"/>
                <a:gd name="connsiteY82" fmla="*/ 2007403 h 6566699"/>
                <a:gd name="connsiteX83" fmla="*/ 1103356 w 6359611"/>
                <a:gd name="connsiteY83" fmla="*/ 1994703 h 6566699"/>
                <a:gd name="connsiteX84" fmla="*/ 1147806 w 6359611"/>
                <a:gd name="connsiteY84" fmla="*/ 1874053 h 6566699"/>
                <a:gd name="connsiteX85" fmla="*/ 1001756 w 6359611"/>
                <a:gd name="connsiteY85" fmla="*/ 1791503 h 6566699"/>
                <a:gd name="connsiteX86" fmla="*/ 925556 w 6359611"/>
                <a:gd name="connsiteY86" fmla="*/ 1823253 h 6566699"/>
                <a:gd name="connsiteX87" fmla="*/ 811256 w 6359611"/>
                <a:gd name="connsiteY87" fmla="*/ 1899453 h 6566699"/>
                <a:gd name="connsiteX88" fmla="*/ 766806 w 6359611"/>
                <a:gd name="connsiteY88" fmla="*/ 2083603 h 6566699"/>
                <a:gd name="connsiteX89" fmla="*/ 779506 w 6359611"/>
                <a:gd name="connsiteY89" fmla="*/ 2166153 h 6566699"/>
                <a:gd name="connsiteX90" fmla="*/ 627106 w 6359611"/>
                <a:gd name="connsiteY90" fmla="*/ 2305853 h 6566699"/>
                <a:gd name="connsiteX91" fmla="*/ 481056 w 6359611"/>
                <a:gd name="connsiteY91" fmla="*/ 2509053 h 6566699"/>
                <a:gd name="connsiteX92" fmla="*/ 481056 w 6359611"/>
                <a:gd name="connsiteY92" fmla="*/ 2724953 h 6566699"/>
                <a:gd name="connsiteX93" fmla="*/ 703306 w 6359611"/>
                <a:gd name="connsiteY93" fmla="*/ 2915453 h 6566699"/>
                <a:gd name="connsiteX94" fmla="*/ 855706 w 6359611"/>
                <a:gd name="connsiteY94" fmla="*/ 2896403 h 6566699"/>
                <a:gd name="connsiteX95" fmla="*/ 906506 w 6359611"/>
                <a:gd name="connsiteY95" fmla="*/ 3042453 h 6566699"/>
                <a:gd name="connsiteX96" fmla="*/ 982706 w 6359611"/>
                <a:gd name="connsiteY96" fmla="*/ 3220253 h 6566699"/>
                <a:gd name="connsiteX97" fmla="*/ 1135106 w 6359611"/>
                <a:gd name="connsiteY97" fmla="*/ 3353603 h 6566699"/>
                <a:gd name="connsiteX98" fmla="*/ 1211306 w 6359611"/>
                <a:gd name="connsiteY98" fmla="*/ 3588553 h 6566699"/>
                <a:gd name="connsiteX99" fmla="*/ 944606 w 6359611"/>
                <a:gd name="connsiteY99" fmla="*/ 3556803 h 6566699"/>
                <a:gd name="connsiteX100" fmla="*/ 608056 w 6359611"/>
                <a:gd name="connsiteY100" fmla="*/ 3563153 h 6566699"/>
                <a:gd name="connsiteX101" fmla="*/ 589006 w 6359611"/>
                <a:gd name="connsiteY101" fmla="*/ 3779053 h 6566699"/>
                <a:gd name="connsiteX102" fmla="*/ 569956 w 6359611"/>
                <a:gd name="connsiteY102" fmla="*/ 4039403 h 6566699"/>
                <a:gd name="connsiteX103" fmla="*/ 582656 w 6359611"/>
                <a:gd name="connsiteY103" fmla="*/ 4242603 h 6566699"/>
                <a:gd name="connsiteX104" fmla="*/ 639806 w 6359611"/>
                <a:gd name="connsiteY104" fmla="*/ 4280703 h 6566699"/>
                <a:gd name="connsiteX105" fmla="*/ 773156 w 6359611"/>
                <a:gd name="connsiteY105" fmla="*/ 4395003 h 6566699"/>
                <a:gd name="connsiteX106" fmla="*/ 944606 w 6359611"/>
                <a:gd name="connsiteY106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811222 w 6359611"/>
                <a:gd name="connsiteY2" fmla="*/ 4577543 h 6566699"/>
                <a:gd name="connsiteX3" fmla="*/ 801696 w 6359611"/>
                <a:gd name="connsiteY3" fmla="*/ 4553731 h 6566699"/>
                <a:gd name="connsiteX4" fmla="*/ 708032 w 6359611"/>
                <a:gd name="connsiteY4" fmla="*/ 4729945 h 6566699"/>
                <a:gd name="connsiteX5" fmla="*/ 531818 w 6359611"/>
                <a:gd name="connsiteY5" fmla="*/ 5188713 h 6566699"/>
                <a:gd name="connsiteX6" fmla="*/ 142876 w 6359611"/>
                <a:gd name="connsiteY6" fmla="*/ 5588791 h 6566699"/>
                <a:gd name="connsiteX7" fmla="*/ 0 w 6359611"/>
                <a:gd name="connsiteY7" fmla="*/ 5955483 h 6566699"/>
                <a:gd name="connsiteX8" fmla="*/ 36512 w 6359611"/>
                <a:gd name="connsiteY8" fmla="*/ 6379373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39022 w 6359611"/>
                <a:gd name="connsiteY16" fmla="*/ 4945749 h 6566699"/>
                <a:gd name="connsiteX17" fmla="*/ 2155832 w 6359611"/>
                <a:gd name="connsiteY17" fmla="*/ 4810885 h 6566699"/>
                <a:gd name="connsiteX18" fmla="*/ 2247906 w 6359611"/>
                <a:gd name="connsiteY18" fmla="*/ 4739469 h 6566699"/>
                <a:gd name="connsiteX19" fmla="*/ 3221048 w 6359611"/>
                <a:gd name="connsiteY19" fmla="*/ 4858531 h 6566699"/>
                <a:gd name="connsiteX20" fmla="*/ 3247397 w 6359611"/>
                <a:gd name="connsiteY20" fmla="*/ 5802253 h 6566699"/>
                <a:gd name="connsiteX21" fmla="*/ 4075128 w 6359611"/>
                <a:gd name="connsiteY21" fmla="*/ 5861839 h 6566699"/>
                <a:gd name="connsiteX22" fmla="*/ 4010655 w 6359611"/>
                <a:gd name="connsiteY22" fmla="*/ 5014934 h 6566699"/>
                <a:gd name="connsiteX23" fmla="*/ 4138626 w 6359611"/>
                <a:gd name="connsiteY23" fmla="*/ 4464853 h 6566699"/>
                <a:gd name="connsiteX24" fmla="*/ 4780006 w 6359611"/>
                <a:gd name="connsiteY24" fmla="*/ 4350553 h 6566699"/>
                <a:gd name="connsiteX25" fmla="*/ 4856206 w 6359611"/>
                <a:gd name="connsiteY25" fmla="*/ 4134653 h 6566699"/>
                <a:gd name="connsiteX26" fmla="*/ 5091156 w 6359611"/>
                <a:gd name="connsiteY26" fmla="*/ 4102903 h 6566699"/>
                <a:gd name="connsiteX27" fmla="*/ 5218156 w 6359611"/>
                <a:gd name="connsiteY27" fmla="*/ 4261653 h 6566699"/>
                <a:gd name="connsiteX28" fmla="*/ 5275306 w 6359611"/>
                <a:gd name="connsiteY28" fmla="*/ 4020353 h 6566699"/>
                <a:gd name="connsiteX29" fmla="*/ 5294356 w 6359611"/>
                <a:gd name="connsiteY29" fmla="*/ 3925103 h 6566699"/>
                <a:gd name="connsiteX30" fmla="*/ 5135606 w 6359611"/>
                <a:gd name="connsiteY30" fmla="*/ 3772703 h 6566699"/>
                <a:gd name="connsiteX31" fmla="*/ 5046706 w 6359611"/>
                <a:gd name="connsiteY31" fmla="*/ 3556803 h 6566699"/>
                <a:gd name="connsiteX32" fmla="*/ 5091156 w 6359611"/>
                <a:gd name="connsiteY32" fmla="*/ 3423453 h 6566699"/>
                <a:gd name="connsiteX33" fmla="*/ 5224506 w 6359611"/>
                <a:gd name="connsiteY33" fmla="*/ 3334553 h 6566699"/>
                <a:gd name="connsiteX34" fmla="*/ 4976856 w 6359611"/>
                <a:gd name="connsiteY34" fmla="*/ 3042453 h 6566699"/>
                <a:gd name="connsiteX35" fmla="*/ 5065756 w 6359611"/>
                <a:gd name="connsiteY35" fmla="*/ 2953553 h 6566699"/>
                <a:gd name="connsiteX36" fmla="*/ 5173706 w 6359611"/>
                <a:gd name="connsiteY36" fmla="*/ 3029753 h 6566699"/>
                <a:gd name="connsiteX37" fmla="*/ 5218156 w 6359611"/>
                <a:gd name="connsiteY37" fmla="*/ 2972603 h 6566699"/>
                <a:gd name="connsiteX38" fmla="*/ 5154656 w 6359611"/>
                <a:gd name="connsiteY38" fmla="*/ 2883703 h 6566699"/>
                <a:gd name="connsiteX39" fmla="*/ 5357856 w 6359611"/>
                <a:gd name="connsiteY39" fmla="*/ 2763053 h 6566699"/>
                <a:gd name="connsiteX40" fmla="*/ 5491206 w 6359611"/>
                <a:gd name="connsiteY40" fmla="*/ 2737653 h 6566699"/>
                <a:gd name="connsiteX41" fmla="*/ 5599156 w 6359611"/>
                <a:gd name="connsiteY41" fmla="*/ 2845603 h 6566699"/>
                <a:gd name="connsiteX42" fmla="*/ 5713456 w 6359611"/>
                <a:gd name="connsiteY42" fmla="*/ 2832903 h 6566699"/>
                <a:gd name="connsiteX43" fmla="*/ 5783306 w 6359611"/>
                <a:gd name="connsiteY43" fmla="*/ 2909103 h 6566699"/>
                <a:gd name="connsiteX44" fmla="*/ 5853156 w 6359611"/>
                <a:gd name="connsiteY44" fmla="*/ 2832903 h 6566699"/>
                <a:gd name="connsiteX45" fmla="*/ 5973806 w 6359611"/>
                <a:gd name="connsiteY45" fmla="*/ 2896403 h 6566699"/>
                <a:gd name="connsiteX46" fmla="*/ 6050006 w 6359611"/>
                <a:gd name="connsiteY46" fmla="*/ 2724953 h 6566699"/>
                <a:gd name="connsiteX47" fmla="*/ 6069056 w 6359611"/>
                <a:gd name="connsiteY47" fmla="*/ 2617003 h 6566699"/>
                <a:gd name="connsiteX48" fmla="*/ 6359611 w 6359611"/>
                <a:gd name="connsiteY48" fmla="*/ 2699039 h 6566699"/>
                <a:gd name="connsiteX49" fmla="*/ 6270638 w 6359611"/>
                <a:gd name="connsiteY49" fmla="*/ 629427 h 6566699"/>
                <a:gd name="connsiteX50" fmla="*/ 6240446 w 6359611"/>
                <a:gd name="connsiteY50" fmla="*/ 557989 h 6566699"/>
                <a:gd name="connsiteX51" fmla="*/ 5845186 w 6359611"/>
                <a:gd name="connsiteY51" fmla="*/ 357941 h 6566699"/>
                <a:gd name="connsiteX52" fmla="*/ 5506132 w 6359611"/>
                <a:gd name="connsiteY52" fmla="*/ 326023 h 6566699"/>
                <a:gd name="connsiteX53" fmla="*/ 5158720 w 6359611"/>
                <a:gd name="connsiteY53" fmla="*/ 504266 h 6566699"/>
                <a:gd name="connsiteX54" fmla="*/ 4655680 w 6359611"/>
                <a:gd name="connsiteY54" fmla="*/ 493738 h 6566699"/>
                <a:gd name="connsiteX55" fmla="*/ 4785235 w 6359611"/>
                <a:gd name="connsiteY55" fmla="*/ 847843 h 6566699"/>
                <a:gd name="connsiteX56" fmla="*/ 4617299 w 6359611"/>
                <a:gd name="connsiteY56" fmla="*/ 886271 h 6566699"/>
                <a:gd name="connsiteX57" fmla="*/ 4272006 w 6359611"/>
                <a:gd name="connsiteY57" fmla="*/ 343675 h 6566699"/>
                <a:gd name="connsiteX58" fmla="*/ 3484755 w 6359611"/>
                <a:gd name="connsiteY58" fmla="*/ 113939 h 6566699"/>
                <a:gd name="connsiteX59" fmla="*/ 3368690 w 6359611"/>
                <a:gd name="connsiteY59" fmla="*/ 135687 h 6566699"/>
                <a:gd name="connsiteX60" fmla="*/ 3373149 w 6359611"/>
                <a:gd name="connsiteY60" fmla="*/ 145432 h 6566699"/>
                <a:gd name="connsiteX61" fmla="*/ 3172726 w 6359611"/>
                <a:gd name="connsiteY61" fmla="*/ 280927 h 6566699"/>
                <a:gd name="connsiteX62" fmla="*/ 3148694 w 6359611"/>
                <a:gd name="connsiteY62" fmla="*/ 328302 h 6566699"/>
                <a:gd name="connsiteX63" fmla="*/ 2838911 w 6359611"/>
                <a:gd name="connsiteY63" fmla="*/ 411748 h 6566699"/>
                <a:gd name="connsiteX64" fmla="*/ 2447936 w 6359611"/>
                <a:gd name="connsiteY64" fmla="*/ 850091 h 6566699"/>
                <a:gd name="connsiteX65" fmla="*/ 2320936 w 6359611"/>
                <a:gd name="connsiteY65" fmla="*/ 1080303 h 6566699"/>
                <a:gd name="connsiteX66" fmla="*/ 2246356 w 6359611"/>
                <a:gd name="connsiteY66" fmla="*/ 1118403 h 6566699"/>
                <a:gd name="connsiteX67" fmla="*/ 2316206 w 6359611"/>
                <a:gd name="connsiteY67" fmla="*/ 1480353 h 6566699"/>
                <a:gd name="connsiteX68" fmla="*/ 2290806 w 6359611"/>
                <a:gd name="connsiteY68" fmla="*/ 1556553 h 6566699"/>
                <a:gd name="connsiteX69" fmla="*/ 2316206 w 6359611"/>
                <a:gd name="connsiteY69" fmla="*/ 1658153 h 6566699"/>
                <a:gd name="connsiteX70" fmla="*/ 2220956 w 6359611"/>
                <a:gd name="connsiteY70" fmla="*/ 1753403 h 6566699"/>
                <a:gd name="connsiteX71" fmla="*/ 2170156 w 6359611"/>
                <a:gd name="connsiteY71" fmla="*/ 1956603 h 6566699"/>
                <a:gd name="connsiteX72" fmla="*/ 1941556 w 6359611"/>
                <a:gd name="connsiteY72" fmla="*/ 2064553 h 6566699"/>
                <a:gd name="connsiteX73" fmla="*/ 1922506 w 6359611"/>
                <a:gd name="connsiteY73" fmla="*/ 2356653 h 6566699"/>
                <a:gd name="connsiteX74" fmla="*/ 1998706 w 6359611"/>
                <a:gd name="connsiteY74" fmla="*/ 2432853 h 6566699"/>
                <a:gd name="connsiteX75" fmla="*/ 1966956 w 6359611"/>
                <a:gd name="connsiteY75" fmla="*/ 2483653 h 6566699"/>
                <a:gd name="connsiteX76" fmla="*/ 1770106 w 6359611"/>
                <a:gd name="connsiteY76" fmla="*/ 2509053 h 6566699"/>
                <a:gd name="connsiteX77" fmla="*/ 1611356 w 6359611"/>
                <a:gd name="connsiteY77" fmla="*/ 2699553 h 6566699"/>
                <a:gd name="connsiteX78" fmla="*/ 1490706 w 6359611"/>
                <a:gd name="connsiteY78" fmla="*/ 2623353 h 6566699"/>
                <a:gd name="connsiteX79" fmla="*/ 1395456 w 6359611"/>
                <a:gd name="connsiteY79" fmla="*/ 2547153 h 6566699"/>
                <a:gd name="connsiteX80" fmla="*/ 1249406 w 6359611"/>
                <a:gd name="connsiteY80" fmla="*/ 2305853 h 6566699"/>
                <a:gd name="connsiteX81" fmla="*/ 1160506 w 6359611"/>
                <a:gd name="connsiteY81" fmla="*/ 2204253 h 6566699"/>
                <a:gd name="connsiteX82" fmla="*/ 1255756 w 6359611"/>
                <a:gd name="connsiteY82" fmla="*/ 2007403 h 6566699"/>
                <a:gd name="connsiteX83" fmla="*/ 1103356 w 6359611"/>
                <a:gd name="connsiteY83" fmla="*/ 1994703 h 6566699"/>
                <a:gd name="connsiteX84" fmla="*/ 1147806 w 6359611"/>
                <a:gd name="connsiteY84" fmla="*/ 1874053 h 6566699"/>
                <a:gd name="connsiteX85" fmla="*/ 1001756 w 6359611"/>
                <a:gd name="connsiteY85" fmla="*/ 1791503 h 6566699"/>
                <a:gd name="connsiteX86" fmla="*/ 925556 w 6359611"/>
                <a:gd name="connsiteY86" fmla="*/ 1823253 h 6566699"/>
                <a:gd name="connsiteX87" fmla="*/ 811256 w 6359611"/>
                <a:gd name="connsiteY87" fmla="*/ 1899453 h 6566699"/>
                <a:gd name="connsiteX88" fmla="*/ 766806 w 6359611"/>
                <a:gd name="connsiteY88" fmla="*/ 2083603 h 6566699"/>
                <a:gd name="connsiteX89" fmla="*/ 779506 w 6359611"/>
                <a:gd name="connsiteY89" fmla="*/ 2166153 h 6566699"/>
                <a:gd name="connsiteX90" fmla="*/ 627106 w 6359611"/>
                <a:gd name="connsiteY90" fmla="*/ 2305853 h 6566699"/>
                <a:gd name="connsiteX91" fmla="*/ 481056 w 6359611"/>
                <a:gd name="connsiteY91" fmla="*/ 2509053 h 6566699"/>
                <a:gd name="connsiteX92" fmla="*/ 481056 w 6359611"/>
                <a:gd name="connsiteY92" fmla="*/ 2724953 h 6566699"/>
                <a:gd name="connsiteX93" fmla="*/ 703306 w 6359611"/>
                <a:gd name="connsiteY93" fmla="*/ 2915453 h 6566699"/>
                <a:gd name="connsiteX94" fmla="*/ 855706 w 6359611"/>
                <a:gd name="connsiteY94" fmla="*/ 2896403 h 6566699"/>
                <a:gd name="connsiteX95" fmla="*/ 906506 w 6359611"/>
                <a:gd name="connsiteY95" fmla="*/ 3042453 h 6566699"/>
                <a:gd name="connsiteX96" fmla="*/ 982706 w 6359611"/>
                <a:gd name="connsiteY96" fmla="*/ 3220253 h 6566699"/>
                <a:gd name="connsiteX97" fmla="*/ 1135106 w 6359611"/>
                <a:gd name="connsiteY97" fmla="*/ 3353603 h 6566699"/>
                <a:gd name="connsiteX98" fmla="*/ 1211306 w 6359611"/>
                <a:gd name="connsiteY98" fmla="*/ 3588553 h 6566699"/>
                <a:gd name="connsiteX99" fmla="*/ 944606 w 6359611"/>
                <a:gd name="connsiteY99" fmla="*/ 3556803 h 6566699"/>
                <a:gd name="connsiteX100" fmla="*/ 608056 w 6359611"/>
                <a:gd name="connsiteY100" fmla="*/ 3563153 h 6566699"/>
                <a:gd name="connsiteX101" fmla="*/ 589006 w 6359611"/>
                <a:gd name="connsiteY101" fmla="*/ 3779053 h 6566699"/>
                <a:gd name="connsiteX102" fmla="*/ 569956 w 6359611"/>
                <a:gd name="connsiteY102" fmla="*/ 4039403 h 6566699"/>
                <a:gd name="connsiteX103" fmla="*/ 582656 w 6359611"/>
                <a:gd name="connsiteY103" fmla="*/ 4242603 h 6566699"/>
                <a:gd name="connsiteX104" fmla="*/ 639806 w 6359611"/>
                <a:gd name="connsiteY104" fmla="*/ 4280703 h 6566699"/>
                <a:gd name="connsiteX105" fmla="*/ 773156 w 6359611"/>
                <a:gd name="connsiteY105" fmla="*/ 4395003 h 6566699"/>
                <a:gd name="connsiteX106" fmla="*/ 944606 w 6359611"/>
                <a:gd name="connsiteY106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811222 w 6359611"/>
                <a:gd name="connsiteY2" fmla="*/ 4577543 h 6566699"/>
                <a:gd name="connsiteX3" fmla="*/ 801696 w 6359611"/>
                <a:gd name="connsiteY3" fmla="*/ 4553731 h 6566699"/>
                <a:gd name="connsiteX4" fmla="*/ 565124 w 6359611"/>
                <a:gd name="connsiteY4" fmla="*/ 4944235 h 6566699"/>
                <a:gd name="connsiteX5" fmla="*/ 531818 w 6359611"/>
                <a:gd name="connsiteY5" fmla="*/ 5188713 h 6566699"/>
                <a:gd name="connsiteX6" fmla="*/ 142876 w 6359611"/>
                <a:gd name="connsiteY6" fmla="*/ 5588791 h 6566699"/>
                <a:gd name="connsiteX7" fmla="*/ 0 w 6359611"/>
                <a:gd name="connsiteY7" fmla="*/ 5955483 h 6566699"/>
                <a:gd name="connsiteX8" fmla="*/ 36512 w 6359611"/>
                <a:gd name="connsiteY8" fmla="*/ 6379373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39022 w 6359611"/>
                <a:gd name="connsiteY16" fmla="*/ 4945749 h 6566699"/>
                <a:gd name="connsiteX17" fmla="*/ 2155832 w 6359611"/>
                <a:gd name="connsiteY17" fmla="*/ 4810885 h 6566699"/>
                <a:gd name="connsiteX18" fmla="*/ 2247906 w 6359611"/>
                <a:gd name="connsiteY18" fmla="*/ 4739469 h 6566699"/>
                <a:gd name="connsiteX19" fmla="*/ 3221048 w 6359611"/>
                <a:gd name="connsiteY19" fmla="*/ 4858531 h 6566699"/>
                <a:gd name="connsiteX20" fmla="*/ 3247397 w 6359611"/>
                <a:gd name="connsiteY20" fmla="*/ 5802253 h 6566699"/>
                <a:gd name="connsiteX21" fmla="*/ 4075128 w 6359611"/>
                <a:gd name="connsiteY21" fmla="*/ 5861839 h 6566699"/>
                <a:gd name="connsiteX22" fmla="*/ 4010655 w 6359611"/>
                <a:gd name="connsiteY22" fmla="*/ 5014934 h 6566699"/>
                <a:gd name="connsiteX23" fmla="*/ 4138626 w 6359611"/>
                <a:gd name="connsiteY23" fmla="*/ 4464853 h 6566699"/>
                <a:gd name="connsiteX24" fmla="*/ 4780006 w 6359611"/>
                <a:gd name="connsiteY24" fmla="*/ 4350553 h 6566699"/>
                <a:gd name="connsiteX25" fmla="*/ 4856206 w 6359611"/>
                <a:gd name="connsiteY25" fmla="*/ 4134653 h 6566699"/>
                <a:gd name="connsiteX26" fmla="*/ 5091156 w 6359611"/>
                <a:gd name="connsiteY26" fmla="*/ 4102903 h 6566699"/>
                <a:gd name="connsiteX27" fmla="*/ 5218156 w 6359611"/>
                <a:gd name="connsiteY27" fmla="*/ 4261653 h 6566699"/>
                <a:gd name="connsiteX28" fmla="*/ 5275306 w 6359611"/>
                <a:gd name="connsiteY28" fmla="*/ 4020353 h 6566699"/>
                <a:gd name="connsiteX29" fmla="*/ 5294356 w 6359611"/>
                <a:gd name="connsiteY29" fmla="*/ 3925103 h 6566699"/>
                <a:gd name="connsiteX30" fmla="*/ 5135606 w 6359611"/>
                <a:gd name="connsiteY30" fmla="*/ 3772703 h 6566699"/>
                <a:gd name="connsiteX31" fmla="*/ 5046706 w 6359611"/>
                <a:gd name="connsiteY31" fmla="*/ 3556803 h 6566699"/>
                <a:gd name="connsiteX32" fmla="*/ 5091156 w 6359611"/>
                <a:gd name="connsiteY32" fmla="*/ 3423453 h 6566699"/>
                <a:gd name="connsiteX33" fmla="*/ 5224506 w 6359611"/>
                <a:gd name="connsiteY33" fmla="*/ 3334553 h 6566699"/>
                <a:gd name="connsiteX34" fmla="*/ 4976856 w 6359611"/>
                <a:gd name="connsiteY34" fmla="*/ 3042453 h 6566699"/>
                <a:gd name="connsiteX35" fmla="*/ 5065756 w 6359611"/>
                <a:gd name="connsiteY35" fmla="*/ 2953553 h 6566699"/>
                <a:gd name="connsiteX36" fmla="*/ 5173706 w 6359611"/>
                <a:gd name="connsiteY36" fmla="*/ 3029753 h 6566699"/>
                <a:gd name="connsiteX37" fmla="*/ 5218156 w 6359611"/>
                <a:gd name="connsiteY37" fmla="*/ 2972603 h 6566699"/>
                <a:gd name="connsiteX38" fmla="*/ 5154656 w 6359611"/>
                <a:gd name="connsiteY38" fmla="*/ 2883703 h 6566699"/>
                <a:gd name="connsiteX39" fmla="*/ 5357856 w 6359611"/>
                <a:gd name="connsiteY39" fmla="*/ 2763053 h 6566699"/>
                <a:gd name="connsiteX40" fmla="*/ 5491206 w 6359611"/>
                <a:gd name="connsiteY40" fmla="*/ 2737653 h 6566699"/>
                <a:gd name="connsiteX41" fmla="*/ 5599156 w 6359611"/>
                <a:gd name="connsiteY41" fmla="*/ 2845603 h 6566699"/>
                <a:gd name="connsiteX42" fmla="*/ 5713456 w 6359611"/>
                <a:gd name="connsiteY42" fmla="*/ 2832903 h 6566699"/>
                <a:gd name="connsiteX43" fmla="*/ 5783306 w 6359611"/>
                <a:gd name="connsiteY43" fmla="*/ 2909103 h 6566699"/>
                <a:gd name="connsiteX44" fmla="*/ 5853156 w 6359611"/>
                <a:gd name="connsiteY44" fmla="*/ 2832903 h 6566699"/>
                <a:gd name="connsiteX45" fmla="*/ 5973806 w 6359611"/>
                <a:gd name="connsiteY45" fmla="*/ 2896403 h 6566699"/>
                <a:gd name="connsiteX46" fmla="*/ 6050006 w 6359611"/>
                <a:gd name="connsiteY46" fmla="*/ 2724953 h 6566699"/>
                <a:gd name="connsiteX47" fmla="*/ 6069056 w 6359611"/>
                <a:gd name="connsiteY47" fmla="*/ 2617003 h 6566699"/>
                <a:gd name="connsiteX48" fmla="*/ 6359611 w 6359611"/>
                <a:gd name="connsiteY48" fmla="*/ 2699039 h 6566699"/>
                <a:gd name="connsiteX49" fmla="*/ 6270638 w 6359611"/>
                <a:gd name="connsiteY49" fmla="*/ 629427 h 6566699"/>
                <a:gd name="connsiteX50" fmla="*/ 6240446 w 6359611"/>
                <a:gd name="connsiteY50" fmla="*/ 557989 h 6566699"/>
                <a:gd name="connsiteX51" fmla="*/ 5845186 w 6359611"/>
                <a:gd name="connsiteY51" fmla="*/ 357941 h 6566699"/>
                <a:gd name="connsiteX52" fmla="*/ 5506132 w 6359611"/>
                <a:gd name="connsiteY52" fmla="*/ 326023 h 6566699"/>
                <a:gd name="connsiteX53" fmla="*/ 5158720 w 6359611"/>
                <a:gd name="connsiteY53" fmla="*/ 504266 h 6566699"/>
                <a:gd name="connsiteX54" fmla="*/ 4655680 w 6359611"/>
                <a:gd name="connsiteY54" fmla="*/ 493738 h 6566699"/>
                <a:gd name="connsiteX55" fmla="*/ 4785235 w 6359611"/>
                <a:gd name="connsiteY55" fmla="*/ 847843 h 6566699"/>
                <a:gd name="connsiteX56" fmla="*/ 4617299 w 6359611"/>
                <a:gd name="connsiteY56" fmla="*/ 886271 h 6566699"/>
                <a:gd name="connsiteX57" fmla="*/ 4272006 w 6359611"/>
                <a:gd name="connsiteY57" fmla="*/ 343675 h 6566699"/>
                <a:gd name="connsiteX58" fmla="*/ 3484755 w 6359611"/>
                <a:gd name="connsiteY58" fmla="*/ 113939 h 6566699"/>
                <a:gd name="connsiteX59" fmla="*/ 3368690 w 6359611"/>
                <a:gd name="connsiteY59" fmla="*/ 135687 h 6566699"/>
                <a:gd name="connsiteX60" fmla="*/ 3373149 w 6359611"/>
                <a:gd name="connsiteY60" fmla="*/ 145432 h 6566699"/>
                <a:gd name="connsiteX61" fmla="*/ 3172726 w 6359611"/>
                <a:gd name="connsiteY61" fmla="*/ 280927 h 6566699"/>
                <a:gd name="connsiteX62" fmla="*/ 3148694 w 6359611"/>
                <a:gd name="connsiteY62" fmla="*/ 328302 h 6566699"/>
                <a:gd name="connsiteX63" fmla="*/ 2838911 w 6359611"/>
                <a:gd name="connsiteY63" fmla="*/ 411748 h 6566699"/>
                <a:gd name="connsiteX64" fmla="*/ 2447936 w 6359611"/>
                <a:gd name="connsiteY64" fmla="*/ 850091 h 6566699"/>
                <a:gd name="connsiteX65" fmla="*/ 2320936 w 6359611"/>
                <a:gd name="connsiteY65" fmla="*/ 1080303 h 6566699"/>
                <a:gd name="connsiteX66" fmla="*/ 2246356 w 6359611"/>
                <a:gd name="connsiteY66" fmla="*/ 1118403 h 6566699"/>
                <a:gd name="connsiteX67" fmla="*/ 2316206 w 6359611"/>
                <a:gd name="connsiteY67" fmla="*/ 1480353 h 6566699"/>
                <a:gd name="connsiteX68" fmla="*/ 2290806 w 6359611"/>
                <a:gd name="connsiteY68" fmla="*/ 1556553 h 6566699"/>
                <a:gd name="connsiteX69" fmla="*/ 2316206 w 6359611"/>
                <a:gd name="connsiteY69" fmla="*/ 1658153 h 6566699"/>
                <a:gd name="connsiteX70" fmla="*/ 2220956 w 6359611"/>
                <a:gd name="connsiteY70" fmla="*/ 1753403 h 6566699"/>
                <a:gd name="connsiteX71" fmla="*/ 2170156 w 6359611"/>
                <a:gd name="connsiteY71" fmla="*/ 1956603 h 6566699"/>
                <a:gd name="connsiteX72" fmla="*/ 1941556 w 6359611"/>
                <a:gd name="connsiteY72" fmla="*/ 2064553 h 6566699"/>
                <a:gd name="connsiteX73" fmla="*/ 1922506 w 6359611"/>
                <a:gd name="connsiteY73" fmla="*/ 2356653 h 6566699"/>
                <a:gd name="connsiteX74" fmla="*/ 1998706 w 6359611"/>
                <a:gd name="connsiteY74" fmla="*/ 2432853 h 6566699"/>
                <a:gd name="connsiteX75" fmla="*/ 1966956 w 6359611"/>
                <a:gd name="connsiteY75" fmla="*/ 2483653 h 6566699"/>
                <a:gd name="connsiteX76" fmla="*/ 1770106 w 6359611"/>
                <a:gd name="connsiteY76" fmla="*/ 2509053 h 6566699"/>
                <a:gd name="connsiteX77" fmla="*/ 1611356 w 6359611"/>
                <a:gd name="connsiteY77" fmla="*/ 2699553 h 6566699"/>
                <a:gd name="connsiteX78" fmla="*/ 1490706 w 6359611"/>
                <a:gd name="connsiteY78" fmla="*/ 2623353 h 6566699"/>
                <a:gd name="connsiteX79" fmla="*/ 1395456 w 6359611"/>
                <a:gd name="connsiteY79" fmla="*/ 2547153 h 6566699"/>
                <a:gd name="connsiteX80" fmla="*/ 1249406 w 6359611"/>
                <a:gd name="connsiteY80" fmla="*/ 2305853 h 6566699"/>
                <a:gd name="connsiteX81" fmla="*/ 1160506 w 6359611"/>
                <a:gd name="connsiteY81" fmla="*/ 2204253 h 6566699"/>
                <a:gd name="connsiteX82" fmla="*/ 1255756 w 6359611"/>
                <a:gd name="connsiteY82" fmla="*/ 2007403 h 6566699"/>
                <a:gd name="connsiteX83" fmla="*/ 1103356 w 6359611"/>
                <a:gd name="connsiteY83" fmla="*/ 1994703 h 6566699"/>
                <a:gd name="connsiteX84" fmla="*/ 1147806 w 6359611"/>
                <a:gd name="connsiteY84" fmla="*/ 1874053 h 6566699"/>
                <a:gd name="connsiteX85" fmla="*/ 1001756 w 6359611"/>
                <a:gd name="connsiteY85" fmla="*/ 1791503 h 6566699"/>
                <a:gd name="connsiteX86" fmla="*/ 925556 w 6359611"/>
                <a:gd name="connsiteY86" fmla="*/ 1823253 h 6566699"/>
                <a:gd name="connsiteX87" fmla="*/ 811256 w 6359611"/>
                <a:gd name="connsiteY87" fmla="*/ 1899453 h 6566699"/>
                <a:gd name="connsiteX88" fmla="*/ 766806 w 6359611"/>
                <a:gd name="connsiteY88" fmla="*/ 2083603 h 6566699"/>
                <a:gd name="connsiteX89" fmla="*/ 779506 w 6359611"/>
                <a:gd name="connsiteY89" fmla="*/ 2166153 h 6566699"/>
                <a:gd name="connsiteX90" fmla="*/ 627106 w 6359611"/>
                <a:gd name="connsiteY90" fmla="*/ 2305853 h 6566699"/>
                <a:gd name="connsiteX91" fmla="*/ 481056 w 6359611"/>
                <a:gd name="connsiteY91" fmla="*/ 2509053 h 6566699"/>
                <a:gd name="connsiteX92" fmla="*/ 481056 w 6359611"/>
                <a:gd name="connsiteY92" fmla="*/ 2724953 h 6566699"/>
                <a:gd name="connsiteX93" fmla="*/ 703306 w 6359611"/>
                <a:gd name="connsiteY93" fmla="*/ 2915453 h 6566699"/>
                <a:gd name="connsiteX94" fmla="*/ 855706 w 6359611"/>
                <a:gd name="connsiteY94" fmla="*/ 2896403 h 6566699"/>
                <a:gd name="connsiteX95" fmla="*/ 906506 w 6359611"/>
                <a:gd name="connsiteY95" fmla="*/ 3042453 h 6566699"/>
                <a:gd name="connsiteX96" fmla="*/ 982706 w 6359611"/>
                <a:gd name="connsiteY96" fmla="*/ 3220253 h 6566699"/>
                <a:gd name="connsiteX97" fmla="*/ 1135106 w 6359611"/>
                <a:gd name="connsiteY97" fmla="*/ 3353603 h 6566699"/>
                <a:gd name="connsiteX98" fmla="*/ 1211306 w 6359611"/>
                <a:gd name="connsiteY98" fmla="*/ 3588553 h 6566699"/>
                <a:gd name="connsiteX99" fmla="*/ 944606 w 6359611"/>
                <a:gd name="connsiteY99" fmla="*/ 3556803 h 6566699"/>
                <a:gd name="connsiteX100" fmla="*/ 608056 w 6359611"/>
                <a:gd name="connsiteY100" fmla="*/ 3563153 h 6566699"/>
                <a:gd name="connsiteX101" fmla="*/ 589006 w 6359611"/>
                <a:gd name="connsiteY101" fmla="*/ 3779053 h 6566699"/>
                <a:gd name="connsiteX102" fmla="*/ 569956 w 6359611"/>
                <a:gd name="connsiteY102" fmla="*/ 4039403 h 6566699"/>
                <a:gd name="connsiteX103" fmla="*/ 582656 w 6359611"/>
                <a:gd name="connsiteY103" fmla="*/ 4242603 h 6566699"/>
                <a:gd name="connsiteX104" fmla="*/ 639806 w 6359611"/>
                <a:gd name="connsiteY104" fmla="*/ 4280703 h 6566699"/>
                <a:gd name="connsiteX105" fmla="*/ 773156 w 6359611"/>
                <a:gd name="connsiteY105" fmla="*/ 4395003 h 6566699"/>
                <a:gd name="connsiteX106" fmla="*/ 944606 w 6359611"/>
                <a:gd name="connsiteY106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811222 w 6359611"/>
                <a:gd name="connsiteY2" fmla="*/ 4577543 h 6566699"/>
                <a:gd name="connsiteX3" fmla="*/ 801696 w 6359611"/>
                <a:gd name="connsiteY3" fmla="*/ 4553731 h 6566699"/>
                <a:gd name="connsiteX4" fmla="*/ 565124 w 6359611"/>
                <a:gd name="connsiteY4" fmla="*/ 4944235 h 6566699"/>
                <a:gd name="connsiteX5" fmla="*/ 317472 w 6359611"/>
                <a:gd name="connsiteY5" fmla="*/ 5403003 h 6566699"/>
                <a:gd name="connsiteX6" fmla="*/ 142876 w 6359611"/>
                <a:gd name="connsiteY6" fmla="*/ 5588791 h 6566699"/>
                <a:gd name="connsiteX7" fmla="*/ 0 w 6359611"/>
                <a:gd name="connsiteY7" fmla="*/ 5955483 h 6566699"/>
                <a:gd name="connsiteX8" fmla="*/ 36512 w 6359611"/>
                <a:gd name="connsiteY8" fmla="*/ 6379373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39022 w 6359611"/>
                <a:gd name="connsiteY16" fmla="*/ 4945749 h 6566699"/>
                <a:gd name="connsiteX17" fmla="*/ 2155832 w 6359611"/>
                <a:gd name="connsiteY17" fmla="*/ 4810885 h 6566699"/>
                <a:gd name="connsiteX18" fmla="*/ 2247906 w 6359611"/>
                <a:gd name="connsiteY18" fmla="*/ 4739469 h 6566699"/>
                <a:gd name="connsiteX19" fmla="*/ 3221048 w 6359611"/>
                <a:gd name="connsiteY19" fmla="*/ 4858531 h 6566699"/>
                <a:gd name="connsiteX20" fmla="*/ 3247397 w 6359611"/>
                <a:gd name="connsiteY20" fmla="*/ 5802253 h 6566699"/>
                <a:gd name="connsiteX21" fmla="*/ 4075128 w 6359611"/>
                <a:gd name="connsiteY21" fmla="*/ 5861839 h 6566699"/>
                <a:gd name="connsiteX22" fmla="*/ 4010655 w 6359611"/>
                <a:gd name="connsiteY22" fmla="*/ 5014934 h 6566699"/>
                <a:gd name="connsiteX23" fmla="*/ 4138626 w 6359611"/>
                <a:gd name="connsiteY23" fmla="*/ 4464853 h 6566699"/>
                <a:gd name="connsiteX24" fmla="*/ 4780006 w 6359611"/>
                <a:gd name="connsiteY24" fmla="*/ 4350553 h 6566699"/>
                <a:gd name="connsiteX25" fmla="*/ 4856206 w 6359611"/>
                <a:gd name="connsiteY25" fmla="*/ 4134653 h 6566699"/>
                <a:gd name="connsiteX26" fmla="*/ 5091156 w 6359611"/>
                <a:gd name="connsiteY26" fmla="*/ 4102903 h 6566699"/>
                <a:gd name="connsiteX27" fmla="*/ 5218156 w 6359611"/>
                <a:gd name="connsiteY27" fmla="*/ 4261653 h 6566699"/>
                <a:gd name="connsiteX28" fmla="*/ 5275306 w 6359611"/>
                <a:gd name="connsiteY28" fmla="*/ 4020353 h 6566699"/>
                <a:gd name="connsiteX29" fmla="*/ 5294356 w 6359611"/>
                <a:gd name="connsiteY29" fmla="*/ 3925103 h 6566699"/>
                <a:gd name="connsiteX30" fmla="*/ 5135606 w 6359611"/>
                <a:gd name="connsiteY30" fmla="*/ 3772703 h 6566699"/>
                <a:gd name="connsiteX31" fmla="*/ 5046706 w 6359611"/>
                <a:gd name="connsiteY31" fmla="*/ 3556803 h 6566699"/>
                <a:gd name="connsiteX32" fmla="*/ 5091156 w 6359611"/>
                <a:gd name="connsiteY32" fmla="*/ 3423453 h 6566699"/>
                <a:gd name="connsiteX33" fmla="*/ 5224506 w 6359611"/>
                <a:gd name="connsiteY33" fmla="*/ 3334553 h 6566699"/>
                <a:gd name="connsiteX34" fmla="*/ 4976856 w 6359611"/>
                <a:gd name="connsiteY34" fmla="*/ 3042453 h 6566699"/>
                <a:gd name="connsiteX35" fmla="*/ 5065756 w 6359611"/>
                <a:gd name="connsiteY35" fmla="*/ 2953553 h 6566699"/>
                <a:gd name="connsiteX36" fmla="*/ 5173706 w 6359611"/>
                <a:gd name="connsiteY36" fmla="*/ 3029753 h 6566699"/>
                <a:gd name="connsiteX37" fmla="*/ 5218156 w 6359611"/>
                <a:gd name="connsiteY37" fmla="*/ 2972603 h 6566699"/>
                <a:gd name="connsiteX38" fmla="*/ 5154656 w 6359611"/>
                <a:gd name="connsiteY38" fmla="*/ 2883703 h 6566699"/>
                <a:gd name="connsiteX39" fmla="*/ 5357856 w 6359611"/>
                <a:gd name="connsiteY39" fmla="*/ 2763053 h 6566699"/>
                <a:gd name="connsiteX40" fmla="*/ 5491206 w 6359611"/>
                <a:gd name="connsiteY40" fmla="*/ 2737653 h 6566699"/>
                <a:gd name="connsiteX41" fmla="*/ 5599156 w 6359611"/>
                <a:gd name="connsiteY41" fmla="*/ 2845603 h 6566699"/>
                <a:gd name="connsiteX42" fmla="*/ 5713456 w 6359611"/>
                <a:gd name="connsiteY42" fmla="*/ 2832903 h 6566699"/>
                <a:gd name="connsiteX43" fmla="*/ 5783306 w 6359611"/>
                <a:gd name="connsiteY43" fmla="*/ 2909103 h 6566699"/>
                <a:gd name="connsiteX44" fmla="*/ 5853156 w 6359611"/>
                <a:gd name="connsiteY44" fmla="*/ 2832903 h 6566699"/>
                <a:gd name="connsiteX45" fmla="*/ 5973806 w 6359611"/>
                <a:gd name="connsiteY45" fmla="*/ 2896403 h 6566699"/>
                <a:gd name="connsiteX46" fmla="*/ 6050006 w 6359611"/>
                <a:gd name="connsiteY46" fmla="*/ 2724953 h 6566699"/>
                <a:gd name="connsiteX47" fmla="*/ 6069056 w 6359611"/>
                <a:gd name="connsiteY47" fmla="*/ 2617003 h 6566699"/>
                <a:gd name="connsiteX48" fmla="*/ 6359611 w 6359611"/>
                <a:gd name="connsiteY48" fmla="*/ 2699039 h 6566699"/>
                <a:gd name="connsiteX49" fmla="*/ 6270638 w 6359611"/>
                <a:gd name="connsiteY49" fmla="*/ 629427 h 6566699"/>
                <a:gd name="connsiteX50" fmla="*/ 6240446 w 6359611"/>
                <a:gd name="connsiteY50" fmla="*/ 557989 h 6566699"/>
                <a:gd name="connsiteX51" fmla="*/ 5845186 w 6359611"/>
                <a:gd name="connsiteY51" fmla="*/ 357941 h 6566699"/>
                <a:gd name="connsiteX52" fmla="*/ 5506132 w 6359611"/>
                <a:gd name="connsiteY52" fmla="*/ 326023 h 6566699"/>
                <a:gd name="connsiteX53" fmla="*/ 5158720 w 6359611"/>
                <a:gd name="connsiteY53" fmla="*/ 504266 h 6566699"/>
                <a:gd name="connsiteX54" fmla="*/ 4655680 w 6359611"/>
                <a:gd name="connsiteY54" fmla="*/ 493738 h 6566699"/>
                <a:gd name="connsiteX55" fmla="*/ 4785235 w 6359611"/>
                <a:gd name="connsiteY55" fmla="*/ 847843 h 6566699"/>
                <a:gd name="connsiteX56" fmla="*/ 4617299 w 6359611"/>
                <a:gd name="connsiteY56" fmla="*/ 886271 h 6566699"/>
                <a:gd name="connsiteX57" fmla="*/ 4272006 w 6359611"/>
                <a:gd name="connsiteY57" fmla="*/ 343675 h 6566699"/>
                <a:gd name="connsiteX58" fmla="*/ 3484755 w 6359611"/>
                <a:gd name="connsiteY58" fmla="*/ 113939 h 6566699"/>
                <a:gd name="connsiteX59" fmla="*/ 3368690 w 6359611"/>
                <a:gd name="connsiteY59" fmla="*/ 135687 h 6566699"/>
                <a:gd name="connsiteX60" fmla="*/ 3373149 w 6359611"/>
                <a:gd name="connsiteY60" fmla="*/ 145432 h 6566699"/>
                <a:gd name="connsiteX61" fmla="*/ 3172726 w 6359611"/>
                <a:gd name="connsiteY61" fmla="*/ 280927 h 6566699"/>
                <a:gd name="connsiteX62" fmla="*/ 3148694 w 6359611"/>
                <a:gd name="connsiteY62" fmla="*/ 328302 h 6566699"/>
                <a:gd name="connsiteX63" fmla="*/ 2838911 w 6359611"/>
                <a:gd name="connsiteY63" fmla="*/ 411748 h 6566699"/>
                <a:gd name="connsiteX64" fmla="*/ 2447936 w 6359611"/>
                <a:gd name="connsiteY64" fmla="*/ 850091 h 6566699"/>
                <a:gd name="connsiteX65" fmla="*/ 2320936 w 6359611"/>
                <a:gd name="connsiteY65" fmla="*/ 1080303 h 6566699"/>
                <a:gd name="connsiteX66" fmla="*/ 2246356 w 6359611"/>
                <a:gd name="connsiteY66" fmla="*/ 1118403 h 6566699"/>
                <a:gd name="connsiteX67" fmla="*/ 2316206 w 6359611"/>
                <a:gd name="connsiteY67" fmla="*/ 1480353 h 6566699"/>
                <a:gd name="connsiteX68" fmla="*/ 2290806 w 6359611"/>
                <a:gd name="connsiteY68" fmla="*/ 1556553 h 6566699"/>
                <a:gd name="connsiteX69" fmla="*/ 2316206 w 6359611"/>
                <a:gd name="connsiteY69" fmla="*/ 1658153 h 6566699"/>
                <a:gd name="connsiteX70" fmla="*/ 2220956 w 6359611"/>
                <a:gd name="connsiteY70" fmla="*/ 1753403 h 6566699"/>
                <a:gd name="connsiteX71" fmla="*/ 2170156 w 6359611"/>
                <a:gd name="connsiteY71" fmla="*/ 1956603 h 6566699"/>
                <a:gd name="connsiteX72" fmla="*/ 1941556 w 6359611"/>
                <a:gd name="connsiteY72" fmla="*/ 2064553 h 6566699"/>
                <a:gd name="connsiteX73" fmla="*/ 1922506 w 6359611"/>
                <a:gd name="connsiteY73" fmla="*/ 2356653 h 6566699"/>
                <a:gd name="connsiteX74" fmla="*/ 1998706 w 6359611"/>
                <a:gd name="connsiteY74" fmla="*/ 2432853 h 6566699"/>
                <a:gd name="connsiteX75" fmla="*/ 1966956 w 6359611"/>
                <a:gd name="connsiteY75" fmla="*/ 2483653 h 6566699"/>
                <a:gd name="connsiteX76" fmla="*/ 1770106 w 6359611"/>
                <a:gd name="connsiteY76" fmla="*/ 2509053 h 6566699"/>
                <a:gd name="connsiteX77" fmla="*/ 1611356 w 6359611"/>
                <a:gd name="connsiteY77" fmla="*/ 2699553 h 6566699"/>
                <a:gd name="connsiteX78" fmla="*/ 1490706 w 6359611"/>
                <a:gd name="connsiteY78" fmla="*/ 2623353 h 6566699"/>
                <a:gd name="connsiteX79" fmla="*/ 1395456 w 6359611"/>
                <a:gd name="connsiteY79" fmla="*/ 2547153 h 6566699"/>
                <a:gd name="connsiteX80" fmla="*/ 1249406 w 6359611"/>
                <a:gd name="connsiteY80" fmla="*/ 2305853 h 6566699"/>
                <a:gd name="connsiteX81" fmla="*/ 1160506 w 6359611"/>
                <a:gd name="connsiteY81" fmla="*/ 2204253 h 6566699"/>
                <a:gd name="connsiteX82" fmla="*/ 1255756 w 6359611"/>
                <a:gd name="connsiteY82" fmla="*/ 2007403 h 6566699"/>
                <a:gd name="connsiteX83" fmla="*/ 1103356 w 6359611"/>
                <a:gd name="connsiteY83" fmla="*/ 1994703 h 6566699"/>
                <a:gd name="connsiteX84" fmla="*/ 1147806 w 6359611"/>
                <a:gd name="connsiteY84" fmla="*/ 1874053 h 6566699"/>
                <a:gd name="connsiteX85" fmla="*/ 1001756 w 6359611"/>
                <a:gd name="connsiteY85" fmla="*/ 1791503 h 6566699"/>
                <a:gd name="connsiteX86" fmla="*/ 925556 w 6359611"/>
                <a:gd name="connsiteY86" fmla="*/ 1823253 h 6566699"/>
                <a:gd name="connsiteX87" fmla="*/ 811256 w 6359611"/>
                <a:gd name="connsiteY87" fmla="*/ 1899453 h 6566699"/>
                <a:gd name="connsiteX88" fmla="*/ 766806 w 6359611"/>
                <a:gd name="connsiteY88" fmla="*/ 2083603 h 6566699"/>
                <a:gd name="connsiteX89" fmla="*/ 779506 w 6359611"/>
                <a:gd name="connsiteY89" fmla="*/ 2166153 h 6566699"/>
                <a:gd name="connsiteX90" fmla="*/ 627106 w 6359611"/>
                <a:gd name="connsiteY90" fmla="*/ 2305853 h 6566699"/>
                <a:gd name="connsiteX91" fmla="*/ 481056 w 6359611"/>
                <a:gd name="connsiteY91" fmla="*/ 2509053 h 6566699"/>
                <a:gd name="connsiteX92" fmla="*/ 481056 w 6359611"/>
                <a:gd name="connsiteY92" fmla="*/ 2724953 h 6566699"/>
                <a:gd name="connsiteX93" fmla="*/ 703306 w 6359611"/>
                <a:gd name="connsiteY93" fmla="*/ 2915453 h 6566699"/>
                <a:gd name="connsiteX94" fmla="*/ 855706 w 6359611"/>
                <a:gd name="connsiteY94" fmla="*/ 2896403 h 6566699"/>
                <a:gd name="connsiteX95" fmla="*/ 906506 w 6359611"/>
                <a:gd name="connsiteY95" fmla="*/ 3042453 h 6566699"/>
                <a:gd name="connsiteX96" fmla="*/ 982706 w 6359611"/>
                <a:gd name="connsiteY96" fmla="*/ 3220253 h 6566699"/>
                <a:gd name="connsiteX97" fmla="*/ 1135106 w 6359611"/>
                <a:gd name="connsiteY97" fmla="*/ 3353603 h 6566699"/>
                <a:gd name="connsiteX98" fmla="*/ 1211306 w 6359611"/>
                <a:gd name="connsiteY98" fmla="*/ 3588553 h 6566699"/>
                <a:gd name="connsiteX99" fmla="*/ 944606 w 6359611"/>
                <a:gd name="connsiteY99" fmla="*/ 3556803 h 6566699"/>
                <a:gd name="connsiteX100" fmla="*/ 608056 w 6359611"/>
                <a:gd name="connsiteY100" fmla="*/ 3563153 h 6566699"/>
                <a:gd name="connsiteX101" fmla="*/ 589006 w 6359611"/>
                <a:gd name="connsiteY101" fmla="*/ 3779053 h 6566699"/>
                <a:gd name="connsiteX102" fmla="*/ 569956 w 6359611"/>
                <a:gd name="connsiteY102" fmla="*/ 4039403 h 6566699"/>
                <a:gd name="connsiteX103" fmla="*/ 582656 w 6359611"/>
                <a:gd name="connsiteY103" fmla="*/ 4242603 h 6566699"/>
                <a:gd name="connsiteX104" fmla="*/ 639806 w 6359611"/>
                <a:gd name="connsiteY104" fmla="*/ 4280703 h 6566699"/>
                <a:gd name="connsiteX105" fmla="*/ 773156 w 6359611"/>
                <a:gd name="connsiteY105" fmla="*/ 4395003 h 6566699"/>
                <a:gd name="connsiteX106" fmla="*/ 944606 w 6359611"/>
                <a:gd name="connsiteY106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811222 w 6359611"/>
                <a:gd name="connsiteY2" fmla="*/ 4577543 h 6566699"/>
                <a:gd name="connsiteX3" fmla="*/ 801696 w 6359611"/>
                <a:gd name="connsiteY3" fmla="*/ 4553731 h 6566699"/>
                <a:gd name="connsiteX4" fmla="*/ 565124 w 6359611"/>
                <a:gd name="connsiteY4" fmla="*/ 4944235 h 6566699"/>
                <a:gd name="connsiteX5" fmla="*/ 317472 w 6359611"/>
                <a:gd name="connsiteY5" fmla="*/ 5403003 h 6566699"/>
                <a:gd name="connsiteX6" fmla="*/ 142876 w 6359611"/>
                <a:gd name="connsiteY6" fmla="*/ 5588791 h 6566699"/>
                <a:gd name="connsiteX7" fmla="*/ 0 w 6359611"/>
                <a:gd name="connsiteY7" fmla="*/ 5955483 h 6566699"/>
                <a:gd name="connsiteX8" fmla="*/ 36512 w 6359611"/>
                <a:gd name="connsiteY8" fmla="*/ 6379373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39022 w 6359611"/>
                <a:gd name="connsiteY16" fmla="*/ 4945749 h 6566699"/>
                <a:gd name="connsiteX17" fmla="*/ 2155832 w 6359611"/>
                <a:gd name="connsiteY17" fmla="*/ 4810885 h 6566699"/>
                <a:gd name="connsiteX18" fmla="*/ 2247906 w 6359611"/>
                <a:gd name="connsiteY18" fmla="*/ 4739469 h 6566699"/>
                <a:gd name="connsiteX19" fmla="*/ 3221048 w 6359611"/>
                <a:gd name="connsiteY19" fmla="*/ 4858531 h 6566699"/>
                <a:gd name="connsiteX20" fmla="*/ 3247397 w 6359611"/>
                <a:gd name="connsiteY20" fmla="*/ 5802253 h 6566699"/>
                <a:gd name="connsiteX21" fmla="*/ 4075128 w 6359611"/>
                <a:gd name="connsiteY21" fmla="*/ 5861839 h 6566699"/>
                <a:gd name="connsiteX22" fmla="*/ 4010655 w 6359611"/>
                <a:gd name="connsiteY22" fmla="*/ 5014934 h 6566699"/>
                <a:gd name="connsiteX23" fmla="*/ 4138626 w 6359611"/>
                <a:gd name="connsiteY23" fmla="*/ 4464853 h 6566699"/>
                <a:gd name="connsiteX24" fmla="*/ 4780006 w 6359611"/>
                <a:gd name="connsiteY24" fmla="*/ 4350553 h 6566699"/>
                <a:gd name="connsiteX25" fmla="*/ 4856206 w 6359611"/>
                <a:gd name="connsiteY25" fmla="*/ 4134653 h 6566699"/>
                <a:gd name="connsiteX26" fmla="*/ 5091156 w 6359611"/>
                <a:gd name="connsiteY26" fmla="*/ 4102903 h 6566699"/>
                <a:gd name="connsiteX27" fmla="*/ 5218156 w 6359611"/>
                <a:gd name="connsiteY27" fmla="*/ 4261653 h 6566699"/>
                <a:gd name="connsiteX28" fmla="*/ 5275306 w 6359611"/>
                <a:gd name="connsiteY28" fmla="*/ 4020353 h 6566699"/>
                <a:gd name="connsiteX29" fmla="*/ 5294356 w 6359611"/>
                <a:gd name="connsiteY29" fmla="*/ 3925103 h 6566699"/>
                <a:gd name="connsiteX30" fmla="*/ 5135606 w 6359611"/>
                <a:gd name="connsiteY30" fmla="*/ 3772703 h 6566699"/>
                <a:gd name="connsiteX31" fmla="*/ 5046706 w 6359611"/>
                <a:gd name="connsiteY31" fmla="*/ 3556803 h 6566699"/>
                <a:gd name="connsiteX32" fmla="*/ 5091156 w 6359611"/>
                <a:gd name="connsiteY32" fmla="*/ 3423453 h 6566699"/>
                <a:gd name="connsiteX33" fmla="*/ 5224506 w 6359611"/>
                <a:gd name="connsiteY33" fmla="*/ 3334553 h 6566699"/>
                <a:gd name="connsiteX34" fmla="*/ 4976856 w 6359611"/>
                <a:gd name="connsiteY34" fmla="*/ 3042453 h 6566699"/>
                <a:gd name="connsiteX35" fmla="*/ 5065756 w 6359611"/>
                <a:gd name="connsiteY35" fmla="*/ 2953553 h 6566699"/>
                <a:gd name="connsiteX36" fmla="*/ 5173706 w 6359611"/>
                <a:gd name="connsiteY36" fmla="*/ 3029753 h 6566699"/>
                <a:gd name="connsiteX37" fmla="*/ 5218156 w 6359611"/>
                <a:gd name="connsiteY37" fmla="*/ 2972603 h 6566699"/>
                <a:gd name="connsiteX38" fmla="*/ 5154656 w 6359611"/>
                <a:gd name="connsiteY38" fmla="*/ 2883703 h 6566699"/>
                <a:gd name="connsiteX39" fmla="*/ 5357856 w 6359611"/>
                <a:gd name="connsiteY39" fmla="*/ 2763053 h 6566699"/>
                <a:gd name="connsiteX40" fmla="*/ 5491206 w 6359611"/>
                <a:gd name="connsiteY40" fmla="*/ 2737653 h 6566699"/>
                <a:gd name="connsiteX41" fmla="*/ 5599156 w 6359611"/>
                <a:gd name="connsiteY41" fmla="*/ 2845603 h 6566699"/>
                <a:gd name="connsiteX42" fmla="*/ 5713456 w 6359611"/>
                <a:gd name="connsiteY42" fmla="*/ 2832903 h 6566699"/>
                <a:gd name="connsiteX43" fmla="*/ 5783306 w 6359611"/>
                <a:gd name="connsiteY43" fmla="*/ 2909103 h 6566699"/>
                <a:gd name="connsiteX44" fmla="*/ 5853156 w 6359611"/>
                <a:gd name="connsiteY44" fmla="*/ 2832903 h 6566699"/>
                <a:gd name="connsiteX45" fmla="*/ 5973806 w 6359611"/>
                <a:gd name="connsiteY45" fmla="*/ 2896403 h 6566699"/>
                <a:gd name="connsiteX46" fmla="*/ 6050006 w 6359611"/>
                <a:gd name="connsiteY46" fmla="*/ 2724953 h 6566699"/>
                <a:gd name="connsiteX47" fmla="*/ 6069056 w 6359611"/>
                <a:gd name="connsiteY47" fmla="*/ 2617003 h 6566699"/>
                <a:gd name="connsiteX48" fmla="*/ 6359611 w 6359611"/>
                <a:gd name="connsiteY48" fmla="*/ 2699039 h 6566699"/>
                <a:gd name="connsiteX49" fmla="*/ 6270638 w 6359611"/>
                <a:gd name="connsiteY49" fmla="*/ 629427 h 6566699"/>
                <a:gd name="connsiteX50" fmla="*/ 6240446 w 6359611"/>
                <a:gd name="connsiteY50" fmla="*/ 557989 h 6566699"/>
                <a:gd name="connsiteX51" fmla="*/ 5845186 w 6359611"/>
                <a:gd name="connsiteY51" fmla="*/ 357941 h 6566699"/>
                <a:gd name="connsiteX52" fmla="*/ 5506132 w 6359611"/>
                <a:gd name="connsiteY52" fmla="*/ 326023 h 6566699"/>
                <a:gd name="connsiteX53" fmla="*/ 5158720 w 6359611"/>
                <a:gd name="connsiteY53" fmla="*/ 504266 h 6566699"/>
                <a:gd name="connsiteX54" fmla="*/ 4655680 w 6359611"/>
                <a:gd name="connsiteY54" fmla="*/ 493738 h 6566699"/>
                <a:gd name="connsiteX55" fmla="*/ 4785235 w 6359611"/>
                <a:gd name="connsiteY55" fmla="*/ 847843 h 6566699"/>
                <a:gd name="connsiteX56" fmla="*/ 4617299 w 6359611"/>
                <a:gd name="connsiteY56" fmla="*/ 886271 h 6566699"/>
                <a:gd name="connsiteX57" fmla="*/ 4272006 w 6359611"/>
                <a:gd name="connsiteY57" fmla="*/ 343675 h 6566699"/>
                <a:gd name="connsiteX58" fmla="*/ 3484755 w 6359611"/>
                <a:gd name="connsiteY58" fmla="*/ 113939 h 6566699"/>
                <a:gd name="connsiteX59" fmla="*/ 3368690 w 6359611"/>
                <a:gd name="connsiteY59" fmla="*/ 135687 h 6566699"/>
                <a:gd name="connsiteX60" fmla="*/ 3373149 w 6359611"/>
                <a:gd name="connsiteY60" fmla="*/ 145432 h 6566699"/>
                <a:gd name="connsiteX61" fmla="*/ 3172726 w 6359611"/>
                <a:gd name="connsiteY61" fmla="*/ 280927 h 6566699"/>
                <a:gd name="connsiteX62" fmla="*/ 3148694 w 6359611"/>
                <a:gd name="connsiteY62" fmla="*/ 328302 h 6566699"/>
                <a:gd name="connsiteX63" fmla="*/ 2838911 w 6359611"/>
                <a:gd name="connsiteY63" fmla="*/ 411748 h 6566699"/>
                <a:gd name="connsiteX64" fmla="*/ 2447936 w 6359611"/>
                <a:gd name="connsiteY64" fmla="*/ 850091 h 6566699"/>
                <a:gd name="connsiteX65" fmla="*/ 2320936 w 6359611"/>
                <a:gd name="connsiteY65" fmla="*/ 1080303 h 6566699"/>
                <a:gd name="connsiteX66" fmla="*/ 2246356 w 6359611"/>
                <a:gd name="connsiteY66" fmla="*/ 1118403 h 6566699"/>
                <a:gd name="connsiteX67" fmla="*/ 2316206 w 6359611"/>
                <a:gd name="connsiteY67" fmla="*/ 1480353 h 6566699"/>
                <a:gd name="connsiteX68" fmla="*/ 2290806 w 6359611"/>
                <a:gd name="connsiteY68" fmla="*/ 1556553 h 6566699"/>
                <a:gd name="connsiteX69" fmla="*/ 2316206 w 6359611"/>
                <a:gd name="connsiteY69" fmla="*/ 1658153 h 6566699"/>
                <a:gd name="connsiteX70" fmla="*/ 2220956 w 6359611"/>
                <a:gd name="connsiteY70" fmla="*/ 1753403 h 6566699"/>
                <a:gd name="connsiteX71" fmla="*/ 2170156 w 6359611"/>
                <a:gd name="connsiteY71" fmla="*/ 1956603 h 6566699"/>
                <a:gd name="connsiteX72" fmla="*/ 1941556 w 6359611"/>
                <a:gd name="connsiteY72" fmla="*/ 2064553 h 6566699"/>
                <a:gd name="connsiteX73" fmla="*/ 1922506 w 6359611"/>
                <a:gd name="connsiteY73" fmla="*/ 2356653 h 6566699"/>
                <a:gd name="connsiteX74" fmla="*/ 1998706 w 6359611"/>
                <a:gd name="connsiteY74" fmla="*/ 2432853 h 6566699"/>
                <a:gd name="connsiteX75" fmla="*/ 1966956 w 6359611"/>
                <a:gd name="connsiteY75" fmla="*/ 2483653 h 6566699"/>
                <a:gd name="connsiteX76" fmla="*/ 1770106 w 6359611"/>
                <a:gd name="connsiteY76" fmla="*/ 2509053 h 6566699"/>
                <a:gd name="connsiteX77" fmla="*/ 1611356 w 6359611"/>
                <a:gd name="connsiteY77" fmla="*/ 2699553 h 6566699"/>
                <a:gd name="connsiteX78" fmla="*/ 1490706 w 6359611"/>
                <a:gd name="connsiteY78" fmla="*/ 2623353 h 6566699"/>
                <a:gd name="connsiteX79" fmla="*/ 1395456 w 6359611"/>
                <a:gd name="connsiteY79" fmla="*/ 2547153 h 6566699"/>
                <a:gd name="connsiteX80" fmla="*/ 1249406 w 6359611"/>
                <a:gd name="connsiteY80" fmla="*/ 2305853 h 6566699"/>
                <a:gd name="connsiteX81" fmla="*/ 1160506 w 6359611"/>
                <a:gd name="connsiteY81" fmla="*/ 2204253 h 6566699"/>
                <a:gd name="connsiteX82" fmla="*/ 1255756 w 6359611"/>
                <a:gd name="connsiteY82" fmla="*/ 2007403 h 6566699"/>
                <a:gd name="connsiteX83" fmla="*/ 1103356 w 6359611"/>
                <a:gd name="connsiteY83" fmla="*/ 1994703 h 6566699"/>
                <a:gd name="connsiteX84" fmla="*/ 1147806 w 6359611"/>
                <a:gd name="connsiteY84" fmla="*/ 1874053 h 6566699"/>
                <a:gd name="connsiteX85" fmla="*/ 1001756 w 6359611"/>
                <a:gd name="connsiteY85" fmla="*/ 1791503 h 6566699"/>
                <a:gd name="connsiteX86" fmla="*/ 925556 w 6359611"/>
                <a:gd name="connsiteY86" fmla="*/ 1823253 h 6566699"/>
                <a:gd name="connsiteX87" fmla="*/ 811256 w 6359611"/>
                <a:gd name="connsiteY87" fmla="*/ 1899453 h 6566699"/>
                <a:gd name="connsiteX88" fmla="*/ 766806 w 6359611"/>
                <a:gd name="connsiteY88" fmla="*/ 2083603 h 6566699"/>
                <a:gd name="connsiteX89" fmla="*/ 779506 w 6359611"/>
                <a:gd name="connsiteY89" fmla="*/ 2166153 h 6566699"/>
                <a:gd name="connsiteX90" fmla="*/ 627106 w 6359611"/>
                <a:gd name="connsiteY90" fmla="*/ 2305853 h 6566699"/>
                <a:gd name="connsiteX91" fmla="*/ 481056 w 6359611"/>
                <a:gd name="connsiteY91" fmla="*/ 2509053 h 6566699"/>
                <a:gd name="connsiteX92" fmla="*/ 481056 w 6359611"/>
                <a:gd name="connsiteY92" fmla="*/ 2724953 h 6566699"/>
                <a:gd name="connsiteX93" fmla="*/ 703306 w 6359611"/>
                <a:gd name="connsiteY93" fmla="*/ 2915453 h 6566699"/>
                <a:gd name="connsiteX94" fmla="*/ 855706 w 6359611"/>
                <a:gd name="connsiteY94" fmla="*/ 2896403 h 6566699"/>
                <a:gd name="connsiteX95" fmla="*/ 906506 w 6359611"/>
                <a:gd name="connsiteY95" fmla="*/ 3042453 h 6566699"/>
                <a:gd name="connsiteX96" fmla="*/ 982706 w 6359611"/>
                <a:gd name="connsiteY96" fmla="*/ 3220253 h 6566699"/>
                <a:gd name="connsiteX97" fmla="*/ 1135106 w 6359611"/>
                <a:gd name="connsiteY97" fmla="*/ 3353603 h 6566699"/>
                <a:gd name="connsiteX98" fmla="*/ 1211306 w 6359611"/>
                <a:gd name="connsiteY98" fmla="*/ 3588553 h 6566699"/>
                <a:gd name="connsiteX99" fmla="*/ 944606 w 6359611"/>
                <a:gd name="connsiteY99" fmla="*/ 3556803 h 6566699"/>
                <a:gd name="connsiteX100" fmla="*/ 608056 w 6359611"/>
                <a:gd name="connsiteY100" fmla="*/ 3563153 h 6566699"/>
                <a:gd name="connsiteX101" fmla="*/ 589006 w 6359611"/>
                <a:gd name="connsiteY101" fmla="*/ 3779053 h 6566699"/>
                <a:gd name="connsiteX102" fmla="*/ 569956 w 6359611"/>
                <a:gd name="connsiteY102" fmla="*/ 4039403 h 6566699"/>
                <a:gd name="connsiteX103" fmla="*/ 582656 w 6359611"/>
                <a:gd name="connsiteY103" fmla="*/ 4242603 h 6566699"/>
                <a:gd name="connsiteX104" fmla="*/ 639806 w 6359611"/>
                <a:gd name="connsiteY104" fmla="*/ 4280703 h 6566699"/>
                <a:gd name="connsiteX105" fmla="*/ 773156 w 6359611"/>
                <a:gd name="connsiteY105" fmla="*/ 4395003 h 6566699"/>
                <a:gd name="connsiteX106" fmla="*/ 944606 w 6359611"/>
                <a:gd name="connsiteY106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811222 w 6359611"/>
                <a:gd name="connsiteY2" fmla="*/ 4577543 h 6566699"/>
                <a:gd name="connsiteX3" fmla="*/ 801696 w 6359611"/>
                <a:gd name="connsiteY3" fmla="*/ 4553731 h 6566699"/>
                <a:gd name="connsiteX4" fmla="*/ 565124 w 6359611"/>
                <a:gd name="connsiteY4" fmla="*/ 4944235 h 6566699"/>
                <a:gd name="connsiteX5" fmla="*/ 317472 w 6359611"/>
                <a:gd name="connsiteY5" fmla="*/ 5403003 h 6566699"/>
                <a:gd name="connsiteX6" fmla="*/ 142876 w 6359611"/>
                <a:gd name="connsiteY6" fmla="*/ 5588791 h 6566699"/>
                <a:gd name="connsiteX7" fmla="*/ 0 w 6359611"/>
                <a:gd name="connsiteY7" fmla="*/ 5955483 h 6566699"/>
                <a:gd name="connsiteX8" fmla="*/ 36512 w 6359611"/>
                <a:gd name="connsiteY8" fmla="*/ 6379373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39022 w 6359611"/>
                <a:gd name="connsiteY16" fmla="*/ 4945749 h 6566699"/>
                <a:gd name="connsiteX17" fmla="*/ 2155832 w 6359611"/>
                <a:gd name="connsiteY17" fmla="*/ 4810885 h 6566699"/>
                <a:gd name="connsiteX18" fmla="*/ 2247906 w 6359611"/>
                <a:gd name="connsiteY18" fmla="*/ 4739469 h 6566699"/>
                <a:gd name="connsiteX19" fmla="*/ 3221048 w 6359611"/>
                <a:gd name="connsiteY19" fmla="*/ 4858531 h 6566699"/>
                <a:gd name="connsiteX20" fmla="*/ 3247397 w 6359611"/>
                <a:gd name="connsiteY20" fmla="*/ 5802253 h 6566699"/>
                <a:gd name="connsiteX21" fmla="*/ 4075128 w 6359611"/>
                <a:gd name="connsiteY21" fmla="*/ 5861839 h 6566699"/>
                <a:gd name="connsiteX22" fmla="*/ 4010655 w 6359611"/>
                <a:gd name="connsiteY22" fmla="*/ 5014934 h 6566699"/>
                <a:gd name="connsiteX23" fmla="*/ 4138626 w 6359611"/>
                <a:gd name="connsiteY23" fmla="*/ 4464853 h 6566699"/>
                <a:gd name="connsiteX24" fmla="*/ 4780006 w 6359611"/>
                <a:gd name="connsiteY24" fmla="*/ 4350553 h 6566699"/>
                <a:gd name="connsiteX25" fmla="*/ 4856206 w 6359611"/>
                <a:gd name="connsiteY25" fmla="*/ 4134653 h 6566699"/>
                <a:gd name="connsiteX26" fmla="*/ 5091156 w 6359611"/>
                <a:gd name="connsiteY26" fmla="*/ 4102903 h 6566699"/>
                <a:gd name="connsiteX27" fmla="*/ 5218156 w 6359611"/>
                <a:gd name="connsiteY27" fmla="*/ 4261653 h 6566699"/>
                <a:gd name="connsiteX28" fmla="*/ 5275306 w 6359611"/>
                <a:gd name="connsiteY28" fmla="*/ 4020353 h 6566699"/>
                <a:gd name="connsiteX29" fmla="*/ 5294356 w 6359611"/>
                <a:gd name="connsiteY29" fmla="*/ 3925103 h 6566699"/>
                <a:gd name="connsiteX30" fmla="*/ 5135606 w 6359611"/>
                <a:gd name="connsiteY30" fmla="*/ 3772703 h 6566699"/>
                <a:gd name="connsiteX31" fmla="*/ 5046706 w 6359611"/>
                <a:gd name="connsiteY31" fmla="*/ 3556803 h 6566699"/>
                <a:gd name="connsiteX32" fmla="*/ 5091156 w 6359611"/>
                <a:gd name="connsiteY32" fmla="*/ 3423453 h 6566699"/>
                <a:gd name="connsiteX33" fmla="*/ 5224506 w 6359611"/>
                <a:gd name="connsiteY33" fmla="*/ 3334553 h 6566699"/>
                <a:gd name="connsiteX34" fmla="*/ 4976856 w 6359611"/>
                <a:gd name="connsiteY34" fmla="*/ 3042453 h 6566699"/>
                <a:gd name="connsiteX35" fmla="*/ 5065756 w 6359611"/>
                <a:gd name="connsiteY35" fmla="*/ 2953553 h 6566699"/>
                <a:gd name="connsiteX36" fmla="*/ 5173706 w 6359611"/>
                <a:gd name="connsiteY36" fmla="*/ 3029753 h 6566699"/>
                <a:gd name="connsiteX37" fmla="*/ 5218156 w 6359611"/>
                <a:gd name="connsiteY37" fmla="*/ 2972603 h 6566699"/>
                <a:gd name="connsiteX38" fmla="*/ 5154656 w 6359611"/>
                <a:gd name="connsiteY38" fmla="*/ 2883703 h 6566699"/>
                <a:gd name="connsiteX39" fmla="*/ 5357856 w 6359611"/>
                <a:gd name="connsiteY39" fmla="*/ 2763053 h 6566699"/>
                <a:gd name="connsiteX40" fmla="*/ 5491206 w 6359611"/>
                <a:gd name="connsiteY40" fmla="*/ 2737653 h 6566699"/>
                <a:gd name="connsiteX41" fmla="*/ 5599156 w 6359611"/>
                <a:gd name="connsiteY41" fmla="*/ 2845603 h 6566699"/>
                <a:gd name="connsiteX42" fmla="*/ 5713456 w 6359611"/>
                <a:gd name="connsiteY42" fmla="*/ 2832903 h 6566699"/>
                <a:gd name="connsiteX43" fmla="*/ 5783306 w 6359611"/>
                <a:gd name="connsiteY43" fmla="*/ 2909103 h 6566699"/>
                <a:gd name="connsiteX44" fmla="*/ 5853156 w 6359611"/>
                <a:gd name="connsiteY44" fmla="*/ 2832903 h 6566699"/>
                <a:gd name="connsiteX45" fmla="*/ 5973806 w 6359611"/>
                <a:gd name="connsiteY45" fmla="*/ 2896403 h 6566699"/>
                <a:gd name="connsiteX46" fmla="*/ 6050006 w 6359611"/>
                <a:gd name="connsiteY46" fmla="*/ 2724953 h 6566699"/>
                <a:gd name="connsiteX47" fmla="*/ 6069056 w 6359611"/>
                <a:gd name="connsiteY47" fmla="*/ 2617003 h 6566699"/>
                <a:gd name="connsiteX48" fmla="*/ 6359611 w 6359611"/>
                <a:gd name="connsiteY48" fmla="*/ 2699039 h 6566699"/>
                <a:gd name="connsiteX49" fmla="*/ 6270638 w 6359611"/>
                <a:gd name="connsiteY49" fmla="*/ 629427 h 6566699"/>
                <a:gd name="connsiteX50" fmla="*/ 6240446 w 6359611"/>
                <a:gd name="connsiteY50" fmla="*/ 557989 h 6566699"/>
                <a:gd name="connsiteX51" fmla="*/ 5845186 w 6359611"/>
                <a:gd name="connsiteY51" fmla="*/ 357941 h 6566699"/>
                <a:gd name="connsiteX52" fmla="*/ 5506132 w 6359611"/>
                <a:gd name="connsiteY52" fmla="*/ 326023 h 6566699"/>
                <a:gd name="connsiteX53" fmla="*/ 5158720 w 6359611"/>
                <a:gd name="connsiteY53" fmla="*/ 504266 h 6566699"/>
                <a:gd name="connsiteX54" fmla="*/ 4655680 w 6359611"/>
                <a:gd name="connsiteY54" fmla="*/ 493738 h 6566699"/>
                <a:gd name="connsiteX55" fmla="*/ 4785235 w 6359611"/>
                <a:gd name="connsiteY55" fmla="*/ 847843 h 6566699"/>
                <a:gd name="connsiteX56" fmla="*/ 4617299 w 6359611"/>
                <a:gd name="connsiteY56" fmla="*/ 886271 h 6566699"/>
                <a:gd name="connsiteX57" fmla="*/ 4272006 w 6359611"/>
                <a:gd name="connsiteY57" fmla="*/ 343675 h 6566699"/>
                <a:gd name="connsiteX58" fmla="*/ 3484755 w 6359611"/>
                <a:gd name="connsiteY58" fmla="*/ 113939 h 6566699"/>
                <a:gd name="connsiteX59" fmla="*/ 3368690 w 6359611"/>
                <a:gd name="connsiteY59" fmla="*/ 135687 h 6566699"/>
                <a:gd name="connsiteX60" fmla="*/ 3373149 w 6359611"/>
                <a:gd name="connsiteY60" fmla="*/ 145432 h 6566699"/>
                <a:gd name="connsiteX61" fmla="*/ 3172726 w 6359611"/>
                <a:gd name="connsiteY61" fmla="*/ 280927 h 6566699"/>
                <a:gd name="connsiteX62" fmla="*/ 3148694 w 6359611"/>
                <a:gd name="connsiteY62" fmla="*/ 328302 h 6566699"/>
                <a:gd name="connsiteX63" fmla="*/ 2838911 w 6359611"/>
                <a:gd name="connsiteY63" fmla="*/ 411748 h 6566699"/>
                <a:gd name="connsiteX64" fmla="*/ 2447936 w 6359611"/>
                <a:gd name="connsiteY64" fmla="*/ 850091 h 6566699"/>
                <a:gd name="connsiteX65" fmla="*/ 2320936 w 6359611"/>
                <a:gd name="connsiteY65" fmla="*/ 1080303 h 6566699"/>
                <a:gd name="connsiteX66" fmla="*/ 2246356 w 6359611"/>
                <a:gd name="connsiteY66" fmla="*/ 1118403 h 6566699"/>
                <a:gd name="connsiteX67" fmla="*/ 2316206 w 6359611"/>
                <a:gd name="connsiteY67" fmla="*/ 1480353 h 6566699"/>
                <a:gd name="connsiteX68" fmla="*/ 2290806 w 6359611"/>
                <a:gd name="connsiteY68" fmla="*/ 1556553 h 6566699"/>
                <a:gd name="connsiteX69" fmla="*/ 2316206 w 6359611"/>
                <a:gd name="connsiteY69" fmla="*/ 1658153 h 6566699"/>
                <a:gd name="connsiteX70" fmla="*/ 2220956 w 6359611"/>
                <a:gd name="connsiteY70" fmla="*/ 1753403 h 6566699"/>
                <a:gd name="connsiteX71" fmla="*/ 2170156 w 6359611"/>
                <a:gd name="connsiteY71" fmla="*/ 1956603 h 6566699"/>
                <a:gd name="connsiteX72" fmla="*/ 1941556 w 6359611"/>
                <a:gd name="connsiteY72" fmla="*/ 2064553 h 6566699"/>
                <a:gd name="connsiteX73" fmla="*/ 1922506 w 6359611"/>
                <a:gd name="connsiteY73" fmla="*/ 2356653 h 6566699"/>
                <a:gd name="connsiteX74" fmla="*/ 1998706 w 6359611"/>
                <a:gd name="connsiteY74" fmla="*/ 2432853 h 6566699"/>
                <a:gd name="connsiteX75" fmla="*/ 1966956 w 6359611"/>
                <a:gd name="connsiteY75" fmla="*/ 2483653 h 6566699"/>
                <a:gd name="connsiteX76" fmla="*/ 1770106 w 6359611"/>
                <a:gd name="connsiteY76" fmla="*/ 2509053 h 6566699"/>
                <a:gd name="connsiteX77" fmla="*/ 1611356 w 6359611"/>
                <a:gd name="connsiteY77" fmla="*/ 2699553 h 6566699"/>
                <a:gd name="connsiteX78" fmla="*/ 1490706 w 6359611"/>
                <a:gd name="connsiteY78" fmla="*/ 2623353 h 6566699"/>
                <a:gd name="connsiteX79" fmla="*/ 1395456 w 6359611"/>
                <a:gd name="connsiteY79" fmla="*/ 2547153 h 6566699"/>
                <a:gd name="connsiteX80" fmla="*/ 1249406 w 6359611"/>
                <a:gd name="connsiteY80" fmla="*/ 2305853 h 6566699"/>
                <a:gd name="connsiteX81" fmla="*/ 1160506 w 6359611"/>
                <a:gd name="connsiteY81" fmla="*/ 2204253 h 6566699"/>
                <a:gd name="connsiteX82" fmla="*/ 1255756 w 6359611"/>
                <a:gd name="connsiteY82" fmla="*/ 2007403 h 6566699"/>
                <a:gd name="connsiteX83" fmla="*/ 1103356 w 6359611"/>
                <a:gd name="connsiteY83" fmla="*/ 1994703 h 6566699"/>
                <a:gd name="connsiteX84" fmla="*/ 1147806 w 6359611"/>
                <a:gd name="connsiteY84" fmla="*/ 1874053 h 6566699"/>
                <a:gd name="connsiteX85" fmla="*/ 1001756 w 6359611"/>
                <a:gd name="connsiteY85" fmla="*/ 1791503 h 6566699"/>
                <a:gd name="connsiteX86" fmla="*/ 925556 w 6359611"/>
                <a:gd name="connsiteY86" fmla="*/ 1823253 h 6566699"/>
                <a:gd name="connsiteX87" fmla="*/ 811256 w 6359611"/>
                <a:gd name="connsiteY87" fmla="*/ 1899453 h 6566699"/>
                <a:gd name="connsiteX88" fmla="*/ 766806 w 6359611"/>
                <a:gd name="connsiteY88" fmla="*/ 2083603 h 6566699"/>
                <a:gd name="connsiteX89" fmla="*/ 779506 w 6359611"/>
                <a:gd name="connsiteY89" fmla="*/ 2166153 h 6566699"/>
                <a:gd name="connsiteX90" fmla="*/ 627106 w 6359611"/>
                <a:gd name="connsiteY90" fmla="*/ 2305853 h 6566699"/>
                <a:gd name="connsiteX91" fmla="*/ 481056 w 6359611"/>
                <a:gd name="connsiteY91" fmla="*/ 2509053 h 6566699"/>
                <a:gd name="connsiteX92" fmla="*/ 481056 w 6359611"/>
                <a:gd name="connsiteY92" fmla="*/ 2724953 h 6566699"/>
                <a:gd name="connsiteX93" fmla="*/ 703306 w 6359611"/>
                <a:gd name="connsiteY93" fmla="*/ 2915453 h 6566699"/>
                <a:gd name="connsiteX94" fmla="*/ 855706 w 6359611"/>
                <a:gd name="connsiteY94" fmla="*/ 2896403 h 6566699"/>
                <a:gd name="connsiteX95" fmla="*/ 906506 w 6359611"/>
                <a:gd name="connsiteY95" fmla="*/ 3042453 h 6566699"/>
                <a:gd name="connsiteX96" fmla="*/ 982706 w 6359611"/>
                <a:gd name="connsiteY96" fmla="*/ 3220253 h 6566699"/>
                <a:gd name="connsiteX97" fmla="*/ 1135106 w 6359611"/>
                <a:gd name="connsiteY97" fmla="*/ 3353603 h 6566699"/>
                <a:gd name="connsiteX98" fmla="*/ 1211306 w 6359611"/>
                <a:gd name="connsiteY98" fmla="*/ 3588553 h 6566699"/>
                <a:gd name="connsiteX99" fmla="*/ 944606 w 6359611"/>
                <a:gd name="connsiteY99" fmla="*/ 3556803 h 6566699"/>
                <a:gd name="connsiteX100" fmla="*/ 608056 w 6359611"/>
                <a:gd name="connsiteY100" fmla="*/ 3563153 h 6566699"/>
                <a:gd name="connsiteX101" fmla="*/ 589006 w 6359611"/>
                <a:gd name="connsiteY101" fmla="*/ 3779053 h 6566699"/>
                <a:gd name="connsiteX102" fmla="*/ 569956 w 6359611"/>
                <a:gd name="connsiteY102" fmla="*/ 4039403 h 6566699"/>
                <a:gd name="connsiteX103" fmla="*/ 582656 w 6359611"/>
                <a:gd name="connsiteY103" fmla="*/ 4242603 h 6566699"/>
                <a:gd name="connsiteX104" fmla="*/ 639806 w 6359611"/>
                <a:gd name="connsiteY104" fmla="*/ 4280703 h 6566699"/>
                <a:gd name="connsiteX105" fmla="*/ 773156 w 6359611"/>
                <a:gd name="connsiteY105" fmla="*/ 4395003 h 6566699"/>
                <a:gd name="connsiteX106" fmla="*/ 944606 w 6359611"/>
                <a:gd name="connsiteY106" fmla="*/ 4433103 h 6566699"/>
                <a:gd name="connsiteX0" fmla="*/ 944606 w 6359611"/>
                <a:gd name="connsiteY0" fmla="*/ 4433103 h 6566699"/>
                <a:gd name="connsiteX1" fmla="*/ 1001756 w 6359611"/>
                <a:gd name="connsiteY1" fmla="*/ 4363253 h 6566699"/>
                <a:gd name="connsiteX2" fmla="*/ 811222 w 6359611"/>
                <a:gd name="connsiteY2" fmla="*/ 4577543 h 6566699"/>
                <a:gd name="connsiteX3" fmla="*/ 801696 w 6359611"/>
                <a:gd name="connsiteY3" fmla="*/ 4553731 h 6566699"/>
                <a:gd name="connsiteX4" fmla="*/ 565124 w 6359611"/>
                <a:gd name="connsiteY4" fmla="*/ 4944235 h 6566699"/>
                <a:gd name="connsiteX5" fmla="*/ 317472 w 6359611"/>
                <a:gd name="connsiteY5" fmla="*/ 5403003 h 6566699"/>
                <a:gd name="connsiteX6" fmla="*/ 142876 w 6359611"/>
                <a:gd name="connsiteY6" fmla="*/ 5588791 h 6566699"/>
                <a:gd name="connsiteX7" fmla="*/ 0 w 6359611"/>
                <a:gd name="connsiteY7" fmla="*/ 5955483 h 6566699"/>
                <a:gd name="connsiteX8" fmla="*/ 322232 w 6359611"/>
                <a:gd name="connsiteY8" fmla="*/ 6522225 h 6566699"/>
                <a:gd name="connsiteX9" fmla="*/ 481014 w 6359611"/>
                <a:gd name="connsiteY9" fmla="*/ 6566699 h 6566699"/>
                <a:gd name="connsiteX10" fmla="*/ 906466 w 6359611"/>
                <a:gd name="connsiteY10" fmla="*/ 6498437 h 6566699"/>
                <a:gd name="connsiteX11" fmla="*/ 844552 w 6359611"/>
                <a:gd name="connsiteY11" fmla="*/ 5585617 h 6566699"/>
                <a:gd name="connsiteX12" fmla="*/ 1004888 w 6359611"/>
                <a:gd name="connsiteY12" fmla="*/ 5595139 h 6566699"/>
                <a:gd name="connsiteX13" fmla="*/ 1570044 w 6359611"/>
                <a:gd name="connsiteY13" fmla="*/ 6093617 h 6566699"/>
                <a:gd name="connsiteX14" fmla="*/ 2227099 w 6359611"/>
                <a:gd name="connsiteY14" fmla="*/ 5648451 h 6566699"/>
                <a:gd name="connsiteX15" fmla="*/ 2073284 w 6359611"/>
                <a:gd name="connsiteY15" fmla="*/ 5185559 h 6566699"/>
                <a:gd name="connsiteX16" fmla="*/ 2139022 w 6359611"/>
                <a:gd name="connsiteY16" fmla="*/ 4945749 h 6566699"/>
                <a:gd name="connsiteX17" fmla="*/ 2155832 w 6359611"/>
                <a:gd name="connsiteY17" fmla="*/ 4810885 h 6566699"/>
                <a:gd name="connsiteX18" fmla="*/ 2247906 w 6359611"/>
                <a:gd name="connsiteY18" fmla="*/ 4739469 h 6566699"/>
                <a:gd name="connsiteX19" fmla="*/ 3221048 w 6359611"/>
                <a:gd name="connsiteY19" fmla="*/ 4858531 h 6566699"/>
                <a:gd name="connsiteX20" fmla="*/ 3247397 w 6359611"/>
                <a:gd name="connsiteY20" fmla="*/ 5802253 h 6566699"/>
                <a:gd name="connsiteX21" fmla="*/ 4075128 w 6359611"/>
                <a:gd name="connsiteY21" fmla="*/ 5861839 h 6566699"/>
                <a:gd name="connsiteX22" fmla="*/ 4010655 w 6359611"/>
                <a:gd name="connsiteY22" fmla="*/ 5014934 h 6566699"/>
                <a:gd name="connsiteX23" fmla="*/ 4138626 w 6359611"/>
                <a:gd name="connsiteY23" fmla="*/ 4464853 h 6566699"/>
                <a:gd name="connsiteX24" fmla="*/ 4780006 w 6359611"/>
                <a:gd name="connsiteY24" fmla="*/ 4350553 h 6566699"/>
                <a:gd name="connsiteX25" fmla="*/ 4856206 w 6359611"/>
                <a:gd name="connsiteY25" fmla="*/ 4134653 h 6566699"/>
                <a:gd name="connsiteX26" fmla="*/ 5091156 w 6359611"/>
                <a:gd name="connsiteY26" fmla="*/ 4102903 h 6566699"/>
                <a:gd name="connsiteX27" fmla="*/ 5218156 w 6359611"/>
                <a:gd name="connsiteY27" fmla="*/ 4261653 h 6566699"/>
                <a:gd name="connsiteX28" fmla="*/ 5275306 w 6359611"/>
                <a:gd name="connsiteY28" fmla="*/ 4020353 h 6566699"/>
                <a:gd name="connsiteX29" fmla="*/ 5294356 w 6359611"/>
                <a:gd name="connsiteY29" fmla="*/ 3925103 h 6566699"/>
                <a:gd name="connsiteX30" fmla="*/ 5135606 w 6359611"/>
                <a:gd name="connsiteY30" fmla="*/ 3772703 h 6566699"/>
                <a:gd name="connsiteX31" fmla="*/ 5046706 w 6359611"/>
                <a:gd name="connsiteY31" fmla="*/ 3556803 h 6566699"/>
                <a:gd name="connsiteX32" fmla="*/ 5091156 w 6359611"/>
                <a:gd name="connsiteY32" fmla="*/ 3423453 h 6566699"/>
                <a:gd name="connsiteX33" fmla="*/ 5224506 w 6359611"/>
                <a:gd name="connsiteY33" fmla="*/ 3334553 h 6566699"/>
                <a:gd name="connsiteX34" fmla="*/ 4976856 w 6359611"/>
                <a:gd name="connsiteY34" fmla="*/ 3042453 h 6566699"/>
                <a:gd name="connsiteX35" fmla="*/ 5065756 w 6359611"/>
                <a:gd name="connsiteY35" fmla="*/ 2953553 h 6566699"/>
                <a:gd name="connsiteX36" fmla="*/ 5173706 w 6359611"/>
                <a:gd name="connsiteY36" fmla="*/ 3029753 h 6566699"/>
                <a:gd name="connsiteX37" fmla="*/ 5218156 w 6359611"/>
                <a:gd name="connsiteY37" fmla="*/ 2972603 h 6566699"/>
                <a:gd name="connsiteX38" fmla="*/ 5154656 w 6359611"/>
                <a:gd name="connsiteY38" fmla="*/ 2883703 h 6566699"/>
                <a:gd name="connsiteX39" fmla="*/ 5357856 w 6359611"/>
                <a:gd name="connsiteY39" fmla="*/ 2763053 h 6566699"/>
                <a:gd name="connsiteX40" fmla="*/ 5491206 w 6359611"/>
                <a:gd name="connsiteY40" fmla="*/ 2737653 h 6566699"/>
                <a:gd name="connsiteX41" fmla="*/ 5599156 w 6359611"/>
                <a:gd name="connsiteY41" fmla="*/ 2845603 h 6566699"/>
                <a:gd name="connsiteX42" fmla="*/ 5713456 w 6359611"/>
                <a:gd name="connsiteY42" fmla="*/ 2832903 h 6566699"/>
                <a:gd name="connsiteX43" fmla="*/ 5783306 w 6359611"/>
                <a:gd name="connsiteY43" fmla="*/ 2909103 h 6566699"/>
                <a:gd name="connsiteX44" fmla="*/ 5853156 w 6359611"/>
                <a:gd name="connsiteY44" fmla="*/ 2832903 h 6566699"/>
                <a:gd name="connsiteX45" fmla="*/ 5973806 w 6359611"/>
                <a:gd name="connsiteY45" fmla="*/ 2896403 h 6566699"/>
                <a:gd name="connsiteX46" fmla="*/ 6050006 w 6359611"/>
                <a:gd name="connsiteY46" fmla="*/ 2724953 h 6566699"/>
                <a:gd name="connsiteX47" fmla="*/ 6069056 w 6359611"/>
                <a:gd name="connsiteY47" fmla="*/ 2617003 h 6566699"/>
                <a:gd name="connsiteX48" fmla="*/ 6359611 w 6359611"/>
                <a:gd name="connsiteY48" fmla="*/ 2699039 h 6566699"/>
                <a:gd name="connsiteX49" fmla="*/ 6270638 w 6359611"/>
                <a:gd name="connsiteY49" fmla="*/ 629427 h 6566699"/>
                <a:gd name="connsiteX50" fmla="*/ 6240446 w 6359611"/>
                <a:gd name="connsiteY50" fmla="*/ 557989 h 6566699"/>
                <a:gd name="connsiteX51" fmla="*/ 5845186 w 6359611"/>
                <a:gd name="connsiteY51" fmla="*/ 357941 h 6566699"/>
                <a:gd name="connsiteX52" fmla="*/ 5506132 w 6359611"/>
                <a:gd name="connsiteY52" fmla="*/ 326023 h 6566699"/>
                <a:gd name="connsiteX53" fmla="*/ 5158720 w 6359611"/>
                <a:gd name="connsiteY53" fmla="*/ 504266 h 6566699"/>
                <a:gd name="connsiteX54" fmla="*/ 4655680 w 6359611"/>
                <a:gd name="connsiteY54" fmla="*/ 493738 h 6566699"/>
                <a:gd name="connsiteX55" fmla="*/ 4785235 w 6359611"/>
                <a:gd name="connsiteY55" fmla="*/ 847843 h 6566699"/>
                <a:gd name="connsiteX56" fmla="*/ 4617299 w 6359611"/>
                <a:gd name="connsiteY56" fmla="*/ 886271 h 6566699"/>
                <a:gd name="connsiteX57" fmla="*/ 4272006 w 6359611"/>
                <a:gd name="connsiteY57" fmla="*/ 343675 h 6566699"/>
                <a:gd name="connsiteX58" fmla="*/ 3484755 w 6359611"/>
                <a:gd name="connsiteY58" fmla="*/ 113939 h 6566699"/>
                <a:gd name="connsiteX59" fmla="*/ 3368690 w 6359611"/>
                <a:gd name="connsiteY59" fmla="*/ 135687 h 6566699"/>
                <a:gd name="connsiteX60" fmla="*/ 3373149 w 6359611"/>
                <a:gd name="connsiteY60" fmla="*/ 145432 h 6566699"/>
                <a:gd name="connsiteX61" fmla="*/ 3172726 w 6359611"/>
                <a:gd name="connsiteY61" fmla="*/ 280927 h 6566699"/>
                <a:gd name="connsiteX62" fmla="*/ 3148694 w 6359611"/>
                <a:gd name="connsiteY62" fmla="*/ 328302 h 6566699"/>
                <a:gd name="connsiteX63" fmla="*/ 2838911 w 6359611"/>
                <a:gd name="connsiteY63" fmla="*/ 411748 h 6566699"/>
                <a:gd name="connsiteX64" fmla="*/ 2447936 w 6359611"/>
                <a:gd name="connsiteY64" fmla="*/ 850091 h 6566699"/>
                <a:gd name="connsiteX65" fmla="*/ 2320936 w 6359611"/>
                <a:gd name="connsiteY65" fmla="*/ 1080303 h 6566699"/>
                <a:gd name="connsiteX66" fmla="*/ 2246356 w 6359611"/>
                <a:gd name="connsiteY66" fmla="*/ 1118403 h 6566699"/>
                <a:gd name="connsiteX67" fmla="*/ 2316206 w 6359611"/>
                <a:gd name="connsiteY67" fmla="*/ 1480353 h 6566699"/>
                <a:gd name="connsiteX68" fmla="*/ 2290806 w 6359611"/>
                <a:gd name="connsiteY68" fmla="*/ 1556553 h 6566699"/>
                <a:gd name="connsiteX69" fmla="*/ 2316206 w 6359611"/>
                <a:gd name="connsiteY69" fmla="*/ 1658153 h 6566699"/>
                <a:gd name="connsiteX70" fmla="*/ 2220956 w 6359611"/>
                <a:gd name="connsiteY70" fmla="*/ 1753403 h 6566699"/>
                <a:gd name="connsiteX71" fmla="*/ 2170156 w 6359611"/>
                <a:gd name="connsiteY71" fmla="*/ 1956603 h 6566699"/>
                <a:gd name="connsiteX72" fmla="*/ 1941556 w 6359611"/>
                <a:gd name="connsiteY72" fmla="*/ 2064553 h 6566699"/>
                <a:gd name="connsiteX73" fmla="*/ 1922506 w 6359611"/>
                <a:gd name="connsiteY73" fmla="*/ 2356653 h 6566699"/>
                <a:gd name="connsiteX74" fmla="*/ 1998706 w 6359611"/>
                <a:gd name="connsiteY74" fmla="*/ 2432853 h 6566699"/>
                <a:gd name="connsiteX75" fmla="*/ 1966956 w 6359611"/>
                <a:gd name="connsiteY75" fmla="*/ 2483653 h 6566699"/>
                <a:gd name="connsiteX76" fmla="*/ 1770106 w 6359611"/>
                <a:gd name="connsiteY76" fmla="*/ 2509053 h 6566699"/>
                <a:gd name="connsiteX77" fmla="*/ 1611356 w 6359611"/>
                <a:gd name="connsiteY77" fmla="*/ 2699553 h 6566699"/>
                <a:gd name="connsiteX78" fmla="*/ 1490706 w 6359611"/>
                <a:gd name="connsiteY78" fmla="*/ 2623353 h 6566699"/>
                <a:gd name="connsiteX79" fmla="*/ 1395456 w 6359611"/>
                <a:gd name="connsiteY79" fmla="*/ 2547153 h 6566699"/>
                <a:gd name="connsiteX80" fmla="*/ 1249406 w 6359611"/>
                <a:gd name="connsiteY80" fmla="*/ 2305853 h 6566699"/>
                <a:gd name="connsiteX81" fmla="*/ 1160506 w 6359611"/>
                <a:gd name="connsiteY81" fmla="*/ 2204253 h 6566699"/>
                <a:gd name="connsiteX82" fmla="*/ 1255756 w 6359611"/>
                <a:gd name="connsiteY82" fmla="*/ 2007403 h 6566699"/>
                <a:gd name="connsiteX83" fmla="*/ 1103356 w 6359611"/>
                <a:gd name="connsiteY83" fmla="*/ 1994703 h 6566699"/>
                <a:gd name="connsiteX84" fmla="*/ 1147806 w 6359611"/>
                <a:gd name="connsiteY84" fmla="*/ 1874053 h 6566699"/>
                <a:gd name="connsiteX85" fmla="*/ 1001756 w 6359611"/>
                <a:gd name="connsiteY85" fmla="*/ 1791503 h 6566699"/>
                <a:gd name="connsiteX86" fmla="*/ 925556 w 6359611"/>
                <a:gd name="connsiteY86" fmla="*/ 1823253 h 6566699"/>
                <a:gd name="connsiteX87" fmla="*/ 811256 w 6359611"/>
                <a:gd name="connsiteY87" fmla="*/ 1899453 h 6566699"/>
                <a:gd name="connsiteX88" fmla="*/ 766806 w 6359611"/>
                <a:gd name="connsiteY88" fmla="*/ 2083603 h 6566699"/>
                <a:gd name="connsiteX89" fmla="*/ 779506 w 6359611"/>
                <a:gd name="connsiteY89" fmla="*/ 2166153 h 6566699"/>
                <a:gd name="connsiteX90" fmla="*/ 627106 w 6359611"/>
                <a:gd name="connsiteY90" fmla="*/ 2305853 h 6566699"/>
                <a:gd name="connsiteX91" fmla="*/ 481056 w 6359611"/>
                <a:gd name="connsiteY91" fmla="*/ 2509053 h 6566699"/>
                <a:gd name="connsiteX92" fmla="*/ 481056 w 6359611"/>
                <a:gd name="connsiteY92" fmla="*/ 2724953 h 6566699"/>
                <a:gd name="connsiteX93" fmla="*/ 703306 w 6359611"/>
                <a:gd name="connsiteY93" fmla="*/ 2915453 h 6566699"/>
                <a:gd name="connsiteX94" fmla="*/ 855706 w 6359611"/>
                <a:gd name="connsiteY94" fmla="*/ 2896403 h 6566699"/>
                <a:gd name="connsiteX95" fmla="*/ 906506 w 6359611"/>
                <a:gd name="connsiteY95" fmla="*/ 3042453 h 6566699"/>
                <a:gd name="connsiteX96" fmla="*/ 982706 w 6359611"/>
                <a:gd name="connsiteY96" fmla="*/ 3220253 h 6566699"/>
                <a:gd name="connsiteX97" fmla="*/ 1135106 w 6359611"/>
                <a:gd name="connsiteY97" fmla="*/ 3353603 h 6566699"/>
                <a:gd name="connsiteX98" fmla="*/ 1211306 w 6359611"/>
                <a:gd name="connsiteY98" fmla="*/ 3588553 h 6566699"/>
                <a:gd name="connsiteX99" fmla="*/ 944606 w 6359611"/>
                <a:gd name="connsiteY99" fmla="*/ 3556803 h 6566699"/>
                <a:gd name="connsiteX100" fmla="*/ 608056 w 6359611"/>
                <a:gd name="connsiteY100" fmla="*/ 3563153 h 6566699"/>
                <a:gd name="connsiteX101" fmla="*/ 589006 w 6359611"/>
                <a:gd name="connsiteY101" fmla="*/ 3779053 h 6566699"/>
                <a:gd name="connsiteX102" fmla="*/ 569956 w 6359611"/>
                <a:gd name="connsiteY102" fmla="*/ 4039403 h 6566699"/>
                <a:gd name="connsiteX103" fmla="*/ 582656 w 6359611"/>
                <a:gd name="connsiteY103" fmla="*/ 4242603 h 6566699"/>
                <a:gd name="connsiteX104" fmla="*/ 639806 w 6359611"/>
                <a:gd name="connsiteY104" fmla="*/ 4280703 h 6566699"/>
                <a:gd name="connsiteX105" fmla="*/ 773156 w 6359611"/>
                <a:gd name="connsiteY105" fmla="*/ 4395003 h 6566699"/>
                <a:gd name="connsiteX106" fmla="*/ 944606 w 6359611"/>
                <a:gd name="connsiteY106" fmla="*/ 4433103 h 6566699"/>
                <a:gd name="connsiteX0" fmla="*/ 801730 w 6216735"/>
                <a:gd name="connsiteY0" fmla="*/ 4433103 h 6566699"/>
                <a:gd name="connsiteX1" fmla="*/ 858880 w 6216735"/>
                <a:gd name="connsiteY1" fmla="*/ 4363253 h 6566699"/>
                <a:gd name="connsiteX2" fmla="*/ 668346 w 6216735"/>
                <a:gd name="connsiteY2" fmla="*/ 4577543 h 6566699"/>
                <a:gd name="connsiteX3" fmla="*/ 658820 w 6216735"/>
                <a:gd name="connsiteY3" fmla="*/ 4553731 h 6566699"/>
                <a:gd name="connsiteX4" fmla="*/ 422248 w 6216735"/>
                <a:gd name="connsiteY4" fmla="*/ 4944235 h 6566699"/>
                <a:gd name="connsiteX5" fmla="*/ 174596 w 6216735"/>
                <a:gd name="connsiteY5" fmla="*/ 5403003 h 6566699"/>
                <a:gd name="connsiteX6" fmla="*/ 0 w 6216735"/>
                <a:gd name="connsiteY6" fmla="*/ 5588791 h 6566699"/>
                <a:gd name="connsiteX7" fmla="*/ 142844 w 6216735"/>
                <a:gd name="connsiteY7" fmla="*/ 6455525 h 6566699"/>
                <a:gd name="connsiteX8" fmla="*/ 179356 w 6216735"/>
                <a:gd name="connsiteY8" fmla="*/ 6522225 h 6566699"/>
                <a:gd name="connsiteX9" fmla="*/ 338138 w 6216735"/>
                <a:gd name="connsiteY9" fmla="*/ 6566699 h 6566699"/>
                <a:gd name="connsiteX10" fmla="*/ 763590 w 6216735"/>
                <a:gd name="connsiteY10" fmla="*/ 6498437 h 6566699"/>
                <a:gd name="connsiteX11" fmla="*/ 701676 w 6216735"/>
                <a:gd name="connsiteY11" fmla="*/ 5585617 h 6566699"/>
                <a:gd name="connsiteX12" fmla="*/ 862012 w 6216735"/>
                <a:gd name="connsiteY12" fmla="*/ 5595139 h 6566699"/>
                <a:gd name="connsiteX13" fmla="*/ 1427168 w 6216735"/>
                <a:gd name="connsiteY13" fmla="*/ 6093617 h 6566699"/>
                <a:gd name="connsiteX14" fmla="*/ 2084223 w 6216735"/>
                <a:gd name="connsiteY14" fmla="*/ 5648451 h 6566699"/>
                <a:gd name="connsiteX15" fmla="*/ 1930408 w 6216735"/>
                <a:gd name="connsiteY15" fmla="*/ 5185559 h 6566699"/>
                <a:gd name="connsiteX16" fmla="*/ 1996146 w 6216735"/>
                <a:gd name="connsiteY16" fmla="*/ 4945749 h 6566699"/>
                <a:gd name="connsiteX17" fmla="*/ 2012956 w 6216735"/>
                <a:gd name="connsiteY17" fmla="*/ 4810885 h 6566699"/>
                <a:gd name="connsiteX18" fmla="*/ 2105030 w 6216735"/>
                <a:gd name="connsiteY18" fmla="*/ 4739469 h 6566699"/>
                <a:gd name="connsiteX19" fmla="*/ 3078172 w 6216735"/>
                <a:gd name="connsiteY19" fmla="*/ 4858531 h 6566699"/>
                <a:gd name="connsiteX20" fmla="*/ 3104521 w 6216735"/>
                <a:gd name="connsiteY20" fmla="*/ 5802253 h 6566699"/>
                <a:gd name="connsiteX21" fmla="*/ 3932252 w 6216735"/>
                <a:gd name="connsiteY21" fmla="*/ 5861839 h 6566699"/>
                <a:gd name="connsiteX22" fmla="*/ 3867779 w 6216735"/>
                <a:gd name="connsiteY22" fmla="*/ 5014934 h 6566699"/>
                <a:gd name="connsiteX23" fmla="*/ 3995750 w 6216735"/>
                <a:gd name="connsiteY23" fmla="*/ 4464853 h 6566699"/>
                <a:gd name="connsiteX24" fmla="*/ 4637130 w 6216735"/>
                <a:gd name="connsiteY24" fmla="*/ 4350553 h 6566699"/>
                <a:gd name="connsiteX25" fmla="*/ 4713330 w 6216735"/>
                <a:gd name="connsiteY25" fmla="*/ 4134653 h 6566699"/>
                <a:gd name="connsiteX26" fmla="*/ 4948280 w 6216735"/>
                <a:gd name="connsiteY26" fmla="*/ 4102903 h 6566699"/>
                <a:gd name="connsiteX27" fmla="*/ 5075280 w 6216735"/>
                <a:gd name="connsiteY27" fmla="*/ 4261653 h 6566699"/>
                <a:gd name="connsiteX28" fmla="*/ 5132430 w 6216735"/>
                <a:gd name="connsiteY28" fmla="*/ 4020353 h 6566699"/>
                <a:gd name="connsiteX29" fmla="*/ 5151480 w 6216735"/>
                <a:gd name="connsiteY29" fmla="*/ 3925103 h 6566699"/>
                <a:gd name="connsiteX30" fmla="*/ 4992730 w 6216735"/>
                <a:gd name="connsiteY30" fmla="*/ 3772703 h 6566699"/>
                <a:gd name="connsiteX31" fmla="*/ 4903830 w 6216735"/>
                <a:gd name="connsiteY31" fmla="*/ 3556803 h 6566699"/>
                <a:gd name="connsiteX32" fmla="*/ 4948280 w 6216735"/>
                <a:gd name="connsiteY32" fmla="*/ 3423453 h 6566699"/>
                <a:gd name="connsiteX33" fmla="*/ 5081630 w 6216735"/>
                <a:gd name="connsiteY33" fmla="*/ 3334553 h 6566699"/>
                <a:gd name="connsiteX34" fmla="*/ 4833980 w 6216735"/>
                <a:gd name="connsiteY34" fmla="*/ 3042453 h 6566699"/>
                <a:gd name="connsiteX35" fmla="*/ 4922880 w 6216735"/>
                <a:gd name="connsiteY35" fmla="*/ 2953553 h 6566699"/>
                <a:gd name="connsiteX36" fmla="*/ 5030830 w 6216735"/>
                <a:gd name="connsiteY36" fmla="*/ 3029753 h 6566699"/>
                <a:gd name="connsiteX37" fmla="*/ 5075280 w 6216735"/>
                <a:gd name="connsiteY37" fmla="*/ 2972603 h 6566699"/>
                <a:gd name="connsiteX38" fmla="*/ 5011780 w 6216735"/>
                <a:gd name="connsiteY38" fmla="*/ 2883703 h 6566699"/>
                <a:gd name="connsiteX39" fmla="*/ 5214980 w 6216735"/>
                <a:gd name="connsiteY39" fmla="*/ 2763053 h 6566699"/>
                <a:gd name="connsiteX40" fmla="*/ 5348330 w 6216735"/>
                <a:gd name="connsiteY40" fmla="*/ 2737653 h 6566699"/>
                <a:gd name="connsiteX41" fmla="*/ 5456280 w 6216735"/>
                <a:gd name="connsiteY41" fmla="*/ 2845603 h 6566699"/>
                <a:gd name="connsiteX42" fmla="*/ 5570580 w 6216735"/>
                <a:gd name="connsiteY42" fmla="*/ 2832903 h 6566699"/>
                <a:gd name="connsiteX43" fmla="*/ 5640430 w 6216735"/>
                <a:gd name="connsiteY43" fmla="*/ 2909103 h 6566699"/>
                <a:gd name="connsiteX44" fmla="*/ 5710280 w 6216735"/>
                <a:gd name="connsiteY44" fmla="*/ 2832903 h 6566699"/>
                <a:gd name="connsiteX45" fmla="*/ 5830930 w 6216735"/>
                <a:gd name="connsiteY45" fmla="*/ 2896403 h 6566699"/>
                <a:gd name="connsiteX46" fmla="*/ 5907130 w 6216735"/>
                <a:gd name="connsiteY46" fmla="*/ 2724953 h 6566699"/>
                <a:gd name="connsiteX47" fmla="*/ 5926180 w 6216735"/>
                <a:gd name="connsiteY47" fmla="*/ 2617003 h 6566699"/>
                <a:gd name="connsiteX48" fmla="*/ 6216735 w 6216735"/>
                <a:gd name="connsiteY48" fmla="*/ 2699039 h 6566699"/>
                <a:gd name="connsiteX49" fmla="*/ 6127762 w 6216735"/>
                <a:gd name="connsiteY49" fmla="*/ 629427 h 6566699"/>
                <a:gd name="connsiteX50" fmla="*/ 6097570 w 6216735"/>
                <a:gd name="connsiteY50" fmla="*/ 557989 h 6566699"/>
                <a:gd name="connsiteX51" fmla="*/ 5702310 w 6216735"/>
                <a:gd name="connsiteY51" fmla="*/ 357941 h 6566699"/>
                <a:gd name="connsiteX52" fmla="*/ 5363256 w 6216735"/>
                <a:gd name="connsiteY52" fmla="*/ 326023 h 6566699"/>
                <a:gd name="connsiteX53" fmla="*/ 5015844 w 6216735"/>
                <a:gd name="connsiteY53" fmla="*/ 504266 h 6566699"/>
                <a:gd name="connsiteX54" fmla="*/ 4512804 w 6216735"/>
                <a:gd name="connsiteY54" fmla="*/ 493738 h 6566699"/>
                <a:gd name="connsiteX55" fmla="*/ 4642359 w 6216735"/>
                <a:gd name="connsiteY55" fmla="*/ 847843 h 6566699"/>
                <a:gd name="connsiteX56" fmla="*/ 4474423 w 6216735"/>
                <a:gd name="connsiteY56" fmla="*/ 886271 h 6566699"/>
                <a:gd name="connsiteX57" fmla="*/ 4129130 w 6216735"/>
                <a:gd name="connsiteY57" fmla="*/ 343675 h 6566699"/>
                <a:gd name="connsiteX58" fmla="*/ 3341879 w 6216735"/>
                <a:gd name="connsiteY58" fmla="*/ 113939 h 6566699"/>
                <a:gd name="connsiteX59" fmla="*/ 3225814 w 6216735"/>
                <a:gd name="connsiteY59" fmla="*/ 135687 h 6566699"/>
                <a:gd name="connsiteX60" fmla="*/ 3230273 w 6216735"/>
                <a:gd name="connsiteY60" fmla="*/ 145432 h 6566699"/>
                <a:gd name="connsiteX61" fmla="*/ 3029850 w 6216735"/>
                <a:gd name="connsiteY61" fmla="*/ 280927 h 6566699"/>
                <a:gd name="connsiteX62" fmla="*/ 3005818 w 6216735"/>
                <a:gd name="connsiteY62" fmla="*/ 328302 h 6566699"/>
                <a:gd name="connsiteX63" fmla="*/ 2696035 w 6216735"/>
                <a:gd name="connsiteY63" fmla="*/ 411748 h 6566699"/>
                <a:gd name="connsiteX64" fmla="*/ 2305060 w 6216735"/>
                <a:gd name="connsiteY64" fmla="*/ 850091 h 6566699"/>
                <a:gd name="connsiteX65" fmla="*/ 2178060 w 6216735"/>
                <a:gd name="connsiteY65" fmla="*/ 1080303 h 6566699"/>
                <a:gd name="connsiteX66" fmla="*/ 2103480 w 6216735"/>
                <a:gd name="connsiteY66" fmla="*/ 1118403 h 6566699"/>
                <a:gd name="connsiteX67" fmla="*/ 2173330 w 6216735"/>
                <a:gd name="connsiteY67" fmla="*/ 1480353 h 6566699"/>
                <a:gd name="connsiteX68" fmla="*/ 2147930 w 6216735"/>
                <a:gd name="connsiteY68" fmla="*/ 1556553 h 6566699"/>
                <a:gd name="connsiteX69" fmla="*/ 2173330 w 6216735"/>
                <a:gd name="connsiteY69" fmla="*/ 1658153 h 6566699"/>
                <a:gd name="connsiteX70" fmla="*/ 2078080 w 6216735"/>
                <a:gd name="connsiteY70" fmla="*/ 1753403 h 6566699"/>
                <a:gd name="connsiteX71" fmla="*/ 2027280 w 6216735"/>
                <a:gd name="connsiteY71" fmla="*/ 1956603 h 6566699"/>
                <a:gd name="connsiteX72" fmla="*/ 1798680 w 6216735"/>
                <a:gd name="connsiteY72" fmla="*/ 2064553 h 6566699"/>
                <a:gd name="connsiteX73" fmla="*/ 1779630 w 6216735"/>
                <a:gd name="connsiteY73" fmla="*/ 2356653 h 6566699"/>
                <a:gd name="connsiteX74" fmla="*/ 1855830 w 6216735"/>
                <a:gd name="connsiteY74" fmla="*/ 2432853 h 6566699"/>
                <a:gd name="connsiteX75" fmla="*/ 1824080 w 6216735"/>
                <a:gd name="connsiteY75" fmla="*/ 2483653 h 6566699"/>
                <a:gd name="connsiteX76" fmla="*/ 1627230 w 6216735"/>
                <a:gd name="connsiteY76" fmla="*/ 2509053 h 6566699"/>
                <a:gd name="connsiteX77" fmla="*/ 1468480 w 6216735"/>
                <a:gd name="connsiteY77" fmla="*/ 2699553 h 6566699"/>
                <a:gd name="connsiteX78" fmla="*/ 1347830 w 6216735"/>
                <a:gd name="connsiteY78" fmla="*/ 2623353 h 6566699"/>
                <a:gd name="connsiteX79" fmla="*/ 1252580 w 6216735"/>
                <a:gd name="connsiteY79" fmla="*/ 2547153 h 6566699"/>
                <a:gd name="connsiteX80" fmla="*/ 1106530 w 6216735"/>
                <a:gd name="connsiteY80" fmla="*/ 2305853 h 6566699"/>
                <a:gd name="connsiteX81" fmla="*/ 1017630 w 6216735"/>
                <a:gd name="connsiteY81" fmla="*/ 2204253 h 6566699"/>
                <a:gd name="connsiteX82" fmla="*/ 1112880 w 6216735"/>
                <a:gd name="connsiteY82" fmla="*/ 2007403 h 6566699"/>
                <a:gd name="connsiteX83" fmla="*/ 960480 w 6216735"/>
                <a:gd name="connsiteY83" fmla="*/ 1994703 h 6566699"/>
                <a:gd name="connsiteX84" fmla="*/ 1004930 w 6216735"/>
                <a:gd name="connsiteY84" fmla="*/ 1874053 h 6566699"/>
                <a:gd name="connsiteX85" fmla="*/ 858880 w 6216735"/>
                <a:gd name="connsiteY85" fmla="*/ 1791503 h 6566699"/>
                <a:gd name="connsiteX86" fmla="*/ 782680 w 6216735"/>
                <a:gd name="connsiteY86" fmla="*/ 1823253 h 6566699"/>
                <a:gd name="connsiteX87" fmla="*/ 668380 w 6216735"/>
                <a:gd name="connsiteY87" fmla="*/ 1899453 h 6566699"/>
                <a:gd name="connsiteX88" fmla="*/ 623930 w 6216735"/>
                <a:gd name="connsiteY88" fmla="*/ 2083603 h 6566699"/>
                <a:gd name="connsiteX89" fmla="*/ 636630 w 6216735"/>
                <a:gd name="connsiteY89" fmla="*/ 2166153 h 6566699"/>
                <a:gd name="connsiteX90" fmla="*/ 484230 w 6216735"/>
                <a:gd name="connsiteY90" fmla="*/ 2305853 h 6566699"/>
                <a:gd name="connsiteX91" fmla="*/ 338180 w 6216735"/>
                <a:gd name="connsiteY91" fmla="*/ 2509053 h 6566699"/>
                <a:gd name="connsiteX92" fmla="*/ 338180 w 6216735"/>
                <a:gd name="connsiteY92" fmla="*/ 2724953 h 6566699"/>
                <a:gd name="connsiteX93" fmla="*/ 560430 w 6216735"/>
                <a:gd name="connsiteY93" fmla="*/ 2915453 h 6566699"/>
                <a:gd name="connsiteX94" fmla="*/ 712830 w 6216735"/>
                <a:gd name="connsiteY94" fmla="*/ 2896403 h 6566699"/>
                <a:gd name="connsiteX95" fmla="*/ 763630 w 6216735"/>
                <a:gd name="connsiteY95" fmla="*/ 3042453 h 6566699"/>
                <a:gd name="connsiteX96" fmla="*/ 839830 w 6216735"/>
                <a:gd name="connsiteY96" fmla="*/ 3220253 h 6566699"/>
                <a:gd name="connsiteX97" fmla="*/ 992230 w 6216735"/>
                <a:gd name="connsiteY97" fmla="*/ 3353603 h 6566699"/>
                <a:gd name="connsiteX98" fmla="*/ 1068430 w 6216735"/>
                <a:gd name="connsiteY98" fmla="*/ 3588553 h 6566699"/>
                <a:gd name="connsiteX99" fmla="*/ 801730 w 6216735"/>
                <a:gd name="connsiteY99" fmla="*/ 3556803 h 6566699"/>
                <a:gd name="connsiteX100" fmla="*/ 465180 w 6216735"/>
                <a:gd name="connsiteY100" fmla="*/ 3563153 h 6566699"/>
                <a:gd name="connsiteX101" fmla="*/ 446130 w 6216735"/>
                <a:gd name="connsiteY101" fmla="*/ 3779053 h 6566699"/>
                <a:gd name="connsiteX102" fmla="*/ 427080 w 6216735"/>
                <a:gd name="connsiteY102" fmla="*/ 4039403 h 6566699"/>
                <a:gd name="connsiteX103" fmla="*/ 439780 w 6216735"/>
                <a:gd name="connsiteY103" fmla="*/ 4242603 h 6566699"/>
                <a:gd name="connsiteX104" fmla="*/ 496930 w 6216735"/>
                <a:gd name="connsiteY104" fmla="*/ 4280703 h 6566699"/>
                <a:gd name="connsiteX105" fmla="*/ 630280 w 6216735"/>
                <a:gd name="connsiteY105" fmla="*/ 4395003 h 6566699"/>
                <a:gd name="connsiteX106" fmla="*/ 801730 w 6216735"/>
                <a:gd name="connsiteY106" fmla="*/ 4433103 h 6566699"/>
                <a:gd name="connsiteX0" fmla="*/ 944638 w 6359643"/>
                <a:gd name="connsiteY0" fmla="*/ 4433103 h 6566699"/>
                <a:gd name="connsiteX1" fmla="*/ 1001788 w 6359643"/>
                <a:gd name="connsiteY1" fmla="*/ 4363253 h 6566699"/>
                <a:gd name="connsiteX2" fmla="*/ 811254 w 6359643"/>
                <a:gd name="connsiteY2" fmla="*/ 4577543 h 6566699"/>
                <a:gd name="connsiteX3" fmla="*/ 801728 w 6359643"/>
                <a:gd name="connsiteY3" fmla="*/ 4553731 h 6566699"/>
                <a:gd name="connsiteX4" fmla="*/ 565156 w 6359643"/>
                <a:gd name="connsiteY4" fmla="*/ 4944235 h 6566699"/>
                <a:gd name="connsiteX5" fmla="*/ 317504 w 6359643"/>
                <a:gd name="connsiteY5" fmla="*/ 5403003 h 6566699"/>
                <a:gd name="connsiteX6" fmla="*/ 0 w 6359643"/>
                <a:gd name="connsiteY6" fmla="*/ 6374585 h 6566699"/>
                <a:gd name="connsiteX7" fmla="*/ 285752 w 6359643"/>
                <a:gd name="connsiteY7" fmla="*/ 6455525 h 6566699"/>
                <a:gd name="connsiteX8" fmla="*/ 322264 w 6359643"/>
                <a:gd name="connsiteY8" fmla="*/ 6522225 h 6566699"/>
                <a:gd name="connsiteX9" fmla="*/ 481046 w 6359643"/>
                <a:gd name="connsiteY9" fmla="*/ 6566699 h 6566699"/>
                <a:gd name="connsiteX10" fmla="*/ 906498 w 6359643"/>
                <a:gd name="connsiteY10" fmla="*/ 6498437 h 6566699"/>
                <a:gd name="connsiteX11" fmla="*/ 844584 w 6359643"/>
                <a:gd name="connsiteY11" fmla="*/ 5585617 h 6566699"/>
                <a:gd name="connsiteX12" fmla="*/ 1004920 w 6359643"/>
                <a:gd name="connsiteY12" fmla="*/ 5595139 h 6566699"/>
                <a:gd name="connsiteX13" fmla="*/ 1570076 w 6359643"/>
                <a:gd name="connsiteY13" fmla="*/ 6093617 h 6566699"/>
                <a:gd name="connsiteX14" fmla="*/ 2227131 w 6359643"/>
                <a:gd name="connsiteY14" fmla="*/ 5648451 h 6566699"/>
                <a:gd name="connsiteX15" fmla="*/ 2073316 w 6359643"/>
                <a:gd name="connsiteY15" fmla="*/ 5185559 h 6566699"/>
                <a:gd name="connsiteX16" fmla="*/ 2139054 w 6359643"/>
                <a:gd name="connsiteY16" fmla="*/ 4945749 h 6566699"/>
                <a:gd name="connsiteX17" fmla="*/ 2155864 w 6359643"/>
                <a:gd name="connsiteY17" fmla="*/ 4810885 h 6566699"/>
                <a:gd name="connsiteX18" fmla="*/ 2247938 w 6359643"/>
                <a:gd name="connsiteY18" fmla="*/ 4739469 h 6566699"/>
                <a:gd name="connsiteX19" fmla="*/ 3221080 w 6359643"/>
                <a:gd name="connsiteY19" fmla="*/ 4858531 h 6566699"/>
                <a:gd name="connsiteX20" fmla="*/ 3247429 w 6359643"/>
                <a:gd name="connsiteY20" fmla="*/ 5802253 h 6566699"/>
                <a:gd name="connsiteX21" fmla="*/ 4075160 w 6359643"/>
                <a:gd name="connsiteY21" fmla="*/ 5861839 h 6566699"/>
                <a:gd name="connsiteX22" fmla="*/ 4010687 w 6359643"/>
                <a:gd name="connsiteY22" fmla="*/ 5014934 h 6566699"/>
                <a:gd name="connsiteX23" fmla="*/ 4138658 w 6359643"/>
                <a:gd name="connsiteY23" fmla="*/ 4464853 h 6566699"/>
                <a:gd name="connsiteX24" fmla="*/ 4780038 w 6359643"/>
                <a:gd name="connsiteY24" fmla="*/ 4350553 h 6566699"/>
                <a:gd name="connsiteX25" fmla="*/ 4856238 w 6359643"/>
                <a:gd name="connsiteY25" fmla="*/ 4134653 h 6566699"/>
                <a:gd name="connsiteX26" fmla="*/ 5091188 w 6359643"/>
                <a:gd name="connsiteY26" fmla="*/ 4102903 h 6566699"/>
                <a:gd name="connsiteX27" fmla="*/ 5218188 w 6359643"/>
                <a:gd name="connsiteY27" fmla="*/ 4261653 h 6566699"/>
                <a:gd name="connsiteX28" fmla="*/ 5275338 w 6359643"/>
                <a:gd name="connsiteY28" fmla="*/ 4020353 h 6566699"/>
                <a:gd name="connsiteX29" fmla="*/ 5294388 w 6359643"/>
                <a:gd name="connsiteY29" fmla="*/ 3925103 h 6566699"/>
                <a:gd name="connsiteX30" fmla="*/ 5135638 w 6359643"/>
                <a:gd name="connsiteY30" fmla="*/ 3772703 h 6566699"/>
                <a:gd name="connsiteX31" fmla="*/ 5046738 w 6359643"/>
                <a:gd name="connsiteY31" fmla="*/ 3556803 h 6566699"/>
                <a:gd name="connsiteX32" fmla="*/ 5091188 w 6359643"/>
                <a:gd name="connsiteY32" fmla="*/ 3423453 h 6566699"/>
                <a:gd name="connsiteX33" fmla="*/ 5224538 w 6359643"/>
                <a:gd name="connsiteY33" fmla="*/ 3334553 h 6566699"/>
                <a:gd name="connsiteX34" fmla="*/ 4976888 w 6359643"/>
                <a:gd name="connsiteY34" fmla="*/ 3042453 h 6566699"/>
                <a:gd name="connsiteX35" fmla="*/ 5065788 w 6359643"/>
                <a:gd name="connsiteY35" fmla="*/ 2953553 h 6566699"/>
                <a:gd name="connsiteX36" fmla="*/ 5173738 w 6359643"/>
                <a:gd name="connsiteY36" fmla="*/ 3029753 h 6566699"/>
                <a:gd name="connsiteX37" fmla="*/ 5218188 w 6359643"/>
                <a:gd name="connsiteY37" fmla="*/ 2972603 h 6566699"/>
                <a:gd name="connsiteX38" fmla="*/ 5154688 w 6359643"/>
                <a:gd name="connsiteY38" fmla="*/ 2883703 h 6566699"/>
                <a:gd name="connsiteX39" fmla="*/ 5357888 w 6359643"/>
                <a:gd name="connsiteY39" fmla="*/ 2763053 h 6566699"/>
                <a:gd name="connsiteX40" fmla="*/ 5491238 w 6359643"/>
                <a:gd name="connsiteY40" fmla="*/ 2737653 h 6566699"/>
                <a:gd name="connsiteX41" fmla="*/ 5599188 w 6359643"/>
                <a:gd name="connsiteY41" fmla="*/ 2845603 h 6566699"/>
                <a:gd name="connsiteX42" fmla="*/ 5713488 w 6359643"/>
                <a:gd name="connsiteY42" fmla="*/ 2832903 h 6566699"/>
                <a:gd name="connsiteX43" fmla="*/ 5783338 w 6359643"/>
                <a:gd name="connsiteY43" fmla="*/ 2909103 h 6566699"/>
                <a:gd name="connsiteX44" fmla="*/ 5853188 w 6359643"/>
                <a:gd name="connsiteY44" fmla="*/ 2832903 h 6566699"/>
                <a:gd name="connsiteX45" fmla="*/ 5973838 w 6359643"/>
                <a:gd name="connsiteY45" fmla="*/ 2896403 h 6566699"/>
                <a:gd name="connsiteX46" fmla="*/ 6050038 w 6359643"/>
                <a:gd name="connsiteY46" fmla="*/ 2724953 h 6566699"/>
                <a:gd name="connsiteX47" fmla="*/ 6069088 w 6359643"/>
                <a:gd name="connsiteY47" fmla="*/ 2617003 h 6566699"/>
                <a:gd name="connsiteX48" fmla="*/ 6359643 w 6359643"/>
                <a:gd name="connsiteY48" fmla="*/ 2699039 h 6566699"/>
                <a:gd name="connsiteX49" fmla="*/ 6270670 w 6359643"/>
                <a:gd name="connsiteY49" fmla="*/ 629427 h 6566699"/>
                <a:gd name="connsiteX50" fmla="*/ 6240478 w 6359643"/>
                <a:gd name="connsiteY50" fmla="*/ 557989 h 6566699"/>
                <a:gd name="connsiteX51" fmla="*/ 5845218 w 6359643"/>
                <a:gd name="connsiteY51" fmla="*/ 357941 h 6566699"/>
                <a:gd name="connsiteX52" fmla="*/ 5506164 w 6359643"/>
                <a:gd name="connsiteY52" fmla="*/ 326023 h 6566699"/>
                <a:gd name="connsiteX53" fmla="*/ 5158752 w 6359643"/>
                <a:gd name="connsiteY53" fmla="*/ 504266 h 6566699"/>
                <a:gd name="connsiteX54" fmla="*/ 4655712 w 6359643"/>
                <a:gd name="connsiteY54" fmla="*/ 493738 h 6566699"/>
                <a:gd name="connsiteX55" fmla="*/ 4785267 w 6359643"/>
                <a:gd name="connsiteY55" fmla="*/ 847843 h 6566699"/>
                <a:gd name="connsiteX56" fmla="*/ 4617331 w 6359643"/>
                <a:gd name="connsiteY56" fmla="*/ 886271 h 6566699"/>
                <a:gd name="connsiteX57" fmla="*/ 4272038 w 6359643"/>
                <a:gd name="connsiteY57" fmla="*/ 343675 h 6566699"/>
                <a:gd name="connsiteX58" fmla="*/ 3484787 w 6359643"/>
                <a:gd name="connsiteY58" fmla="*/ 113939 h 6566699"/>
                <a:gd name="connsiteX59" fmla="*/ 3368722 w 6359643"/>
                <a:gd name="connsiteY59" fmla="*/ 135687 h 6566699"/>
                <a:gd name="connsiteX60" fmla="*/ 3373181 w 6359643"/>
                <a:gd name="connsiteY60" fmla="*/ 145432 h 6566699"/>
                <a:gd name="connsiteX61" fmla="*/ 3172758 w 6359643"/>
                <a:gd name="connsiteY61" fmla="*/ 280927 h 6566699"/>
                <a:gd name="connsiteX62" fmla="*/ 3148726 w 6359643"/>
                <a:gd name="connsiteY62" fmla="*/ 328302 h 6566699"/>
                <a:gd name="connsiteX63" fmla="*/ 2838943 w 6359643"/>
                <a:gd name="connsiteY63" fmla="*/ 411748 h 6566699"/>
                <a:gd name="connsiteX64" fmla="*/ 2447968 w 6359643"/>
                <a:gd name="connsiteY64" fmla="*/ 850091 h 6566699"/>
                <a:gd name="connsiteX65" fmla="*/ 2320968 w 6359643"/>
                <a:gd name="connsiteY65" fmla="*/ 1080303 h 6566699"/>
                <a:gd name="connsiteX66" fmla="*/ 2246388 w 6359643"/>
                <a:gd name="connsiteY66" fmla="*/ 1118403 h 6566699"/>
                <a:gd name="connsiteX67" fmla="*/ 2316238 w 6359643"/>
                <a:gd name="connsiteY67" fmla="*/ 1480353 h 6566699"/>
                <a:gd name="connsiteX68" fmla="*/ 2290838 w 6359643"/>
                <a:gd name="connsiteY68" fmla="*/ 1556553 h 6566699"/>
                <a:gd name="connsiteX69" fmla="*/ 2316238 w 6359643"/>
                <a:gd name="connsiteY69" fmla="*/ 1658153 h 6566699"/>
                <a:gd name="connsiteX70" fmla="*/ 2220988 w 6359643"/>
                <a:gd name="connsiteY70" fmla="*/ 1753403 h 6566699"/>
                <a:gd name="connsiteX71" fmla="*/ 2170188 w 6359643"/>
                <a:gd name="connsiteY71" fmla="*/ 1956603 h 6566699"/>
                <a:gd name="connsiteX72" fmla="*/ 1941588 w 6359643"/>
                <a:gd name="connsiteY72" fmla="*/ 2064553 h 6566699"/>
                <a:gd name="connsiteX73" fmla="*/ 1922538 w 6359643"/>
                <a:gd name="connsiteY73" fmla="*/ 2356653 h 6566699"/>
                <a:gd name="connsiteX74" fmla="*/ 1998738 w 6359643"/>
                <a:gd name="connsiteY74" fmla="*/ 2432853 h 6566699"/>
                <a:gd name="connsiteX75" fmla="*/ 1966988 w 6359643"/>
                <a:gd name="connsiteY75" fmla="*/ 2483653 h 6566699"/>
                <a:gd name="connsiteX76" fmla="*/ 1770138 w 6359643"/>
                <a:gd name="connsiteY76" fmla="*/ 2509053 h 6566699"/>
                <a:gd name="connsiteX77" fmla="*/ 1611388 w 6359643"/>
                <a:gd name="connsiteY77" fmla="*/ 2699553 h 6566699"/>
                <a:gd name="connsiteX78" fmla="*/ 1490738 w 6359643"/>
                <a:gd name="connsiteY78" fmla="*/ 2623353 h 6566699"/>
                <a:gd name="connsiteX79" fmla="*/ 1395488 w 6359643"/>
                <a:gd name="connsiteY79" fmla="*/ 2547153 h 6566699"/>
                <a:gd name="connsiteX80" fmla="*/ 1249438 w 6359643"/>
                <a:gd name="connsiteY80" fmla="*/ 2305853 h 6566699"/>
                <a:gd name="connsiteX81" fmla="*/ 1160538 w 6359643"/>
                <a:gd name="connsiteY81" fmla="*/ 2204253 h 6566699"/>
                <a:gd name="connsiteX82" fmla="*/ 1255788 w 6359643"/>
                <a:gd name="connsiteY82" fmla="*/ 2007403 h 6566699"/>
                <a:gd name="connsiteX83" fmla="*/ 1103388 w 6359643"/>
                <a:gd name="connsiteY83" fmla="*/ 1994703 h 6566699"/>
                <a:gd name="connsiteX84" fmla="*/ 1147838 w 6359643"/>
                <a:gd name="connsiteY84" fmla="*/ 1874053 h 6566699"/>
                <a:gd name="connsiteX85" fmla="*/ 1001788 w 6359643"/>
                <a:gd name="connsiteY85" fmla="*/ 1791503 h 6566699"/>
                <a:gd name="connsiteX86" fmla="*/ 925588 w 6359643"/>
                <a:gd name="connsiteY86" fmla="*/ 1823253 h 6566699"/>
                <a:gd name="connsiteX87" fmla="*/ 811288 w 6359643"/>
                <a:gd name="connsiteY87" fmla="*/ 1899453 h 6566699"/>
                <a:gd name="connsiteX88" fmla="*/ 766838 w 6359643"/>
                <a:gd name="connsiteY88" fmla="*/ 2083603 h 6566699"/>
                <a:gd name="connsiteX89" fmla="*/ 779538 w 6359643"/>
                <a:gd name="connsiteY89" fmla="*/ 2166153 h 6566699"/>
                <a:gd name="connsiteX90" fmla="*/ 627138 w 6359643"/>
                <a:gd name="connsiteY90" fmla="*/ 2305853 h 6566699"/>
                <a:gd name="connsiteX91" fmla="*/ 481088 w 6359643"/>
                <a:gd name="connsiteY91" fmla="*/ 2509053 h 6566699"/>
                <a:gd name="connsiteX92" fmla="*/ 481088 w 6359643"/>
                <a:gd name="connsiteY92" fmla="*/ 2724953 h 6566699"/>
                <a:gd name="connsiteX93" fmla="*/ 703338 w 6359643"/>
                <a:gd name="connsiteY93" fmla="*/ 2915453 h 6566699"/>
                <a:gd name="connsiteX94" fmla="*/ 855738 w 6359643"/>
                <a:gd name="connsiteY94" fmla="*/ 2896403 h 6566699"/>
                <a:gd name="connsiteX95" fmla="*/ 906538 w 6359643"/>
                <a:gd name="connsiteY95" fmla="*/ 3042453 h 6566699"/>
                <a:gd name="connsiteX96" fmla="*/ 982738 w 6359643"/>
                <a:gd name="connsiteY96" fmla="*/ 3220253 h 6566699"/>
                <a:gd name="connsiteX97" fmla="*/ 1135138 w 6359643"/>
                <a:gd name="connsiteY97" fmla="*/ 3353603 h 6566699"/>
                <a:gd name="connsiteX98" fmla="*/ 1211338 w 6359643"/>
                <a:gd name="connsiteY98" fmla="*/ 3588553 h 6566699"/>
                <a:gd name="connsiteX99" fmla="*/ 944638 w 6359643"/>
                <a:gd name="connsiteY99" fmla="*/ 3556803 h 6566699"/>
                <a:gd name="connsiteX100" fmla="*/ 608088 w 6359643"/>
                <a:gd name="connsiteY100" fmla="*/ 3563153 h 6566699"/>
                <a:gd name="connsiteX101" fmla="*/ 589038 w 6359643"/>
                <a:gd name="connsiteY101" fmla="*/ 3779053 h 6566699"/>
                <a:gd name="connsiteX102" fmla="*/ 569988 w 6359643"/>
                <a:gd name="connsiteY102" fmla="*/ 4039403 h 6566699"/>
                <a:gd name="connsiteX103" fmla="*/ 582688 w 6359643"/>
                <a:gd name="connsiteY103" fmla="*/ 4242603 h 6566699"/>
                <a:gd name="connsiteX104" fmla="*/ 639838 w 6359643"/>
                <a:gd name="connsiteY104" fmla="*/ 4280703 h 6566699"/>
                <a:gd name="connsiteX105" fmla="*/ 773188 w 6359643"/>
                <a:gd name="connsiteY105" fmla="*/ 4395003 h 6566699"/>
                <a:gd name="connsiteX106" fmla="*/ 944638 w 6359643"/>
                <a:gd name="connsiteY106" fmla="*/ 4433103 h 6566699"/>
                <a:gd name="connsiteX0" fmla="*/ 984356 w 6399361"/>
                <a:gd name="connsiteY0" fmla="*/ 4433103 h 6566699"/>
                <a:gd name="connsiteX1" fmla="*/ 1041506 w 6399361"/>
                <a:gd name="connsiteY1" fmla="*/ 4363253 h 6566699"/>
                <a:gd name="connsiteX2" fmla="*/ 850972 w 6399361"/>
                <a:gd name="connsiteY2" fmla="*/ 4577543 h 6566699"/>
                <a:gd name="connsiteX3" fmla="*/ 841446 w 6399361"/>
                <a:gd name="connsiteY3" fmla="*/ 4553731 h 6566699"/>
                <a:gd name="connsiteX4" fmla="*/ 604874 w 6399361"/>
                <a:gd name="connsiteY4" fmla="*/ 4944235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50405 w 6399361"/>
                <a:gd name="connsiteY22" fmla="*/ 5014934 h 6566699"/>
                <a:gd name="connsiteX23" fmla="*/ 4178376 w 6399361"/>
                <a:gd name="connsiteY23" fmla="*/ 4464853 h 6566699"/>
                <a:gd name="connsiteX24" fmla="*/ 4819756 w 6399361"/>
                <a:gd name="connsiteY24" fmla="*/ 4350553 h 6566699"/>
                <a:gd name="connsiteX25" fmla="*/ 4895956 w 6399361"/>
                <a:gd name="connsiteY25" fmla="*/ 4134653 h 6566699"/>
                <a:gd name="connsiteX26" fmla="*/ 5130906 w 6399361"/>
                <a:gd name="connsiteY26" fmla="*/ 4102903 h 6566699"/>
                <a:gd name="connsiteX27" fmla="*/ 5257906 w 6399361"/>
                <a:gd name="connsiteY27" fmla="*/ 4261653 h 6566699"/>
                <a:gd name="connsiteX28" fmla="*/ 5315056 w 6399361"/>
                <a:gd name="connsiteY28" fmla="*/ 4020353 h 6566699"/>
                <a:gd name="connsiteX29" fmla="*/ 5334106 w 6399361"/>
                <a:gd name="connsiteY29" fmla="*/ 3925103 h 6566699"/>
                <a:gd name="connsiteX30" fmla="*/ 5175356 w 6399361"/>
                <a:gd name="connsiteY30" fmla="*/ 3772703 h 6566699"/>
                <a:gd name="connsiteX31" fmla="*/ 5086456 w 6399361"/>
                <a:gd name="connsiteY31" fmla="*/ 3556803 h 6566699"/>
                <a:gd name="connsiteX32" fmla="*/ 5130906 w 6399361"/>
                <a:gd name="connsiteY32" fmla="*/ 3423453 h 6566699"/>
                <a:gd name="connsiteX33" fmla="*/ 5264256 w 6399361"/>
                <a:gd name="connsiteY33" fmla="*/ 3334553 h 6566699"/>
                <a:gd name="connsiteX34" fmla="*/ 5016606 w 6399361"/>
                <a:gd name="connsiteY34" fmla="*/ 3042453 h 6566699"/>
                <a:gd name="connsiteX35" fmla="*/ 5105506 w 6399361"/>
                <a:gd name="connsiteY35" fmla="*/ 2953553 h 6566699"/>
                <a:gd name="connsiteX36" fmla="*/ 5213456 w 6399361"/>
                <a:gd name="connsiteY36" fmla="*/ 3029753 h 6566699"/>
                <a:gd name="connsiteX37" fmla="*/ 5257906 w 6399361"/>
                <a:gd name="connsiteY37" fmla="*/ 2972603 h 6566699"/>
                <a:gd name="connsiteX38" fmla="*/ 5194406 w 6399361"/>
                <a:gd name="connsiteY38" fmla="*/ 2883703 h 6566699"/>
                <a:gd name="connsiteX39" fmla="*/ 5397606 w 6399361"/>
                <a:gd name="connsiteY39" fmla="*/ 2763053 h 6566699"/>
                <a:gd name="connsiteX40" fmla="*/ 5530956 w 6399361"/>
                <a:gd name="connsiteY40" fmla="*/ 2737653 h 6566699"/>
                <a:gd name="connsiteX41" fmla="*/ 5638906 w 6399361"/>
                <a:gd name="connsiteY41" fmla="*/ 2845603 h 6566699"/>
                <a:gd name="connsiteX42" fmla="*/ 5753206 w 6399361"/>
                <a:gd name="connsiteY42" fmla="*/ 2832903 h 6566699"/>
                <a:gd name="connsiteX43" fmla="*/ 5823056 w 6399361"/>
                <a:gd name="connsiteY43" fmla="*/ 2909103 h 6566699"/>
                <a:gd name="connsiteX44" fmla="*/ 5892906 w 6399361"/>
                <a:gd name="connsiteY44" fmla="*/ 2832903 h 6566699"/>
                <a:gd name="connsiteX45" fmla="*/ 6013556 w 6399361"/>
                <a:gd name="connsiteY45" fmla="*/ 2896403 h 6566699"/>
                <a:gd name="connsiteX46" fmla="*/ 6089756 w 6399361"/>
                <a:gd name="connsiteY46" fmla="*/ 2724953 h 6566699"/>
                <a:gd name="connsiteX47" fmla="*/ 6108806 w 6399361"/>
                <a:gd name="connsiteY47" fmla="*/ 2617003 h 6566699"/>
                <a:gd name="connsiteX48" fmla="*/ 6399361 w 6399361"/>
                <a:gd name="connsiteY48" fmla="*/ 2699039 h 6566699"/>
                <a:gd name="connsiteX49" fmla="*/ 6310388 w 6399361"/>
                <a:gd name="connsiteY49" fmla="*/ 629427 h 6566699"/>
                <a:gd name="connsiteX50" fmla="*/ 6280196 w 6399361"/>
                <a:gd name="connsiteY50" fmla="*/ 557989 h 6566699"/>
                <a:gd name="connsiteX51" fmla="*/ 5884936 w 6399361"/>
                <a:gd name="connsiteY51" fmla="*/ 357941 h 6566699"/>
                <a:gd name="connsiteX52" fmla="*/ 5545882 w 6399361"/>
                <a:gd name="connsiteY52" fmla="*/ 326023 h 6566699"/>
                <a:gd name="connsiteX53" fmla="*/ 5198470 w 6399361"/>
                <a:gd name="connsiteY53" fmla="*/ 504266 h 6566699"/>
                <a:gd name="connsiteX54" fmla="*/ 4695430 w 6399361"/>
                <a:gd name="connsiteY54" fmla="*/ 493738 h 6566699"/>
                <a:gd name="connsiteX55" fmla="*/ 4824985 w 6399361"/>
                <a:gd name="connsiteY55" fmla="*/ 847843 h 6566699"/>
                <a:gd name="connsiteX56" fmla="*/ 4657049 w 6399361"/>
                <a:gd name="connsiteY56" fmla="*/ 886271 h 6566699"/>
                <a:gd name="connsiteX57" fmla="*/ 4311756 w 6399361"/>
                <a:gd name="connsiteY57" fmla="*/ 343675 h 6566699"/>
                <a:gd name="connsiteX58" fmla="*/ 3524505 w 6399361"/>
                <a:gd name="connsiteY58" fmla="*/ 113939 h 6566699"/>
                <a:gd name="connsiteX59" fmla="*/ 3408440 w 6399361"/>
                <a:gd name="connsiteY59" fmla="*/ 135687 h 6566699"/>
                <a:gd name="connsiteX60" fmla="*/ 3412899 w 6399361"/>
                <a:gd name="connsiteY60" fmla="*/ 145432 h 6566699"/>
                <a:gd name="connsiteX61" fmla="*/ 3212476 w 6399361"/>
                <a:gd name="connsiteY61" fmla="*/ 280927 h 6566699"/>
                <a:gd name="connsiteX62" fmla="*/ 3188444 w 6399361"/>
                <a:gd name="connsiteY62" fmla="*/ 328302 h 6566699"/>
                <a:gd name="connsiteX63" fmla="*/ 2878661 w 6399361"/>
                <a:gd name="connsiteY63" fmla="*/ 411748 h 6566699"/>
                <a:gd name="connsiteX64" fmla="*/ 2487686 w 6399361"/>
                <a:gd name="connsiteY64" fmla="*/ 850091 h 6566699"/>
                <a:gd name="connsiteX65" fmla="*/ 2360686 w 6399361"/>
                <a:gd name="connsiteY65" fmla="*/ 1080303 h 6566699"/>
                <a:gd name="connsiteX66" fmla="*/ 2286106 w 6399361"/>
                <a:gd name="connsiteY66" fmla="*/ 1118403 h 6566699"/>
                <a:gd name="connsiteX67" fmla="*/ 2355956 w 6399361"/>
                <a:gd name="connsiteY67" fmla="*/ 1480353 h 6566699"/>
                <a:gd name="connsiteX68" fmla="*/ 2330556 w 6399361"/>
                <a:gd name="connsiteY68" fmla="*/ 1556553 h 6566699"/>
                <a:gd name="connsiteX69" fmla="*/ 2355956 w 6399361"/>
                <a:gd name="connsiteY69" fmla="*/ 1658153 h 6566699"/>
                <a:gd name="connsiteX70" fmla="*/ 2260706 w 6399361"/>
                <a:gd name="connsiteY70" fmla="*/ 1753403 h 6566699"/>
                <a:gd name="connsiteX71" fmla="*/ 2209906 w 6399361"/>
                <a:gd name="connsiteY71" fmla="*/ 1956603 h 6566699"/>
                <a:gd name="connsiteX72" fmla="*/ 1981306 w 6399361"/>
                <a:gd name="connsiteY72" fmla="*/ 2064553 h 6566699"/>
                <a:gd name="connsiteX73" fmla="*/ 1962256 w 6399361"/>
                <a:gd name="connsiteY73" fmla="*/ 2356653 h 6566699"/>
                <a:gd name="connsiteX74" fmla="*/ 2038456 w 6399361"/>
                <a:gd name="connsiteY74" fmla="*/ 2432853 h 6566699"/>
                <a:gd name="connsiteX75" fmla="*/ 2006706 w 6399361"/>
                <a:gd name="connsiteY75" fmla="*/ 2483653 h 6566699"/>
                <a:gd name="connsiteX76" fmla="*/ 1809856 w 6399361"/>
                <a:gd name="connsiteY76" fmla="*/ 2509053 h 6566699"/>
                <a:gd name="connsiteX77" fmla="*/ 1651106 w 6399361"/>
                <a:gd name="connsiteY77" fmla="*/ 2699553 h 6566699"/>
                <a:gd name="connsiteX78" fmla="*/ 1530456 w 6399361"/>
                <a:gd name="connsiteY78" fmla="*/ 2623353 h 6566699"/>
                <a:gd name="connsiteX79" fmla="*/ 1435206 w 6399361"/>
                <a:gd name="connsiteY79" fmla="*/ 2547153 h 6566699"/>
                <a:gd name="connsiteX80" fmla="*/ 1289156 w 6399361"/>
                <a:gd name="connsiteY80" fmla="*/ 2305853 h 6566699"/>
                <a:gd name="connsiteX81" fmla="*/ 1200256 w 6399361"/>
                <a:gd name="connsiteY81" fmla="*/ 2204253 h 6566699"/>
                <a:gd name="connsiteX82" fmla="*/ 1295506 w 6399361"/>
                <a:gd name="connsiteY82" fmla="*/ 2007403 h 6566699"/>
                <a:gd name="connsiteX83" fmla="*/ 1143106 w 6399361"/>
                <a:gd name="connsiteY83" fmla="*/ 1994703 h 6566699"/>
                <a:gd name="connsiteX84" fmla="*/ 1187556 w 6399361"/>
                <a:gd name="connsiteY84" fmla="*/ 1874053 h 6566699"/>
                <a:gd name="connsiteX85" fmla="*/ 1041506 w 6399361"/>
                <a:gd name="connsiteY85" fmla="*/ 1791503 h 6566699"/>
                <a:gd name="connsiteX86" fmla="*/ 965306 w 6399361"/>
                <a:gd name="connsiteY86" fmla="*/ 1823253 h 6566699"/>
                <a:gd name="connsiteX87" fmla="*/ 851006 w 6399361"/>
                <a:gd name="connsiteY87" fmla="*/ 1899453 h 6566699"/>
                <a:gd name="connsiteX88" fmla="*/ 806556 w 6399361"/>
                <a:gd name="connsiteY88" fmla="*/ 2083603 h 6566699"/>
                <a:gd name="connsiteX89" fmla="*/ 819256 w 6399361"/>
                <a:gd name="connsiteY89" fmla="*/ 2166153 h 6566699"/>
                <a:gd name="connsiteX90" fmla="*/ 666856 w 6399361"/>
                <a:gd name="connsiteY90" fmla="*/ 2305853 h 6566699"/>
                <a:gd name="connsiteX91" fmla="*/ 520806 w 6399361"/>
                <a:gd name="connsiteY91" fmla="*/ 2509053 h 6566699"/>
                <a:gd name="connsiteX92" fmla="*/ 520806 w 6399361"/>
                <a:gd name="connsiteY92" fmla="*/ 2724953 h 6566699"/>
                <a:gd name="connsiteX93" fmla="*/ 743056 w 6399361"/>
                <a:gd name="connsiteY93" fmla="*/ 2915453 h 6566699"/>
                <a:gd name="connsiteX94" fmla="*/ 895456 w 6399361"/>
                <a:gd name="connsiteY94" fmla="*/ 2896403 h 6566699"/>
                <a:gd name="connsiteX95" fmla="*/ 946256 w 6399361"/>
                <a:gd name="connsiteY95" fmla="*/ 3042453 h 6566699"/>
                <a:gd name="connsiteX96" fmla="*/ 1022456 w 6399361"/>
                <a:gd name="connsiteY96" fmla="*/ 3220253 h 6566699"/>
                <a:gd name="connsiteX97" fmla="*/ 1174856 w 6399361"/>
                <a:gd name="connsiteY97" fmla="*/ 3353603 h 6566699"/>
                <a:gd name="connsiteX98" fmla="*/ 1251056 w 6399361"/>
                <a:gd name="connsiteY98" fmla="*/ 3588553 h 6566699"/>
                <a:gd name="connsiteX99" fmla="*/ 984356 w 6399361"/>
                <a:gd name="connsiteY99" fmla="*/ 3556803 h 6566699"/>
                <a:gd name="connsiteX100" fmla="*/ 647806 w 6399361"/>
                <a:gd name="connsiteY100" fmla="*/ 3563153 h 6566699"/>
                <a:gd name="connsiteX101" fmla="*/ 628756 w 6399361"/>
                <a:gd name="connsiteY101" fmla="*/ 3779053 h 6566699"/>
                <a:gd name="connsiteX102" fmla="*/ 609706 w 6399361"/>
                <a:gd name="connsiteY102" fmla="*/ 4039403 h 6566699"/>
                <a:gd name="connsiteX103" fmla="*/ 622406 w 6399361"/>
                <a:gd name="connsiteY103" fmla="*/ 4242603 h 6566699"/>
                <a:gd name="connsiteX104" fmla="*/ 679556 w 6399361"/>
                <a:gd name="connsiteY104" fmla="*/ 4280703 h 6566699"/>
                <a:gd name="connsiteX105" fmla="*/ 812906 w 6399361"/>
                <a:gd name="connsiteY105" fmla="*/ 4395003 h 6566699"/>
                <a:gd name="connsiteX106" fmla="*/ 984356 w 6399361"/>
                <a:gd name="connsiteY106" fmla="*/ 4433103 h 6566699"/>
                <a:gd name="connsiteX0" fmla="*/ 984356 w 6399361"/>
                <a:gd name="connsiteY0" fmla="*/ 4433103 h 6566699"/>
                <a:gd name="connsiteX1" fmla="*/ 1041506 w 6399361"/>
                <a:gd name="connsiteY1" fmla="*/ 4363253 h 6566699"/>
                <a:gd name="connsiteX2" fmla="*/ 850972 w 6399361"/>
                <a:gd name="connsiteY2" fmla="*/ 4577543 h 6566699"/>
                <a:gd name="connsiteX3" fmla="*/ 841446 w 6399361"/>
                <a:gd name="connsiteY3" fmla="*/ 4553731 h 6566699"/>
                <a:gd name="connsiteX4" fmla="*/ 604874 w 6399361"/>
                <a:gd name="connsiteY4" fmla="*/ 4944235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50405 w 6399361"/>
                <a:gd name="connsiteY22" fmla="*/ 5014934 h 6566699"/>
                <a:gd name="connsiteX23" fmla="*/ 4178376 w 6399361"/>
                <a:gd name="connsiteY23" fmla="*/ 4464853 h 6566699"/>
                <a:gd name="connsiteX24" fmla="*/ 4819756 w 6399361"/>
                <a:gd name="connsiteY24" fmla="*/ 4350553 h 6566699"/>
                <a:gd name="connsiteX25" fmla="*/ 4895956 w 6399361"/>
                <a:gd name="connsiteY25" fmla="*/ 4134653 h 6566699"/>
                <a:gd name="connsiteX26" fmla="*/ 5130906 w 6399361"/>
                <a:gd name="connsiteY26" fmla="*/ 4102903 h 6566699"/>
                <a:gd name="connsiteX27" fmla="*/ 5257906 w 6399361"/>
                <a:gd name="connsiteY27" fmla="*/ 4261653 h 6566699"/>
                <a:gd name="connsiteX28" fmla="*/ 5315056 w 6399361"/>
                <a:gd name="connsiteY28" fmla="*/ 4020353 h 6566699"/>
                <a:gd name="connsiteX29" fmla="*/ 5334106 w 6399361"/>
                <a:gd name="connsiteY29" fmla="*/ 3925103 h 6566699"/>
                <a:gd name="connsiteX30" fmla="*/ 5175356 w 6399361"/>
                <a:gd name="connsiteY30" fmla="*/ 3772703 h 6566699"/>
                <a:gd name="connsiteX31" fmla="*/ 5086456 w 6399361"/>
                <a:gd name="connsiteY31" fmla="*/ 3556803 h 6566699"/>
                <a:gd name="connsiteX32" fmla="*/ 5130906 w 6399361"/>
                <a:gd name="connsiteY32" fmla="*/ 3423453 h 6566699"/>
                <a:gd name="connsiteX33" fmla="*/ 5264256 w 6399361"/>
                <a:gd name="connsiteY33" fmla="*/ 3334553 h 6566699"/>
                <a:gd name="connsiteX34" fmla="*/ 5016606 w 6399361"/>
                <a:gd name="connsiteY34" fmla="*/ 3042453 h 6566699"/>
                <a:gd name="connsiteX35" fmla="*/ 5105506 w 6399361"/>
                <a:gd name="connsiteY35" fmla="*/ 2953553 h 6566699"/>
                <a:gd name="connsiteX36" fmla="*/ 5213456 w 6399361"/>
                <a:gd name="connsiteY36" fmla="*/ 3029753 h 6566699"/>
                <a:gd name="connsiteX37" fmla="*/ 5257906 w 6399361"/>
                <a:gd name="connsiteY37" fmla="*/ 2972603 h 6566699"/>
                <a:gd name="connsiteX38" fmla="*/ 5194406 w 6399361"/>
                <a:gd name="connsiteY38" fmla="*/ 2883703 h 6566699"/>
                <a:gd name="connsiteX39" fmla="*/ 5397606 w 6399361"/>
                <a:gd name="connsiteY39" fmla="*/ 2763053 h 6566699"/>
                <a:gd name="connsiteX40" fmla="*/ 5530956 w 6399361"/>
                <a:gd name="connsiteY40" fmla="*/ 2737653 h 6566699"/>
                <a:gd name="connsiteX41" fmla="*/ 5638906 w 6399361"/>
                <a:gd name="connsiteY41" fmla="*/ 2845603 h 6566699"/>
                <a:gd name="connsiteX42" fmla="*/ 5753206 w 6399361"/>
                <a:gd name="connsiteY42" fmla="*/ 2832903 h 6566699"/>
                <a:gd name="connsiteX43" fmla="*/ 5823056 w 6399361"/>
                <a:gd name="connsiteY43" fmla="*/ 2909103 h 6566699"/>
                <a:gd name="connsiteX44" fmla="*/ 5892906 w 6399361"/>
                <a:gd name="connsiteY44" fmla="*/ 2832903 h 6566699"/>
                <a:gd name="connsiteX45" fmla="*/ 6013556 w 6399361"/>
                <a:gd name="connsiteY45" fmla="*/ 2896403 h 6566699"/>
                <a:gd name="connsiteX46" fmla="*/ 6089756 w 6399361"/>
                <a:gd name="connsiteY46" fmla="*/ 2724953 h 6566699"/>
                <a:gd name="connsiteX47" fmla="*/ 6108806 w 6399361"/>
                <a:gd name="connsiteY47" fmla="*/ 2617003 h 6566699"/>
                <a:gd name="connsiteX48" fmla="*/ 6399361 w 6399361"/>
                <a:gd name="connsiteY48" fmla="*/ 2699039 h 6566699"/>
                <a:gd name="connsiteX49" fmla="*/ 6310388 w 6399361"/>
                <a:gd name="connsiteY49" fmla="*/ 629427 h 6566699"/>
                <a:gd name="connsiteX50" fmla="*/ 6280196 w 6399361"/>
                <a:gd name="connsiteY50" fmla="*/ 557989 h 6566699"/>
                <a:gd name="connsiteX51" fmla="*/ 5884936 w 6399361"/>
                <a:gd name="connsiteY51" fmla="*/ 357941 h 6566699"/>
                <a:gd name="connsiteX52" fmla="*/ 5545882 w 6399361"/>
                <a:gd name="connsiteY52" fmla="*/ 326023 h 6566699"/>
                <a:gd name="connsiteX53" fmla="*/ 5198470 w 6399361"/>
                <a:gd name="connsiteY53" fmla="*/ 504266 h 6566699"/>
                <a:gd name="connsiteX54" fmla="*/ 4695430 w 6399361"/>
                <a:gd name="connsiteY54" fmla="*/ 493738 h 6566699"/>
                <a:gd name="connsiteX55" fmla="*/ 4824985 w 6399361"/>
                <a:gd name="connsiteY55" fmla="*/ 847843 h 6566699"/>
                <a:gd name="connsiteX56" fmla="*/ 4657049 w 6399361"/>
                <a:gd name="connsiteY56" fmla="*/ 886271 h 6566699"/>
                <a:gd name="connsiteX57" fmla="*/ 4311756 w 6399361"/>
                <a:gd name="connsiteY57" fmla="*/ 343675 h 6566699"/>
                <a:gd name="connsiteX58" fmla="*/ 3524505 w 6399361"/>
                <a:gd name="connsiteY58" fmla="*/ 113939 h 6566699"/>
                <a:gd name="connsiteX59" fmla="*/ 3408440 w 6399361"/>
                <a:gd name="connsiteY59" fmla="*/ 135687 h 6566699"/>
                <a:gd name="connsiteX60" fmla="*/ 3412899 w 6399361"/>
                <a:gd name="connsiteY60" fmla="*/ 145432 h 6566699"/>
                <a:gd name="connsiteX61" fmla="*/ 3212476 w 6399361"/>
                <a:gd name="connsiteY61" fmla="*/ 280927 h 6566699"/>
                <a:gd name="connsiteX62" fmla="*/ 3188444 w 6399361"/>
                <a:gd name="connsiteY62" fmla="*/ 328302 h 6566699"/>
                <a:gd name="connsiteX63" fmla="*/ 2878661 w 6399361"/>
                <a:gd name="connsiteY63" fmla="*/ 411748 h 6566699"/>
                <a:gd name="connsiteX64" fmla="*/ 2487686 w 6399361"/>
                <a:gd name="connsiteY64" fmla="*/ 850091 h 6566699"/>
                <a:gd name="connsiteX65" fmla="*/ 2360686 w 6399361"/>
                <a:gd name="connsiteY65" fmla="*/ 1080303 h 6566699"/>
                <a:gd name="connsiteX66" fmla="*/ 2286106 w 6399361"/>
                <a:gd name="connsiteY66" fmla="*/ 1118403 h 6566699"/>
                <a:gd name="connsiteX67" fmla="*/ 2355956 w 6399361"/>
                <a:gd name="connsiteY67" fmla="*/ 1480353 h 6566699"/>
                <a:gd name="connsiteX68" fmla="*/ 2330556 w 6399361"/>
                <a:gd name="connsiteY68" fmla="*/ 1556553 h 6566699"/>
                <a:gd name="connsiteX69" fmla="*/ 2355956 w 6399361"/>
                <a:gd name="connsiteY69" fmla="*/ 1658153 h 6566699"/>
                <a:gd name="connsiteX70" fmla="*/ 2260706 w 6399361"/>
                <a:gd name="connsiteY70" fmla="*/ 1753403 h 6566699"/>
                <a:gd name="connsiteX71" fmla="*/ 2209906 w 6399361"/>
                <a:gd name="connsiteY71" fmla="*/ 1956603 h 6566699"/>
                <a:gd name="connsiteX72" fmla="*/ 1981306 w 6399361"/>
                <a:gd name="connsiteY72" fmla="*/ 2064553 h 6566699"/>
                <a:gd name="connsiteX73" fmla="*/ 1962256 w 6399361"/>
                <a:gd name="connsiteY73" fmla="*/ 2356653 h 6566699"/>
                <a:gd name="connsiteX74" fmla="*/ 2038456 w 6399361"/>
                <a:gd name="connsiteY74" fmla="*/ 2432853 h 6566699"/>
                <a:gd name="connsiteX75" fmla="*/ 2006706 w 6399361"/>
                <a:gd name="connsiteY75" fmla="*/ 2483653 h 6566699"/>
                <a:gd name="connsiteX76" fmla="*/ 1809856 w 6399361"/>
                <a:gd name="connsiteY76" fmla="*/ 2509053 h 6566699"/>
                <a:gd name="connsiteX77" fmla="*/ 1651106 w 6399361"/>
                <a:gd name="connsiteY77" fmla="*/ 2699553 h 6566699"/>
                <a:gd name="connsiteX78" fmla="*/ 1530456 w 6399361"/>
                <a:gd name="connsiteY78" fmla="*/ 2623353 h 6566699"/>
                <a:gd name="connsiteX79" fmla="*/ 1435206 w 6399361"/>
                <a:gd name="connsiteY79" fmla="*/ 2547153 h 6566699"/>
                <a:gd name="connsiteX80" fmla="*/ 1289156 w 6399361"/>
                <a:gd name="connsiteY80" fmla="*/ 2305853 h 6566699"/>
                <a:gd name="connsiteX81" fmla="*/ 1200256 w 6399361"/>
                <a:gd name="connsiteY81" fmla="*/ 2204253 h 6566699"/>
                <a:gd name="connsiteX82" fmla="*/ 1295506 w 6399361"/>
                <a:gd name="connsiteY82" fmla="*/ 2007403 h 6566699"/>
                <a:gd name="connsiteX83" fmla="*/ 1143106 w 6399361"/>
                <a:gd name="connsiteY83" fmla="*/ 1994703 h 6566699"/>
                <a:gd name="connsiteX84" fmla="*/ 1187556 w 6399361"/>
                <a:gd name="connsiteY84" fmla="*/ 1874053 h 6566699"/>
                <a:gd name="connsiteX85" fmla="*/ 1041506 w 6399361"/>
                <a:gd name="connsiteY85" fmla="*/ 1791503 h 6566699"/>
                <a:gd name="connsiteX86" fmla="*/ 965306 w 6399361"/>
                <a:gd name="connsiteY86" fmla="*/ 1823253 h 6566699"/>
                <a:gd name="connsiteX87" fmla="*/ 851006 w 6399361"/>
                <a:gd name="connsiteY87" fmla="*/ 1899453 h 6566699"/>
                <a:gd name="connsiteX88" fmla="*/ 806556 w 6399361"/>
                <a:gd name="connsiteY88" fmla="*/ 2083603 h 6566699"/>
                <a:gd name="connsiteX89" fmla="*/ 819256 w 6399361"/>
                <a:gd name="connsiteY89" fmla="*/ 2166153 h 6566699"/>
                <a:gd name="connsiteX90" fmla="*/ 666856 w 6399361"/>
                <a:gd name="connsiteY90" fmla="*/ 2305853 h 6566699"/>
                <a:gd name="connsiteX91" fmla="*/ 520806 w 6399361"/>
                <a:gd name="connsiteY91" fmla="*/ 2509053 h 6566699"/>
                <a:gd name="connsiteX92" fmla="*/ 520806 w 6399361"/>
                <a:gd name="connsiteY92" fmla="*/ 2724953 h 6566699"/>
                <a:gd name="connsiteX93" fmla="*/ 743056 w 6399361"/>
                <a:gd name="connsiteY93" fmla="*/ 2915453 h 6566699"/>
                <a:gd name="connsiteX94" fmla="*/ 895456 w 6399361"/>
                <a:gd name="connsiteY94" fmla="*/ 2896403 h 6566699"/>
                <a:gd name="connsiteX95" fmla="*/ 946256 w 6399361"/>
                <a:gd name="connsiteY95" fmla="*/ 3042453 h 6566699"/>
                <a:gd name="connsiteX96" fmla="*/ 1022456 w 6399361"/>
                <a:gd name="connsiteY96" fmla="*/ 3220253 h 6566699"/>
                <a:gd name="connsiteX97" fmla="*/ 1174856 w 6399361"/>
                <a:gd name="connsiteY97" fmla="*/ 3353603 h 6566699"/>
                <a:gd name="connsiteX98" fmla="*/ 1251056 w 6399361"/>
                <a:gd name="connsiteY98" fmla="*/ 3588553 h 6566699"/>
                <a:gd name="connsiteX99" fmla="*/ 984356 w 6399361"/>
                <a:gd name="connsiteY99" fmla="*/ 3556803 h 6566699"/>
                <a:gd name="connsiteX100" fmla="*/ 647806 w 6399361"/>
                <a:gd name="connsiteY100" fmla="*/ 3563153 h 6566699"/>
                <a:gd name="connsiteX101" fmla="*/ 628756 w 6399361"/>
                <a:gd name="connsiteY101" fmla="*/ 3779053 h 6566699"/>
                <a:gd name="connsiteX102" fmla="*/ 609706 w 6399361"/>
                <a:gd name="connsiteY102" fmla="*/ 4039403 h 6566699"/>
                <a:gd name="connsiteX103" fmla="*/ 622406 w 6399361"/>
                <a:gd name="connsiteY103" fmla="*/ 4242603 h 6566699"/>
                <a:gd name="connsiteX104" fmla="*/ 679556 w 6399361"/>
                <a:gd name="connsiteY104" fmla="*/ 4280703 h 6566699"/>
                <a:gd name="connsiteX105" fmla="*/ 812906 w 6399361"/>
                <a:gd name="connsiteY105" fmla="*/ 4395003 h 6566699"/>
                <a:gd name="connsiteX106" fmla="*/ 984356 w 6399361"/>
                <a:gd name="connsiteY106" fmla="*/ 4433103 h 6566699"/>
                <a:gd name="connsiteX0" fmla="*/ 984356 w 6399361"/>
                <a:gd name="connsiteY0" fmla="*/ 4433103 h 6566699"/>
                <a:gd name="connsiteX1" fmla="*/ 1041506 w 6399361"/>
                <a:gd name="connsiteY1" fmla="*/ 4363253 h 6566699"/>
                <a:gd name="connsiteX2" fmla="*/ 850972 w 6399361"/>
                <a:gd name="connsiteY2" fmla="*/ 4577543 h 6566699"/>
                <a:gd name="connsiteX3" fmla="*/ 841446 w 6399361"/>
                <a:gd name="connsiteY3" fmla="*/ 455373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50405 w 6399361"/>
                <a:gd name="connsiteY22" fmla="*/ 5014934 h 6566699"/>
                <a:gd name="connsiteX23" fmla="*/ 4178376 w 6399361"/>
                <a:gd name="connsiteY23" fmla="*/ 4464853 h 6566699"/>
                <a:gd name="connsiteX24" fmla="*/ 4819756 w 6399361"/>
                <a:gd name="connsiteY24" fmla="*/ 4350553 h 6566699"/>
                <a:gd name="connsiteX25" fmla="*/ 4895956 w 6399361"/>
                <a:gd name="connsiteY25" fmla="*/ 4134653 h 6566699"/>
                <a:gd name="connsiteX26" fmla="*/ 5130906 w 6399361"/>
                <a:gd name="connsiteY26" fmla="*/ 4102903 h 6566699"/>
                <a:gd name="connsiteX27" fmla="*/ 5257906 w 6399361"/>
                <a:gd name="connsiteY27" fmla="*/ 4261653 h 6566699"/>
                <a:gd name="connsiteX28" fmla="*/ 5315056 w 6399361"/>
                <a:gd name="connsiteY28" fmla="*/ 4020353 h 6566699"/>
                <a:gd name="connsiteX29" fmla="*/ 5334106 w 6399361"/>
                <a:gd name="connsiteY29" fmla="*/ 3925103 h 6566699"/>
                <a:gd name="connsiteX30" fmla="*/ 5175356 w 6399361"/>
                <a:gd name="connsiteY30" fmla="*/ 3772703 h 6566699"/>
                <a:gd name="connsiteX31" fmla="*/ 5086456 w 6399361"/>
                <a:gd name="connsiteY31" fmla="*/ 3556803 h 6566699"/>
                <a:gd name="connsiteX32" fmla="*/ 5130906 w 6399361"/>
                <a:gd name="connsiteY32" fmla="*/ 3423453 h 6566699"/>
                <a:gd name="connsiteX33" fmla="*/ 5264256 w 6399361"/>
                <a:gd name="connsiteY33" fmla="*/ 3334553 h 6566699"/>
                <a:gd name="connsiteX34" fmla="*/ 5016606 w 6399361"/>
                <a:gd name="connsiteY34" fmla="*/ 3042453 h 6566699"/>
                <a:gd name="connsiteX35" fmla="*/ 5105506 w 6399361"/>
                <a:gd name="connsiteY35" fmla="*/ 2953553 h 6566699"/>
                <a:gd name="connsiteX36" fmla="*/ 5213456 w 6399361"/>
                <a:gd name="connsiteY36" fmla="*/ 3029753 h 6566699"/>
                <a:gd name="connsiteX37" fmla="*/ 5257906 w 6399361"/>
                <a:gd name="connsiteY37" fmla="*/ 2972603 h 6566699"/>
                <a:gd name="connsiteX38" fmla="*/ 5194406 w 6399361"/>
                <a:gd name="connsiteY38" fmla="*/ 2883703 h 6566699"/>
                <a:gd name="connsiteX39" fmla="*/ 5397606 w 6399361"/>
                <a:gd name="connsiteY39" fmla="*/ 2763053 h 6566699"/>
                <a:gd name="connsiteX40" fmla="*/ 5530956 w 6399361"/>
                <a:gd name="connsiteY40" fmla="*/ 2737653 h 6566699"/>
                <a:gd name="connsiteX41" fmla="*/ 5638906 w 6399361"/>
                <a:gd name="connsiteY41" fmla="*/ 2845603 h 6566699"/>
                <a:gd name="connsiteX42" fmla="*/ 5753206 w 6399361"/>
                <a:gd name="connsiteY42" fmla="*/ 2832903 h 6566699"/>
                <a:gd name="connsiteX43" fmla="*/ 5823056 w 6399361"/>
                <a:gd name="connsiteY43" fmla="*/ 2909103 h 6566699"/>
                <a:gd name="connsiteX44" fmla="*/ 5892906 w 6399361"/>
                <a:gd name="connsiteY44" fmla="*/ 2832903 h 6566699"/>
                <a:gd name="connsiteX45" fmla="*/ 6013556 w 6399361"/>
                <a:gd name="connsiteY45" fmla="*/ 2896403 h 6566699"/>
                <a:gd name="connsiteX46" fmla="*/ 6089756 w 6399361"/>
                <a:gd name="connsiteY46" fmla="*/ 2724953 h 6566699"/>
                <a:gd name="connsiteX47" fmla="*/ 6108806 w 6399361"/>
                <a:gd name="connsiteY47" fmla="*/ 2617003 h 6566699"/>
                <a:gd name="connsiteX48" fmla="*/ 6399361 w 6399361"/>
                <a:gd name="connsiteY48" fmla="*/ 2699039 h 6566699"/>
                <a:gd name="connsiteX49" fmla="*/ 6310388 w 6399361"/>
                <a:gd name="connsiteY49" fmla="*/ 629427 h 6566699"/>
                <a:gd name="connsiteX50" fmla="*/ 6280196 w 6399361"/>
                <a:gd name="connsiteY50" fmla="*/ 557989 h 6566699"/>
                <a:gd name="connsiteX51" fmla="*/ 5884936 w 6399361"/>
                <a:gd name="connsiteY51" fmla="*/ 357941 h 6566699"/>
                <a:gd name="connsiteX52" fmla="*/ 5545882 w 6399361"/>
                <a:gd name="connsiteY52" fmla="*/ 326023 h 6566699"/>
                <a:gd name="connsiteX53" fmla="*/ 5198470 w 6399361"/>
                <a:gd name="connsiteY53" fmla="*/ 504266 h 6566699"/>
                <a:gd name="connsiteX54" fmla="*/ 4695430 w 6399361"/>
                <a:gd name="connsiteY54" fmla="*/ 493738 h 6566699"/>
                <a:gd name="connsiteX55" fmla="*/ 4824985 w 6399361"/>
                <a:gd name="connsiteY55" fmla="*/ 847843 h 6566699"/>
                <a:gd name="connsiteX56" fmla="*/ 4657049 w 6399361"/>
                <a:gd name="connsiteY56" fmla="*/ 886271 h 6566699"/>
                <a:gd name="connsiteX57" fmla="*/ 4311756 w 6399361"/>
                <a:gd name="connsiteY57" fmla="*/ 343675 h 6566699"/>
                <a:gd name="connsiteX58" fmla="*/ 3524505 w 6399361"/>
                <a:gd name="connsiteY58" fmla="*/ 113939 h 6566699"/>
                <a:gd name="connsiteX59" fmla="*/ 3408440 w 6399361"/>
                <a:gd name="connsiteY59" fmla="*/ 135687 h 6566699"/>
                <a:gd name="connsiteX60" fmla="*/ 3412899 w 6399361"/>
                <a:gd name="connsiteY60" fmla="*/ 145432 h 6566699"/>
                <a:gd name="connsiteX61" fmla="*/ 3212476 w 6399361"/>
                <a:gd name="connsiteY61" fmla="*/ 280927 h 6566699"/>
                <a:gd name="connsiteX62" fmla="*/ 3188444 w 6399361"/>
                <a:gd name="connsiteY62" fmla="*/ 328302 h 6566699"/>
                <a:gd name="connsiteX63" fmla="*/ 2878661 w 6399361"/>
                <a:gd name="connsiteY63" fmla="*/ 411748 h 6566699"/>
                <a:gd name="connsiteX64" fmla="*/ 2487686 w 6399361"/>
                <a:gd name="connsiteY64" fmla="*/ 850091 h 6566699"/>
                <a:gd name="connsiteX65" fmla="*/ 2360686 w 6399361"/>
                <a:gd name="connsiteY65" fmla="*/ 1080303 h 6566699"/>
                <a:gd name="connsiteX66" fmla="*/ 2286106 w 6399361"/>
                <a:gd name="connsiteY66" fmla="*/ 1118403 h 6566699"/>
                <a:gd name="connsiteX67" fmla="*/ 2355956 w 6399361"/>
                <a:gd name="connsiteY67" fmla="*/ 1480353 h 6566699"/>
                <a:gd name="connsiteX68" fmla="*/ 2330556 w 6399361"/>
                <a:gd name="connsiteY68" fmla="*/ 1556553 h 6566699"/>
                <a:gd name="connsiteX69" fmla="*/ 2355956 w 6399361"/>
                <a:gd name="connsiteY69" fmla="*/ 1658153 h 6566699"/>
                <a:gd name="connsiteX70" fmla="*/ 2260706 w 6399361"/>
                <a:gd name="connsiteY70" fmla="*/ 1753403 h 6566699"/>
                <a:gd name="connsiteX71" fmla="*/ 2209906 w 6399361"/>
                <a:gd name="connsiteY71" fmla="*/ 1956603 h 6566699"/>
                <a:gd name="connsiteX72" fmla="*/ 1981306 w 6399361"/>
                <a:gd name="connsiteY72" fmla="*/ 2064553 h 6566699"/>
                <a:gd name="connsiteX73" fmla="*/ 1962256 w 6399361"/>
                <a:gd name="connsiteY73" fmla="*/ 2356653 h 6566699"/>
                <a:gd name="connsiteX74" fmla="*/ 2038456 w 6399361"/>
                <a:gd name="connsiteY74" fmla="*/ 2432853 h 6566699"/>
                <a:gd name="connsiteX75" fmla="*/ 2006706 w 6399361"/>
                <a:gd name="connsiteY75" fmla="*/ 2483653 h 6566699"/>
                <a:gd name="connsiteX76" fmla="*/ 1809856 w 6399361"/>
                <a:gd name="connsiteY76" fmla="*/ 2509053 h 6566699"/>
                <a:gd name="connsiteX77" fmla="*/ 1651106 w 6399361"/>
                <a:gd name="connsiteY77" fmla="*/ 2699553 h 6566699"/>
                <a:gd name="connsiteX78" fmla="*/ 1530456 w 6399361"/>
                <a:gd name="connsiteY78" fmla="*/ 2623353 h 6566699"/>
                <a:gd name="connsiteX79" fmla="*/ 1435206 w 6399361"/>
                <a:gd name="connsiteY79" fmla="*/ 2547153 h 6566699"/>
                <a:gd name="connsiteX80" fmla="*/ 1289156 w 6399361"/>
                <a:gd name="connsiteY80" fmla="*/ 2305853 h 6566699"/>
                <a:gd name="connsiteX81" fmla="*/ 1200256 w 6399361"/>
                <a:gd name="connsiteY81" fmla="*/ 2204253 h 6566699"/>
                <a:gd name="connsiteX82" fmla="*/ 1295506 w 6399361"/>
                <a:gd name="connsiteY82" fmla="*/ 2007403 h 6566699"/>
                <a:gd name="connsiteX83" fmla="*/ 1143106 w 6399361"/>
                <a:gd name="connsiteY83" fmla="*/ 1994703 h 6566699"/>
                <a:gd name="connsiteX84" fmla="*/ 1187556 w 6399361"/>
                <a:gd name="connsiteY84" fmla="*/ 1874053 h 6566699"/>
                <a:gd name="connsiteX85" fmla="*/ 1041506 w 6399361"/>
                <a:gd name="connsiteY85" fmla="*/ 1791503 h 6566699"/>
                <a:gd name="connsiteX86" fmla="*/ 965306 w 6399361"/>
                <a:gd name="connsiteY86" fmla="*/ 1823253 h 6566699"/>
                <a:gd name="connsiteX87" fmla="*/ 851006 w 6399361"/>
                <a:gd name="connsiteY87" fmla="*/ 1899453 h 6566699"/>
                <a:gd name="connsiteX88" fmla="*/ 806556 w 6399361"/>
                <a:gd name="connsiteY88" fmla="*/ 2083603 h 6566699"/>
                <a:gd name="connsiteX89" fmla="*/ 819256 w 6399361"/>
                <a:gd name="connsiteY89" fmla="*/ 2166153 h 6566699"/>
                <a:gd name="connsiteX90" fmla="*/ 666856 w 6399361"/>
                <a:gd name="connsiteY90" fmla="*/ 2305853 h 6566699"/>
                <a:gd name="connsiteX91" fmla="*/ 520806 w 6399361"/>
                <a:gd name="connsiteY91" fmla="*/ 2509053 h 6566699"/>
                <a:gd name="connsiteX92" fmla="*/ 520806 w 6399361"/>
                <a:gd name="connsiteY92" fmla="*/ 2724953 h 6566699"/>
                <a:gd name="connsiteX93" fmla="*/ 743056 w 6399361"/>
                <a:gd name="connsiteY93" fmla="*/ 2915453 h 6566699"/>
                <a:gd name="connsiteX94" fmla="*/ 895456 w 6399361"/>
                <a:gd name="connsiteY94" fmla="*/ 2896403 h 6566699"/>
                <a:gd name="connsiteX95" fmla="*/ 946256 w 6399361"/>
                <a:gd name="connsiteY95" fmla="*/ 3042453 h 6566699"/>
                <a:gd name="connsiteX96" fmla="*/ 1022456 w 6399361"/>
                <a:gd name="connsiteY96" fmla="*/ 3220253 h 6566699"/>
                <a:gd name="connsiteX97" fmla="*/ 1174856 w 6399361"/>
                <a:gd name="connsiteY97" fmla="*/ 3353603 h 6566699"/>
                <a:gd name="connsiteX98" fmla="*/ 1251056 w 6399361"/>
                <a:gd name="connsiteY98" fmla="*/ 3588553 h 6566699"/>
                <a:gd name="connsiteX99" fmla="*/ 984356 w 6399361"/>
                <a:gd name="connsiteY99" fmla="*/ 3556803 h 6566699"/>
                <a:gd name="connsiteX100" fmla="*/ 647806 w 6399361"/>
                <a:gd name="connsiteY100" fmla="*/ 3563153 h 6566699"/>
                <a:gd name="connsiteX101" fmla="*/ 628756 w 6399361"/>
                <a:gd name="connsiteY101" fmla="*/ 3779053 h 6566699"/>
                <a:gd name="connsiteX102" fmla="*/ 609706 w 6399361"/>
                <a:gd name="connsiteY102" fmla="*/ 4039403 h 6566699"/>
                <a:gd name="connsiteX103" fmla="*/ 622406 w 6399361"/>
                <a:gd name="connsiteY103" fmla="*/ 4242603 h 6566699"/>
                <a:gd name="connsiteX104" fmla="*/ 679556 w 6399361"/>
                <a:gd name="connsiteY104" fmla="*/ 4280703 h 6566699"/>
                <a:gd name="connsiteX105" fmla="*/ 812906 w 6399361"/>
                <a:gd name="connsiteY105" fmla="*/ 4395003 h 6566699"/>
                <a:gd name="connsiteX106" fmla="*/ 984356 w 6399361"/>
                <a:gd name="connsiteY106" fmla="*/ 4433103 h 6566699"/>
                <a:gd name="connsiteX0" fmla="*/ 984356 w 6399361"/>
                <a:gd name="connsiteY0" fmla="*/ 4433103 h 6566699"/>
                <a:gd name="connsiteX1" fmla="*/ 1041506 w 6399361"/>
                <a:gd name="connsiteY1" fmla="*/ 4363253 h 6566699"/>
                <a:gd name="connsiteX2" fmla="*/ 850972 w 6399361"/>
                <a:gd name="connsiteY2" fmla="*/ 4577543 h 6566699"/>
                <a:gd name="connsiteX3" fmla="*/ 484224 w 6399361"/>
                <a:gd name="connsiteY3" fmla="*/ 4910897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50405 w 6399361"/>
                <a:gd name="connsiteY22" fmla="*/ 5014934 h 6566699"/>
                <a:gd name="connsiteX23" fmla="*/ 4178376 w 6399361"/>
                <a:gd name="connsiteY23" fmla="*/ 4464853 h 6566699"/>
                <a:gd name="connsiteX24" fmla="*/ 4819756 w 6399361"/>
                <a:gd name="connsiteY24" fmla="*/ 4350553 h 6566699"/>
                <a:gd name="connsiteX25" fmla="*/ 4895956 w 6399361"/>
                <a:gd name="connsiteY25" fmla="*/ 4134653 h 6566699"/>
                <a:gd name="connsiteX26" fmla="*/ 5130906 w 6399361"/>
                <a:gd name="connsiteY26" fmla="*/ 4102903 h 6566699"/>
                <a:gd name="connsiteX27" fmla="*/ 5257906 w 6399361"/>
                <a:gd name="connsiteY27" fmla="*/ 4261653 h 6566699"/>
                <a:gd name="connsiteX28" fmla="*/ 5315056 w 6399361"/>
                <a:gd name="connsiteY28" fmla="*/ 4020353 h 6566699"/>
                <a:gd name="connsiteX29" fmla="*/ 5334106 w 6399361"/>
                <a:gd name="connsiteY29" fmla="*/ 3925103 h 6566699"/>
                <a:gd name="connsiteX30" fmla="*/ 5175356 w 6399361"/>
                <a:gd name="connsiteY30" fmla="*/ 3772703 h 6566699"/>
                <a:gd name="connsiteX31" fmla="*/ 5086456 w 6399361"/>
                <a:gd name="connsiteY31" fmla="*/ 3556803 h 6566699"/>
                <a:gd name="connsiteX32" fmla="*/ 5130906 w 6399361"/>
                <a:gd name="connsiteY32" fmla="*/ 3423453 h 6566699"/>
                <a:gd name="connsiteX33" fmla="*/ 5264256 w 6399361"/>
                <a:gd name="connsiteY33" fmla="*/ 3334553 h 6566699"/>
                <a:gd name="connsiteX34" fmla="*/ 5016606 w 6399361"/>
                <a:gd name="connsiteY34" fmla="*/ 3042453 h 6566699"/>
                <a:gd name="connsiteX35" fmla="*/ 5105506 w 6399361"/>
                <a:gd name="connsiteY35" fmla="*/ 2953553 h 6566699"/>
                <a:gd name="connsiteX36" fmla="*/ 5213456 w 6399361"/>
                <a:gd name="connsiteY36" fmla="*/ 3029753 h 6566699"/>
                <a:gd name="connsiteX37" fmla="*/ 5257906 w 6399361"/>
                <a:gd name="connsiteY37" fmla="*/ 2972603 h 6566699"/>
                <a:gd name="connsiteX38" fmla="*/ 5194406 w 6399361"/>
                <a:gd name="connsiteY38" fmla="*/ 2883703 h 6566699"/>
                <a:gd name="connsiteX39" fmla="*/ 5397606 w 6399361"/>
                <a:gd name="connsiteY39" fmla="*/ 2763053 h 6566699"/>
                <a:gd name="connsiteX40" fmla="*/ 5530956 w 6399361"/>
                <a:gd name="connsiteY40" fmla="*/ 2737653 h 6566699"/>
                <a:gd name="connsiteX41" fmla="*/ 5638906 w 6399361"/>
                <a:gd name="connsiteY41" fmla="*/ 2845603 h 6566699"/>
                <a:gd name="connsiteX42" fmla="*/ 5753206 w 6399361"/>
                <a:gd name="connsiteY42" fmla="*/ 2832903 h 6566699"/>
                <a:gd name="connsiteX43" fmla="*/ 5823056 w 6399361"/>
                <a:gd name="connsiteY43" fmla="*/ 2909103 h 6566699"/>
                <a:gd name="connsiteX44" fmla="*/ 5892906 w 6399361"/>
                <a:gd name="connsiteY44" fmla="*/ 2832903 h 6566699"/>
                <a:gd name="connsiteX45" fmla="*/ 6013556 w 6399361"/>
                <a:gd name="connsiteY45" fmla="*/ 2896403 h 6566699"/>
                <a:gd name="connsiteX46" fmla="*/ 6089756 w 6399361"/>
                <a:gd name="connsiteY46" fmla="*/ 2724953 h 6566699"/>
                <a:gd name="connsiteX47" fmla="*/ 6108806 w 6399361"/>
                <a:gd name="connsiteY47" fmla="*/ 2617003 h 6566699"/>
                <a:gd name="connsiteX48" fmla="*/ 6399361 w 6399361"/>
                <a:gd name="connsiteY48" fmla="*/ 2699039 h 6566699"/>
                <a:gd name="connsiteX49" fmla="*/ 6310388 w 6399361"/>
                <a:gd name="connsiteY49" fmla="*/ 629427 h 6566699"/>
                <a:gd name="connsiteX50" fmla="*/ 6280196 w 6399361"/>
                <a:gd name="connsiteY50" fmla="*/ 557989 h 6566699"/>
                <a:gd name="connsiteX51" fmla="*/ 5884936 w 6399361"/>
                <a:gd name="connsiteY51" fmla="*/ 357941 h 6566699"/>
                <a:gd name="connsiteX52" fmla="*/ 5545882 w 6399361"/>
                <a:gd name="connsiteY52" fmla="*/ 326023 h 6566699"/>
                <a:gd name="connsiteX53" fmla="*/ 5198470 w 6399361"/>
                <a:gd name="connsiteY53" fmla="*/ 504266 h 6566699"/>
                <a:gd name="connsiteX54" fmla="*/ 4695430 w 6399361"/>
                <a:gd name="connsiteY54" fmla="*/ 493738 h 6566699"/>
                <a:gd name="connsiteX55" fmla="*/ 4824985 w 6399361"/>
                <a:gd name="connsiteY55" fmla="*/ 847843 h 6566699"/>
                <a:gd name="connsiteX56" fmla="*/ 4657049 w 6399361"/>
                <a:gd name="connsiteY56" fmla="*/ 886271 h 6566699"/>
                <a:gd name="connsiteX57" fmla="*/ 4311756 w 6399361"/>
                <a:gd name="connsiteY57" fmla="*/ 343675 h 6566699"/>
                <a:gd name="connsiteX58" fmla="*/ 3524505 w 6399361"/>
                <a:gd name="connsiteY58" fmla="*/ 113939 h 6566699"/>
                <a:gd name="connsiteX59" fmla="*/ 3408440 w 6399361"/>
                <a:gd name="connsiteY59" fmla="*/ 135687 h 6566699"/>
                <a:gd name="connsiteX60" fmla="*/ 3412899 w 6399361"/>
                <a:gd name="connsiteY60" fmla="*/ 145432 h 6566699"/>
                <a:gd name="connsiteX61" fmla="*/ 3212476 w 6399361"/>
                <a:gd name="connsiteY61" fmla="*/ 280927 h 6566699"/>
                <a:gd name="connsiteX62" fmla="*/ 3188444 w 6399361"/>
                <a:gd name="connsiteY62" fmla="*/ 328302 h 6566699"/>
                <a:gd name="connsiteX63" fmla="*/ 2878661 w 6399361"/>
                <a:gd name="connsiteY63" fmla="*/ 411748 h 6566699"/>
                <a:gd name="connsiteX64" fmla="*/ 2487686 w 6399361"/>
                <a:gd name="connsiteY64" fmla="*/ 850091 h 6566699"/>
                <a:gd name="connsiteX65" fmla="*/ 2360686 w 6399361"/>
                <a:gd name="connsiteY65" fmla="*/ 1080303 h 6566699"/>
                <a:gd name="connsiteX66" fmla="*/ 2286106 w 6399361"/>
                <a:gd name="connsiteY66" fmla="*/ 1118403 h 6566699"/>
                <a:gd name="connsiteX67" fmla="*/ 2355956 w 6399361"/>
                <a:gd name="connsiteY67" fmla="*/ 1480353 h 6566699"/>
                <a:gd name="connsiteX68" fmla="*/ 2330556 w 6399361"/>
                <a:gd name="connsiteY68" fmla="*/ 1556553 h 6566699"/>
                <a:gd name="connsiteX69" fmla="*/ 2355956 w 6399361"/>
                <a:gd name="connsiteY69" fmla="*/ 1658153 h 6566699"/>
                <a:gd name="connsiteX70" fmla="*/ 2260706 w 6399361"/>
                <a:gd name="connsiteY70" fmla="*/ 1753403 h 6566699"/>
                <a:gd name="connsiteX71" fmla="*/ 2209906 w 6399361"/>
                <a:gd name="connsiteY71" fmla="*/ 1956603 h 6566699"/>
                <a:gd name="connsiteX72" fmla="*/ 1981306 w 6399361"/>
                <a:gd name="connsiteY72" fmla="*/ 2064553 h 6566699"/>
                <a:gd name="connsiteX73" fmla="*/ 1962256 w 6399361"/>
                <a:gd name="connsiteY73" fmla="*/ 2356653 h 6566699"/>
                <a:gd name="connsiteX74" fmla="*/ 2038456 w 6399361"/>
                <a:gd name="connsiteY74" fmla="*/ 2432853 h 6566699"/>
                <a:gd name="connsiteX75" fmla="*/ 2006706 w 6399361"/>
                <a:gd name="connsiteY75" fmla="*/ 2483653 h 6566699"/>
                <a:gd name="connsiteX76" fmla="*/ 1809856 w 6399361"/>
                <a:gd name="connsiteY76" fmla="*/ 2509053 h 6566699"/>
                <a:gd name="connsiteX77" fmla="*/ 1651106 w 6399361"/>
                <a:gd name="connsiteY77" fmla="*/ 2699553 h 6566699"/>
                <a:gd name="connsiteX78" fmla="*/ 1530456 w 6399361"/>
                <a:gd name="connsiteY78" fmla="*/ 2623353 h 6566699"/>
                <a:gd name="connsiteX79" fmla="*/ 1435206 w 6399361"/>
                <a:gd name="connsiteY79" fmla="*/ 2547153 h 6566699"/>
                <a:gd name="connsiteX80" fmla="*/ 1289156 w 6399361"/>
                <a:gd name="connsiteY80" fmla="*/ 2305853 h 6566699"/>
                <a:gd name="connsiteX81" fmla="*/ 1200256 w 6399361"/>
                <a:gd name="connsiteY81" fmla="*/ 2204253 h 6566699"/>
                <a:gd name="connsiteX82" fmla="*/ 1295506 w 6399361"/>
                <a:gd name="connsiteY82" fmla="*/ 2007403 h 6566699"/>
                <a:gd name="connsiteX83" fmla="*/ 1143106 w 6399361"/>
                <a:gd name="connsiteY83" fmla="*/ 1994703 h 6566699"/>
                <a:gd name="connsiteX84" fmla="*/ 1187556 w 6399361"/>
                <a:gd name="connsiteY84" fmla="*/ 1874053 h 6566699"/>
                <a:gd name="connsiteX85" fmla="*/ 1041506 w 6399361"/>
                <a:gd name="connsiteY85" fmla="*/ 1791503 h 6566699"/>
                <a:gd name="connsiteX86" fmla="*/ 965306 w 6399361"/>
                <a:gd name="connsiteY86" fmla="*/ 1823253 h 6566699"/>
                <a:gd name="connsiteX87" fmla="*/ 851006 w 6399361"/>
                <a:gd name="connsiteY87" fmla="*/ 1899453 h 6566699"/>
                <a:gd name="connsiteX88" fmla="*/ 806556 w 6399361"/>
                <a:gd name="connsiteY88" fmla="*/ 2083603 h 6566699"/>
                <a:gd name="connsiteX89" fmla="*/ 819256 w 6399361"/>
                <a:gd name="connsiteY89" fmla="*/ 2166153 h 6566699"/>
                <a:gd name="connsiteX90" fmla="*/ 666856 w 6399361"/>
                <a:gd name="connsiteY90" fmla="*/ 2305853 h 6566699"/>
                <a:gd name="connsiteX91" fmla="*/ 520806 w 6399361"/>
                <a:gd name="connsiteY91" fmla="*/ 2509053 h 6566699"/>
                <a:gd name="connsiteX92" fmla="*/ 520806 w 6399361"/>
                <a:gd name="connsiteY92" fmla="*/ 2724953 h 6566699"/>
                <a:gd name="connsiteX93" fmla="*/ 743056 w 6399361"/>
                <a:gd name="connsiteY93" fmla="*/ 2915453 h 6566699"/>
                <a:gd name="connsiteX94" fmla="*/ 895456 w 6399361"/>
                <a:gd name="connsiteY94" fmla="*/ 2896403 h 6566699"/>
                <a:gd name="connsiteX95" fmla="*/ 946256 w 6399361"/>
                <a:gd name="connsiteY95" fmla="*/ 3042453 h 6566699"/>
                <a:gd name="connsiteX96" fmla="*/ 1022456 w 6399361"/>
                <a:gd name="connsiteY96" fmla="*/ 3220253 h 6566699"/>
                <a:gd name="connsiteX97" fmla="*/ 1174856 w 6399361"/>
                <a:gd name="connsiteY97" fmla="*/ 3353603 h 6566699"/>
                <a:gd name="connsiteX98" fmla="*/ 1251056 w 6399361"/>
                <a:gd name="connsiteY98" fmla="*/ 3588553 h 6566699"/>
                <a:gd name="connsiteX99" fmla="*/ 984356 w 6399361"/>
                <a:gd name="connsiteY99" fmla="*/ 3556803 h 6566699"/>
                <a:gd name="connsiteX100" fmla="*/ 647806 w 6399361"/>
                <a:gd name="connsiteY100" fmla="*/ 3563153 h 6566699"/>
                <a:gd name="connsiteX101" fmla="*/ 628756 w 6399361"/>
                <a:gd name="connsiteY101" fmla="*/ 3779053 h 6566699"/>
                <a:gd name="connsiteX102" fmla="*/ 609706 w 6399361"/>
                <a:gd name="connsiteY102" fmla="*/ 4039403 h 6566699"/>
                <a:gd name="connsiteX103" fmla="*/ 622406 w 6399361"/>
                <a:gd name="connsiteY103" fmla="*/ 4242603 h 6566699"/>
                <a:gd name="connsiteX104" fmla="*/ 679556 w 6399361"/>
                <a:gd name="connsiteY104" fmla="*/ 4280703 h 6566699"/>
                <a:gd name="connsiteX105" fmla="*/ 812906 w 6399361"/>
                <a:gd name="connsiteY105" fmla="*/ 4395003 h 6566699"/>
                <a:gd name="connsiteX106" fmla="*/ 984356 w 6399361"/>
                <a:gd name="connsiteY106" fmla="*/ 4433103 h 6566699"/>
                <a:gd name="connsiteX0" fmla="*/ 984356 w 6399361"/>
                <a:gd name="connsiteY0" fmla="*/ 4433103 h 6566699"/>
                <a:gd name="connsiteX1" fmla="*/ 1041506 w 6399361"/>
                <a:gd name="connsiteY1" fmla="*/ 4363253 h 6566699"/>
                <a:gd name="connsiteX2" fmla="*/ 850972 w 6399361"/>
                <a:gd name="connsiteY2" fmla="*/ 457754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50405 w 6399361"/>
                <a:gd name="connsiteY22" fmla="*/ 5014934 h 6566699"/>
                <a:gd name="connsiteX23" fmla="*/ 4178376 w 6399361"/>
                <a:gd name="connsiteY23" fmla="*/ 4464853 h 6566699"/>
                <a:gd name="connsiteX24" fmla="*/ 4819756 w 6399361"/>
                <a:gd name="connsiteY24" fmla="*/ 4350553 h 6566699"/>
                <a:gd name="connsiteX25" fmla="*/ 4895956 w 6399361"/>
                <a:gd name="connsiteY25" fmla="*/ 4134653 h 6566699"/>
                <a:gd name="connsiteX26" fmla="*/ 5130906 w 6399361"/>
                <a:gd name="connsiteY26" fmla="*/ 4102903 h 6566699"/>
                <a:gd name="connsiteX27" fmla="*/ 5257906 w 6399361"/>
                <a:gd name="connsiteY27" fmla="*/ 4261653 h 6566699"/>
                <a:gd name="connsiteX28" fmla="*/ 5315056 w 6399361"/>
                <a:gd name="connsiteY28" fmla="*/ 4020353 h 6566699"/>
                <a:gd name="connsiteX29" fmla="*/ 5334106 w 6399361"/>
                <a:gd name="connsiteY29" fmla="*/ 3925103 h 6566699"/>
                <a:gd name="connsiteX30" fmla="*/ 5175356 w 6399361"/>
                <a:gd name="connsiteY30" fmla="*/ 3772703 h 6566699"/>
                <a:gd name="connsiteX31" fmla="*/ 5086456 w 6399361"/>
                <a:gd name="connsiteY31" fmla="*/ 3556803 h 6566699"/>
                <a:gd name="connsiteX32" fmla="*/ 5130906 w 6399361"/>
                <a:gd name="connsiteY32" fmla="*/ 3423453 h 6566699"/>
                <a:gd name="connsiteX33" fmla="*/ 5264256 w 6399361"/>
                <a:gd name="connsiteY33" fmla="*/ 3334553 h 6566699"/>
                <a:gd name="connsiteX34" fmla="*/ 5016606 w 6399361"/>
                <a:gd name="connsiteY34" fmla="*/ 3042453 h 6566699"/>
                <a:gd name="connsiteX35" fmla="*/ 5105506 w 6399361"/>
                <a:gd name="connsiteY35" fmla="*/ 2953553 h 6566699"/>
                <a:gd name="connsiteX36" fmla="*/ 5213456 w 6399361"/>
                <a:gd name="connsiteY36" fmla="*/ 3029753 h 6566699"/>
                <a:gd name="connsiteX37" fmla="*/ 5257906 w 6399361"/>
                <a:gd name="connsiteY37" fmla="*/ 2972603 h 6566699"/>
                <a:gd name="connsiteX38" fmla="*/ 5194406 w 6399361"/>
                <a:gd name="connsiteY38" fmla="*/ 2883703 h 6566699"/>
                <a:gd name="connsiteX39" fmla="*/ 5397606 w 6399361"/>
                <a:gd name="connsiteY39" fmla="*/ 2763053 h 6566699"/>
                <a:gd name="connsiteX40" fmla="*/ 5530956 w 6399361"/>
                <a:gd name="connsiteY40" fmla="*/ 2737653 h 6566699"/>
                <a:gd name="connsiteX41" fmla="*/ 5638906 w 6399361"/>
                <a:gd name="connsiteY41" fmla="*/ 2845603 h 6566699"/>
                <a:gd name="connsiteX42" fmla="*/ 5753206 w 6399361"/>
                <a:gd name="connsiteY42" fmla="*/ 2832903 h 6566699"/>
                <a:gd name="connsiteX43" fmla="*/ 5823056 w 6399361"/>
                <a:gd name="connsiteY43" fmla="*/ 2909103 h 6566699"/>
                <a:gd name="connsiteX44" fmla="*/ 5892906 w 6399361"/>
                <a:gd name="connsiteY44" fmla="*/ 2832903 h 6566699"/>
                <a:gd name="connsiteX45" fmla="*/ 6013556 w 6399361"/>
                <a:gd name="connsiteY45" fmla="*/ 2896403 h 6566699"/>
                <a:gd name="connsiteX46" fmla="*/ 6089756 w 6399361"/>
                <a:gd name="connsiteY46" fmla="*/ 2724953 h 6566699"/>
                <a:gd name="connsiteX47" fmla="*/ 6108806 w 6399361"/>
                <a:gd name="connsiteY47" fmla="*/ 2617003 h 6566699"/>
                <a:gd name="connsiteX48" fmla="*/ 6399361 w 6399361"/>
                <a:gd name="connsiteY48" fmla="*/ 2699039 h 6566699"/>
                <a:gd name="connsiteX49" fmla="*/ 6310388 w 6399361"/>
                <a:gd name="connsiteY49" fmla="*/ 629427 h 6566699"/>
                <a:gd name="connsiteX50" fmla="*/ 6280196 w 6399361"/>
                <a:gd name="connsiteY50" fmla="*/ 557989 h 6566699"/>
                <a:gd name="connsiteX51" fmla="*/ 5884936 w 6399361"/>
                <a:gd name="connsiteY51" fmla="*/ 357941 h 6566699"/>
                <a:gd name="connsiteX52" fmla="*/ 5545882 w 6399361"/>
                <a:gd name="connsiteY52" fmla="*/ 326023 h 6566699"/>
                <a:gd name="connsiteX53" fmla="*/ 5198470 w 6399361"/>
                <a:gd name="connsiteY53" fmla="*/ 504266 h 6566699"/>
                <a:gd name="connsiteX54" fmla="*/ 4695430 w 6399361"/>
                <a:gd name="connsiteY54" fmla="*/ 493738 h 6566699"/>
                <a:gd name="connsiteX55" fmla="*/ 4824985 w 6399361"/>
                <a:gd name="connsiteY55" fmla="*/ 847843 h 6566699"/>
                <a:gd name="connsiteX56" fmla="*/ 4657049 w 6399361"/>
                <a:gd name="connsiteY56" fmla="*/ 886271 h 6566699"/>
                <a:gd name="connsiteX57" fmla="*/ 4311756 w 6399361"/>
                <a:gd name="connsiteY57" fmla="*/ 343675 h 6566699"/>
                <a:gd name="connsiteX58" fmla="*/ 3524505 w 6399361"/>
                <a:gd name="connsiteY58" fmla="*/ 113939 h 6566699"/>
                <a:gd name="connsiteX59" fmla="*/ 3408440 w 6399361"/>
                <a:gd name="connsiteY59" fmla="*/ 135687 h 6566699"/>
                <a:gd name="connsiteX60" fmla="*/ 3412899 w 6399361"/>
                <a:gd name="connsiteY60" fmla="*/ 145432 h 6566699"/>
                <a:gd name="connsiteX61" fmla="*/ 3212476 w 6399361"/>
                <a:gd name="connsiteY61" fmla="*/ 280927 h 6566699"/>
                <a:gd name="connsiteX62" fmla="*/ 3188444 w 6399361"/>
                <a:gd name="connsiteY62" fmla="*/ 328302 h 6566699"/>
                <a:gd name="connsiteX63" fmla="*/ 2878661 w 6399361"/>
                <a:gd name="connsiteY63" fmla="*/ 411748 h 6566699"/>
                <a:gd name="connsiteX64" fmla="*/ 2487686 w 6399361"/>
                <a:gd name="connsiteY64" fmla="*/ 850091 h 6566699"/>
                <a:gd name="connsiteX65" fmla="*/ 2360686 w 6399361"/>
                <a:gd name="connsiteY65" fmla="*/ 1080303 h 6566699"/>
                <a:gd name="connsiteX66" fmla="*/ 2286106 w 6399361"/>
                <a:gd name="connsiteY66" fmla="*/ 1118403 h 6566699"/>
                <a:gd name="connsiteX67" fmla="*/ 2355956 w 6399361"/>
                <a:gd name="connsiteY67" fmla="*/ 1480353 h 6566699"/>
                <a:gd name="connsiteX68" fmla="*/ 2330556 w 6399361"/>
                <a:gd name="connsiteY68" fmla="*/ 1556553 h 6566699"/>
                <a:gd name="connsiteX69" fmla="*/ 2355956 w 6399361"/>
                <a:gd name="connsiteY69" fmla="*/ 1658153 h 6566699"/>
                <a:gd name="connsiteX70" fmla="*/ 2260706 w 6399361"/>
                <a:gd name="connsiteY70" fmla="*/ 1753403 h 6566699"/>
                <a:gd name="connsiteX71" fmla="*/ 2209906 w 6399361"/>
                <a:gd name="connsiteY71" fmla="*/ 1956603 h 6566699"/>
                <a:gd name="connsiteX72" fmla="*/ 1981306 w 6399361"/>
                <a:gd name="connsiteY72" fmla="*/ 2064553 h 6566699"/>
                <a:gd name="connsiteX73" fmla="*/ 1962256 w 6399361"/>
                <a:gd name="connsiteY73" fmla="*/ 2356653 h 6566699"/>
                <a:gd name="connsiteX74" fmla="*/ 2038456 w 6399361"/>
                <a:gd name="connsiteY74" fmla="*/ 2432853 h 6566699"/>
                <a:gd name="connsiteX75" fmla="*/ 2006706 w 6399361"/>
                <a:gd name="connsiteY75" fmla="*/ 2483653 h 6566699"/>
                <a:gd name="connsiteX76" fmla="*/ 1809856 w 6399361"/>
                <a:gd name="connsiteY76" fmla="*/ 2509053 h 6566699"/>
                <a:gd name="connsiteX77" fmla="*/ 1651106 w 6399361"/>
                <a:gd name="connsiteY77" fmla="*/ 2699553 h 6566699"/>
                <a:gd name="connsiteX78" fmla="*/ 1530456 w 6399361"/>
                <a:gd name="connsiteY78" fmla="*/ 2623353 h 6566699"/>
                <a:gd name="connsiteX79" fmla="*/ 1435206 w 6399361"/>
                <a:gd name="connsiteY79" fmla="*/ 2547153 h 6566699"/>
                <a:gd name="connsiteX80" fmla="*/ 1289156 w 6399361"/>
                <a:gd name="connsiteY80" fmla="*/ 2305853 h 6566699"/>
                <a:gd name="connsiteX81" fmla="*/ 1200256 w 6399361"/>
                <a:gd name="connsiteY81" fmla="*/ 2204253 h 6566699"/>
                <a:gd name="connsiteX82" fmla="*/ 1295506 w 6399361"/>
                <a:gd name="connsiteY82" fmla="*/ 2007403 h 6566699"/>
                <a:gd name="connsiteX83" fmla="*/ 1143106 w 6399361"/>
                <a:gd name="connsiteY83" fmla="*/ 1994703 h 6566699"/>
                <a:gd name="connsiteX84" fmla="*/ 1187556 w 6399361"/>
                <a:gd name="connsiteY84" fmla="*/ 1874053 h 6566699"/>
                <a:gd name="connsiteX85" fmla="*/ 1041506 w 6399361"/>
                <a:gd name="connsiteY85" fmla="*/ 1791503 h 6566699"/>
                <a:gd name="connsiteX86" fmla="*/ 965306 w 6399361"/>
                <a:gd name="connsiteY86" fmla="*/ 1823253 h 6566699"/>
                <a:gd name="connsiteX87" fmla="*/ 851006 w 6399361"/>
                <a:gd name="connsiteY87" fmla="*/ 1899453 h 6566699"/>
                <a:gd name="connsiteX88" fmla="*/ 806556 w 6399361"/>
                <a:gd name="connsiteY88" fmla="*/ 2083603 h 6566699"/>
                <a:gd name="connsiteX89" fmla="*/ 819256 w 6399361"/>
                <a:gd name="connsiteY89" fmla="*/ 2166153 h 6566699"/>
                <a:gd name="connsiteX90" fmla="*/ 666856 w 6399361"/>
                <a:gd name="connsiteY90" fmla="*/ 2305853 h 6566699"/>
                <a:gd name="connsiteX91" fmla="*/ 520806 w 6399361"/>
                <a:gd name="connsiteY91" fmla="*/ 2509053 h 6566699"/>
                <a:gd name="connsiteX92" fmla="*/ 520806 w 6399361"/>
                <a:gd name="connsiteY92" fmla="*/ 2724953 h 6566699"/>
                <a:gd name="connsiteX93" fmla="*/ 743056 w 6399361"/>
                <a:gd name="connsiteY93" fmla="*/ 2915453 h 6566699"/>
                <a:gd name="connsiteX94" fmla="*/ 895456 w 6399361"/>
                <a:gd name="connsiteY94" fmla="*/ 2896403 h 6566699"/>
                <a:gd name="connsiteX95" fmla="*/ 946256 w 6399361"/>
                <a:gd name="connsiteY95" fmla="*/ 3042453 h 6566699"/>
                <a:gd name="connsiteX96" fmla="*/ 1022456 w 6399361"/>
                <a:gd name="connsiteY96" fmla="*/ 3220253 h 6566699"/>
                <a:gd name="connsiteX97" fmla="*/ 1174856 w 6399361"/>
                <a:gd name="connsiteY97" fmla="*/ 3353603 h 6566699"/>
                <a:gd name="connsiteX98" fmla="*/ 1251056 w 6399361"/>
                <a:gd name="connsiteY98" fmla="*/ 3588553 h 6566699"/>
                <a:gd name="connsiteX99" fmla="*/ 984356 w 6399361"/>
                <a:gd name="connsiteY99" fmla="*/ 3556803 h 6566699"/>
                <a:gd name="connsiteX100" fmla="*/ 647806 w 6399361"/>
                <a:gd name="connsiteY100" fmla="*/ 3563153 h 6566699"/>
                <a:gd name="connsiteX101" fmla="*/ 628756 w 6399361"/>
                <a:gd name="connsiteY101" fmla="*/ 3779053 h 6566699"/>
                <a:gd name="connsiteX102" fmla="*/ 609706 w 6399361"/>
                <a:gd name="connsiteY102" fmla="*/ 4039403 h 6566699"/>
                <a:gd name="connsiteX103" fmla="*/ 622406 w 6399361"/>
                <a:gd name="connsiteY103" fmla="*/ 4242603 h 6566699"/>
                <a:gd name="connsiteX104" fmla="*/ 679556 w 6399361"/>
                <a:gd name="connsiteY104" fmla="*/ 4280703 h 6566699"/>
                <a:gd name="connsiteX105" fmla="*/ 812906 w 6399361"/>
                <a:gd name="connsiteY105" fmla="*/ 4395003 h 6566699"/>
                <a:gd name="connsiteX106" fmla="*/ 984356 w 6399361"/>
                <a:gd name="connsiteY106" fmla="*/ 4433103 h 6566699"/>
                <a:gd name="connsiteX0" fmla="*/ 984356 w 6399361"/>
                <a:gd name="connsiteY0" fmla="*/ 4433103 h 6566699"/>
                <a:gd name="connsiteX1" fmla="*/ 1041506 w 6399361"/>
                <a:gd name="connsiteY1" fmla="*/ 4363253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50405 w 6399361"/>
                <a:gd name="connsiteY22" fmla="*/ 5014934 h 6566699"/>
                <a:gd name="connsiteX23" fmla="*/ 4178376 w 6399361"/>
                <a:gd name="connsiteY23" fmla="*/ 4464853 h 6566699"/>
                <a:gd name="connsiteX24" fmla="*/ 4819756 w 6399361"/>
                <a:gd name="connsiteY24" fmla="*/ 4350553 h 6566699"/>
                <a:gd name="connsiteX25" fmla="*/ 4895956 w 6399361"/>
                <a:gd name="connsiteY25" fmla="*/ 4134653 h 6566699"/>
                <a:gd name="connsiteX26" fmla="*/ 5130906 w 6399361"/>
                <a:gd name="connsiteY26" fmla="*/ 4102903 h 6566699"/>
                <a:gd name="connsiteX27" fmla="*/ 5257906 w 6399361"/>
                <a:gd name="connsiteY27" fmla="*/ 4261653 h 6566699"/>
                <a:gd name="connsiteX28" fmla="*/ 5315056 w 6399361"/>
                <a:gd name="connsiteY28" fmla="*/ 4020353 h 6566699"/>
                <a:gd name="connsiteX29" fmla="*/ 5334106 w 6399361"/>
                <a:gd name="connsiteY29" fmla="*/ 3925103 h 6566699"/>
                <a:gd name="connsiteX30" fmla="*/ 5175356 w 6399361"/>
                <a:gd name="connsiteY30" fmla="*/ 3772703 h 6566699"/>
                <a:gd name="connsiteX31" fmla="*/ 5086456 w 6399361"/>
                <a:gd name="connsiteY31" fmla="*/ 3556803 h 6566699"/>
                <a:gd name="connsiteX32" fmla="*/ 5130906 w 6399361"/>
                <a:gd name="connsiteY32" fmla="*/ 3423453 h 6566699"/>
                <a:gd name="connsiteX33" fmla="*/ 5264256 w 6399361"/>
                <a:gd name="connsiteY33" fmla="*/ 3334553 h 6566699"/>
                <a:gd name="connsiteX34" fmla="*/ 5016606 w 6399361"/>
                <a:gd name="connsiteY34" fmla="*/ 3042453 h 6566699"/>
                <a:gd name="connsiteX35" fmla="*/ 5105506 w 6399361"/>
                <a:gd name="connsiteY35" fmla="*/ 2953553 h 6566699"/>
                <a:gd name="connsiteX36" fmla="*/ 5213456 w 6399361"/>
                <a:gd name="connsiteY36" fmla="*/ 3029753 h 6566699"/>
                <a:gd name="connsiteX37" fmla="*/ 5257906 w 6399361"/>
                <a:gd name="connsiteY37" fmla="*/ 2972603 h 6566699"/>
                <a:gd name="connsiteX38" fmla="*/ 5194406 w 6399361"/>
                <a:gd name="connsiteY38" fmla="*/ 2883703 h 6566699"/>
                <a:gd name="connsiteX39" fmla="*/ 5397606 w 6399361"/>
                <a:gd name="connsiteY39" fmla="*/ 2763053 h 6566699"/>
                <a:gd name="connsiteX40" fmla="*/ 5530956 w 6399361"/>
                <a:gd name="connsiteY40" fmla="*/ 2737653 h 6566699"/>
                <a:gd name="connsiteX41" fmla="*/ 5638906 w 6399361"/>
                <a:gd name="connsiteY41" fmla="*/ 2845603 h 6566699"/>
                <a:gd name="connsiteX42" fmla="*/ 5753206 w 6399361"/>
                <a:gd name="connsiteY42" fmla="*/ 2832903 h 6566699"/>
                <a:gd name="connsiteX43" fmla="*/ 5823056 w 6399361"/>
                <a:gd name="connsiteY43" fmla="*/ 2909103 h 6566699"/>
                <a:gd name="connsiteX44" fmla="*/ 5892906 w 6399361"/>
                <a:gd name="connsiteY44" fmla="*/ 2832903 h 6566699"/>
                <a:gd name="connsiteX45" fmla="*/ 6013556 w 6399361"/>
                <a:gd name="connsiteY45" fmla="*/ 2896403 h 6566699"/>
                <a:gd name="connsiteX46" fmla="*/ 6089756 w 6399361"/>
                <a:gd name="connsiteY46" fmla="*/ 2724953 h 6566699"/>
                <a:gd name="connsiteX47" fmla="*/ 6108806 w 6399361"/>
                <a:gd name="connsiteY47" fmla="*/ 2617003 h 6566699"/>
                <a:gd name="connsiteX48" fmla="*/ 6399361 w 6399361"/>
                <a:gd name="connsiteY48" fmla="*/ 2699039 h 6566699"/>
                <a:gd name="connsiteX49" fmla="*/ 6310388 w 6399361"/>
                <a:gd name="connsiteY49" fmla="*/ 629427 h 6566699"/>
                <a:gd name="connsiteX50" fmla="*/ 6280196 w 6399361"/>
                <a:gd name="connsiteY50" fmla="*/ 557989 h 6566699"/>
                <a:gd name="connsiteX51" fmla="*/ 5884936 w 6399361"/>
                <a:gd name="connsiteY51" fmla="*/ 357941 h 6566699"/>
                <a:gd name="connsiteX52" fmla="*/ 5545882 w 6399361"/>
                <a:gd name="connsiteY52" fmla="*/ 326023 h 6566699"/>
                <a:gd name="connsiteX53" fmla="*/ 5198470 w 6399361"/>
                <a:gd name="connsiteY53" fmla="*/ 504266 h 6566699"/>
                <a:gd name="connsiteX54" fmla="*/ 4695430 w 6399361"/>
                <a:gd name="connsiteY54" fmla="*/ 493738 h 6566699"/>
                <a:gd name="connsiteX55" fmla="*/ 4824985 w 6399361"/>
                <a:gd name="connsiteY55" fmla="*/ 847843 h 6566699"/>
                <a:gd name="connsiteX56" fmla="*/ 4657049 w 6399361"/>
                <a:gd name="connsiteY56" fmla="*/ 886271 h 6566699"/>
                <a:gd name="connsiteX57" fmla="*/ 4311756 w 6399361"/>
                <a:gd name="connsiteY57" fmla="*/ 343675 h 6566699"/>
                <a:gd name="connsiteX58" fmla="*/ 3524505 w 6399361"/>
                <a:gd name="connsiteY58" fmla="*/ 113939 h 6566699"/>
                <a:gd name="connsiteX59" fmla="*/ 3408440 w 6399361"/>
                <a:gd name="connsiteY59" fmla="*/ 135687 h 6566699"/>
                <a:gd name="connsiteX60" fmla="*/ 3412899 w 6399361"/>
                <a:gd name="connsiteY60" fmla="*/ 145432 h 6566699"/>
                <a:gd name="connsiteX61" fmla="*/ 3212476 w 6399361"/>
                <a:gd name="connsiteY61" fmla="*/ 280927 h 6566699"/>
                <a:gd name="connsiteX62" fmla="*/ 3188444 w 6399361"/>
                <a:gd name="connsiteY62" fmla="*/ 328302 h 6566699"/>
                <a:gd name="connsiteX63" fmla="*/ 2878661 w 6399361"/>
                <a:gd name="connsiteY63" fmla="*/ 411748 h 6566699"/>
                <a:gd name="connsiteX64" fmla="*/ 2487686 w 6399361"/>
                <a:gd name="connsiteY64" fmla="*/ 850091 h 6566699"/>
                <a:gd name="connsiteX65" fmla="*/ 2360686 w 6399361"/>
                <a:gd name="connsiteY65" fmla="*/ 1080303 h 6566699"/>
                <a:gd name="connsiteX66" fmla="*/ 2286106 w 6399361"/>
                <a:gd name="connsiteY66" fmla="*/ 1118403 h 6566699"/>
                <a:gd name="connsiteX67" fmla="*/ 2355956 w 6399361"/>
                <a:gd name="connsiteY67" fmla="*/ 1480353 h 6566699"/>
                <a:gd name="connsiteX68" fmla="*/ 2330556 w 6399361"/>
                <a:gd name="connsiteY68" fmla="*/ 1556553 h 6566699"/>
                <a:gd name="connsiteX69" fmla="*/ 2355956 w 6399361"/>
                <a:gd name="connsiteY69" fmla="*/ 1658153 h 6566699"/>
                <a:gd name="connsiteX70" fmla="*/ 2260706 w 6399361"/>
                <a:gd name="connsiteY70" fmla="*/ 1753403 h 6566699"/>
                <a:gd name="connsiteX71" fmla="*/ 2209906 w 6399361"/>
                <a:gd name="connsiteY71" fmla="*/ 1956603 h 6566699"/>
                <a:gd name="connsiteX72" fmla="*/ 1981306 w 6399361"/>
                <a:gd name="connsiteY72" fmla="*/ 2064553 h 6566699"/>
                <a:gd name="connsiteX73" fmla="*/ 1962256 w 6399361"/>
                <a:gd name="connsiteY73" fmla="*/ 2356653 h 6566699"/>
                <a:gd name="connsiteX74" fmla="*/ 2038456 w 6399361"/>
                <a:gd name="connsiteY74" fmla="*/ 2432853 h 6566699"/>
                <a:gd name="connsiteX75" fmla="*/ 2006706 w 6399361"/>
                <a:gd name="connsiteY75" fmla="*/ 2483653 h 6566699"/>
                <a:gd name="connsiteX76" fmla="*/ 1809856 w 6399361"/>
                <a:gd name="connsiteY76" fmla="*/ 2509053 h 6566699"/>
                <a:gd name="connsiteX77" fmla="*/ 1651106 w 6399361"/>
                <a:gd name="connsiteY77" fmla="*/ 2699553 h 6566699"/>
                <a:gd name="connsiteX78" fmla="*/ 1530456 w 6399361"/>
                <a:gd name="connsiteY78" fmla="*/ 2623353 h 6566699"/>
                <a:gd name="connsiteX79" fmla="*/ 1435206 w 6399361"/>
                <a:gd name="connsiteY79" fmla="*/ 2547153 h 6566699"/>
                <a:gd name="connsiteX80" fmla="*/ 1289156 w 6399361"/>
                <a:gd name="connsiteY80" fmla="*/ 2305853 h 6566699"/>
                <a:gd name="connsiteX81" fmla="*/ 1200256 w 6399361"/>
                <a:gd name="connsiteY81" fmla="*/ 2204253 h 6566699"/>
                <a:gd name="connsiteX82" fmla="*/ 1295506 w 6399361"/>
                <a:gd name="connsiteY82" fmla="*/ 2007403 h 6566699"/>
                <a:gd name="connsiteX83" fmla="*/ 1143106 w 6399361"/>
                <a:gd name="connsiteY83" fmla="*/ 1994703 h 6566699"/>
                <a:gd name="connsiteX84" fmla="*/ 1187556 w 6399361"/>
                <a:gd name="connsiteY84" fmla="*/ 1874053 h 6566699"/>
                <a:gd name="connsiteX85" fmla="*/ 1041506 w 6399361"/>
                <a:gd name="connsiteY85" fmla="*/ 1791503 h 6566699"/>
                <a:gd name="connsiteX86" fmla="*/ 965306 w 6399361"/>
                <a:gd name="connsiteY86" fmla="*/ 1823253 h 6566699"/>
                <a:gd name="connsiteX87" fmla="*/ 851006 w 6399361"/>
                <a:gd name="connsiteY87" fmla="*/ 1899453 h 6566699"/>
                <a:gd name="connsiteX88" fmla="*/ 806556 w 6399361"/>
                <a:gd name="connsiteY88" fmla="*/ 2083603 h 6566699"/>
                <a:gd name="connsiteX89" fmla="*/ 819256 w 6399361"/>
                <a:gd name="connsiteY89" fmla="*/ 2166153 h 6566699"/>
                <a:gd name="connsiteX90" fmla="*/ 666856 w 6399361"/>
                <a:gd name="connsiteY90" fmla="*/ 2305853 h 6566699"/>
                <a:gd name="connsiteX91" fmla="*/ 520806 w 6399361"/>
                <a:gd name="connsiteY91" fmla="*/ 2509053 h 6566699"/>
                <a:gd name="connsiteX92" fmla="*/ 520806 w 6399361"/>
                <a:gd name="connsiteY92" fmla="*/ 2724953 h 6566699"/>
                <a:gd name="connsiteX93" fmla="*/ 743056 w 6399361"/>
                <a:gd name="connsiteY93" fmla="*/ 2915453 h 6566699"/>
                <a:gd name="connsiteX94" fmla="*/ 895456 w 6399361"/>
                <a:gd name="connsiteY94" fmla="*/ 2896403 h 6566699"/>
                <a:gd name="connsiteX95" fmla="*/ 946256 w 6399361"/>
                <a:gd name="connsiteY95" fmla="*/ 3042453 h 6566699"/>
                <a:gd name="connsiteX96" fmla="*/ 1022456 w 6399361"/>
                <a:gd name="connsiteY96" fmla="*/ 3220253 h 6566699"/>
                <a:gd name="connsiteX97" fmla="*/ 1174856 w 6399361"/>
                <a:gd name="connsiteY97" fmla="*/ 3353603 h 6566699"/>
                <a:gd name="connsiteX98" fmla="*/ 1251056 w 6399361"/>
                <a:gd name="connsiteY98" fmla="*/ 3588553 h 6566699"/>
                <a:gd name="connsiteX99" fmla="*/ 984356 w 6399361"/>
                <a:gd name="connsiteY99" fmla="*/ 3556803 h 6566699"/>
                <a:gd name="connsiteX100" fmla="*/ 647806 w 6399361"/>
                <a:gd name="connsiteY100" fmla="*/ 3563153 h 6566699"/>
                <a:gd name="connsiteX101" fmla="*/ 628756 w 6399361"/>
                <a:gd name="connsiteY101" fmla="*/ 3779053 h 6566699"/>
                <a:gd name="connsiteX102" fmla="*/ 609706 w 6399361"/>
                <a:gd name="connsiteY102" fmla="*/ 4039403 h 6566699"/>
                <a:gd name="connsiteX103" fmla="*/ 622406 w 6399361"/>
                <a:gd name="connsiteY103" fmla="*/ 4242603 h 6566699"/>
                <a:gd name="connsiteX104" fmla="*/ 679556 w 6399361"/>
                <a:gd name="connsiteY104" fmla="*/ 4280703 h 6566699"/>
                <a:gd name="connsiteX105" fmla="*/ 812906 w 6399361"/>
                <a:gd name="connsiteY105" fmla="*/ 4395003 h 6566699"/>
                <a:gd name="connsiteX106" fmla="*/ 984356 w 6399361"/>
                <a:gd name="connsiteY106" fmla="*/ 4433103 h 6566699"/>
                <a:gd name="connsiteX0" fmla="*/ 984356 w 6399361"/>
                <a:gd name="connsiteY0" fmla="*/ 4433103 h 6566699"/>
                <a:gd name="connsiteX1" fmla="*/ 1041506 w 6399361"/>
                <a:gd name="connsiteY1" fmla="*/ 4363253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50405 w 6399361"/>
                <a:gd name="connsiteY22" fmla="*/ 5014934 h 6566699"/>
                <a:gd name="connsiteX23" fmla="*/ 4178376 w 6399361"/>
                <a:gd name="connsiteY23" fmla="*/ 4464853 h 6566699"/>
                <a:gd name="connsiteX24" fmla="*/ 4819756 w 6399361"/>
                <a:gd name="connsiteY24" fmla="*/ 4350553 h 6566699"/>
                <a:gd name="connsiteX25" fmla="*/ 4895956 w 6399361"/>
                <a:gd name="connsiteY25" fmla="*/ 4134653 h 6566699"/>
                <a:gd name="connsiteX26" fmla="*/ 5130906 w 6399361"/>
                <a:gd name="connsiteY26" fmla="*/ 4102903 h 6566699"/>
                <a:gd name="connsiteX27" fmla="*/ 5257906 w 6399361"/>
                <a:gd name="connsiteY27" fmla="*/ 4261653 h 6566699"/>
                <a:gd name="connsiteX28" fmla="*/ 5315056 w 6399361"/>
                <a:gd name="connsiteY28" fmla="*/ 4020353 h 6566699"/>
                <a:gd name="connsiteX29" fmla="*/ 5334106 w 6399361"/>
                <a:gd name="connsiteY29" fmla="*/ 3925103 h 6566699"/>
                <a:gd name="connsiteX30" fmla="*/ 5175356 w 6399361"/>
                <a:gd name="connsiteY30" fmla="*/ 3772703 h 6566699"/>
                <a:gd name="connsiteX31" fmla="*/ 5086456 w 6399361"/>
                <a:gd name="connsiteY31" fmla="*/ 3556803 h 6566699"/>
                <a:gd name="connsiteX32" fmla="*/ 5130906 w 6399361"/>
                <a:gd name="connsiteY32" fmla="*/ 3423453 h 6566699"/>
                <a:gd name="connsiteX33" fmla="*/ 5264256 w 6399361"/>
                <a:gd name="connsiteY33" fmla="*/ 3334553 h 6566699"/>
                <a:gd name="connsiteX34" fmla="*/ 5016606 w 6399361"/>
                <a:gd name="connsiteY34" fmla="*/ 3042453 h 6566699"/>
                <a:gd name="connsiteX35" fmla="*/ 5105506 w 6399361"/>
                <a:gd name="connsiteY35" fmla="*/ 2953553 h 6566699"/>
                <a:gd name="connsiteX36" fmla="*/ 5213456 w 6399361"/>
                <a:gd name="connsiteY36" fmla="*/ 3029753 h 6566699"/>
                <a:gd name="connsiteX37" fmla="*/ 5257906 w 6399361"/>
                <a:gd name="connsiteY37" fmla="*/ 2972603 h 6566699"/>
                <a:gd name="connsiteX38" fmla="*/ 5194406 w 6399361"/>
                <a:gd name="connsiteY38" fmla="*/ 2883703 h 6566699"/>
                <a:gd name="connsiteX39" fmla="*/ 5397606 w 6399361"/>
                <a:gd name="connsiteY39" fmla="*/ 2763053 h 6566699"/>
                <a:gd name="connsiteX40" fmla="*/ 5530956 w 6399361"/>
                <a:gd name="connsiteY40" fmla="*/ 2737653 h 6566699"/>
                <a:gd name="connsiteX41" fmla="*/ 5638906 w 6399361"/>
                <a:gd name="connsiteY41" fmla="*/ 2845603 h 6566699"/>
                <a:gd name="connsiteX42" fmla="*/ 5753206 w 6399361"/>
                <a:gd name="connsiteY42" fmla="*/ 2832903 h 6566699"/>
                <a:gd name="connsiteX43" fmla="*/ 5823056 w 6399361"/>
                <a:gd name="connsiteY43" fmla="*/ 2909103 h 6566699"/>
                <a:gd name="connsiteX44" fmla="*/ 5892906 w 6399361"/>
                <a:gd name="connsiteY44" fmla="*/ 2832903 h 6566699"/>
                <a:gd name="connsiteX45" fmla="*/ 6013556 w 6399361"/>
                <a:gd name="connsiteY45" fmla="*/ 2896403 h 6566699"/>
                <a:gd name="connsiteX46" fmla="*/ 6089756 w 6399361"/>
                <a:gd name="connsiteY46" fmla="*/ 2724953 h 6566699"/>
                <a:gd name="connsiteX47" fmla="*/ 6108806 w 6399361"/>
                <a:gd name="connsiteY47" fmla="*/ 2617003 h 6566699"/>
                <a:gd name="connsiteX48" fmla="*/ 6399361 w 6399361"/>
                <a:gd name="connsiteY48" fmla="*/ 2699039 h 6566699"/>
                <a:gd name="connsiteX49" fmla="*/ 6310388 w 6399361"/>
                <a:gd name="connsiteY49" fmla="*/ 629427 h 6566699"/>
                <a:gd name="connsiteX50" fmla="*/ 6280196 w 6399361"/>
                <a:gd name="connsiteY50" fmla="*/ 557989 h 6566699"/>
                <a:gd name="connsiteX51" fmla="*/ 5884936 w 6399361"/>
                <a:gd name="connsiteY51" fmla="*/ 357941 h 6566699"/>
                <a:gd name="connsiteX52" fmla="*/ 5545882 w 6399361"/>
                <a:gd name="connsiteY52" fmla="*/ 326023 h 6566699"/>
                <a:gd name="connsiteX53" fmla="*/ 5198470 w 6399361"/>
                <a:gd name="connsiteY53" fmla="*/ 504266 h 6566699"/>
                <a:gd name="connsiteX54" fmla="*/ 4695430 w 6399361"/>
                <a:gd name="connsiteY54" fmla="*/ 493738 h 6566699"/>
                <a:gd name="connsiteX55" fmla="*/ 4824985 w 6399361"/>
                <a:gd name="connsiteY55" fmla="*/ 847843 h 6566699"/>
                <a:gd name="connsiteX56" fmla="*/ 4657049 w 6399361"/>
                <a:gd name="connsiteY56" fmla="*/ 886271 h 6566699"/>
                <a:gd name="connsiteX57" fmla="*/ 4311756 w 6399361"/>
                <a:gd name="connsiteY57" fmla="*/ 343675 h 6566699"/>
                <a:gd name="connsiteX58" fmla="*/ 3524505 w 6399361"/>
                <a:gd name="connsiteY58" fmla="*/ 113939 h 6566699"/>
                <a:gd name="connsiteX59" fmla="*/ 3408440 w 6399361"/>
                <a:gd name="connsiteY59" fmla="*/ 135687 h 6566699"/>
                <a:gd name="connsiteX60" fmla="*/ 3412899 w 6399361"/>
                <a:gd name="connsiteY60" fmla="*/ 145432 h 6566699"/>
                <a:gd name="connsiteX61" fmla="*/ 3212476 w 6399361"/>
                <a:gd name="connsiteY61" fmla="*/ 280927 h 6566699"/>
                <a:gd name="connsiteX62" fmla="*/ 3188444 w 6399361"/>
                <a:gd name="connsiteY62" fmla="*/ 328302 h 6566699"/>
                <a:gd name="connsiteX63" fmla="*/ 2878661 w 6399361"/>
                <a:gd name="connsiteY63" fmla="*/ 411748 h 6566699"/>
                <a:gd name="connsiteX64" fmla="*/ 2487686 w 6399361"/>
                <a:gd name="connsiteY64" fmla="*/ 850091 h 6566699"/>
                <a:gd name="connsiteX65" fmla="*/ 2360686 w 6399361"/>
                <a:gd name="connsiteY65" fmla="*/ 1080303 h 6566699"/>
                <a:gd name="connsiteX66" fmla="*/ 2286106 w 6399361"/>
                <a:gd name="connsiteY66" fmla="*/ 1118403 h 6566699"/>
                <a:gd name="connsiteX67" fmla="*/ 2355956 w 6399361"/>
                <a:gd name="connsiteY67" fmla="*/ 1480353 h 6566699"/>
                <a:gd name="connsiteX68" fmla="*/ 2330556 w 6399361"/>
                <a:gd name="connsiteY68" fmla="*/ 1556553 h 6566699"/>
                <a:gd name="connsiteX69" fmla="*/ 2355956 w 6399361"/>
                <a:gd name="connsiteY69" fmla="*/ 1658153 h 6566699"/>
                <a:gd name="connsiteX70" fmla="*/ 2260706 w 6399361"/>
                <a:gd name="connsiteY70" fmla="*/ 1753403 h 6566699"/>
                <a:gd name="connsiteX71" fmla="*/ 2209906 w 6399361"/>
                <a:gd name="connsiteY71" fmla="*/ 1956603 h 6566699"/>
                <a:gd name="connsiteX72" fmla="*/ 1981306 w 6399361"/>
                <a:gd name="connsiteY72" fmla="*/ 2064553 h 6566699"/>
                <a:gd name="connsiteX73" fmla="*/ 1962256 w 6399361"/>
                <a:gd name="connsiteY73" fmla="*/ 2356653 h 6566699"/>
                <a:gd name="connsiteX74" fmla="*/ 2038456 w 6399361"/>
                <a:gd name="connsiteY74" fmla="*/ 2432853 h 6566699"/>
                <a:gd name="connsiteX75" fmla="*/ 2006706 w 6399361"/>
                <a:gd name="connsiteY75" fmla="*/ 2483653 h 6566699"/>
                <a:gd name="connsiteX76" fmla="*/ 1809856 w 6399361"/>
                <a:gd name="connsiteY76" fmla="*/ 2509053 h 6566699"/>
                <a:gd name="connsiteX77" fmla="*/ 1651106 w 6399361"/>
                <a:gd name="connsiteY77" fmla="*/ 2699553 h 6566699"/>
                <a:gd name="connsiteX78" fmla="*/ 1530456 w 6399361"/>
                <a:gd name="connsiteY78" fmla="*/ 2623353 h 6566699"/>
                <a:gd name="connsiteX79" fmla="*/ 1435206 w 6399361"/>
                <a:gd name="connsiteY79" fmla="*/ 2547153 h 6566699"/>
                <a:gd name="connsiteX80" fmla="*/ 1289156 w 6399361"/>
                <a:gd name="connsiteY80" fmla="*/ 2305853 h 6566699"/>
                <a:gd name="connsiteX81" fmla="*/ 1200256 w 6399361"/>
                <a:gd name="connsiteY81" fmla="*/ 2204253 h 6566699"/>
                <a:gd name="connsiteX82" fmla="*/ 1295506 w 6399361"/>
                <a:gd name="connsiteY82" fmla="*/ 2007403 h 6566699"/>
                <a:gd name="connsiteX83" fmla="*/ 1143106 w 6399361"/>
                <a:gd name="connsiteY83" fmla="*/ 1994703 h 6566699"/>
                <a:gd name="connsiteX84" fmla="*/ 1187556 w 6399361"/>
                <a:gd name="connsiteY84" fmla="*/ 1874053 h 6566699"/>
                <a:gd name="connsiteX85" fmla="*/ 1041506 w 6399361"/>
                <a:gd name="connsiteY85" fmla="*/ 1791503 h 6566699"/>
                <a:gd name="connsiteX86" fmla="*/ 965306 w 6399361"/>
                <a:gd name="connsiteY86" fmla="*/ 1823253 h 6566699"/>
                <a:gd name="connsiteX87" fmla="*/ 851006 w 6399361"/>
                <a:gd name="connsiteY87" fmla="*/ 1899453 h 6566699"/>
                <a:gd name="connsiteX88" fmla="*/ 806556 w 6399361"/>
                <a:gd name="connsiteY88" fmla="*/ 2083603 h 6566699"/>
                <a:gd name="connsiteX89" fmla="*/ 819256 w 6399361"/>
                <a:gd name="connsiteY89" fmla="*/ 2166153 h 6566699"/>
                <a:gd name="connsiteX90" fmla="*/ 666856 w 6399361"/>
                <a:gd name="connsiteY90" fmla="*/ 2305853 h 6566699"/>
                <a:gd name="connsiteX91" fmla="*/ 520806 w 6399361"/>
                <a:gd name="connsiteY91" fmla="*/ 2509053 h 6566699"/>
                <a:gd name="connsiteX92" fmla="*/ 520806 w 6399361"/>
                <a:gd name="connsiteY92" fmla="*/ 2724953 h 6566699"/>
                <a:gd name="connsiteX93" fmla="*/ 743056 w 6399361"/>
                <a:gd name="connsiteY93" fmla="*/ 2915453 h 6566699"/>
                <a:gd name="connsiteX94" fmla="*/ 895456 w 6399361"/>
                <a:gd name="connsiteY94" fmla="*/ 2896403 h 6566699"/>
                <a:gd name="connsiteX95" fmla="*/ 946256 w 6399361"/>
                <a:gd name="connsiteY95" fmla="*/ 3042453 h 6566699"/>
                <a:gd name="connsiteX96" fmla="*/ 1022456 w 6399361"/>
                <a:gd name="connsiteY96" fmla="*/ 3220253 h 6566699"/>
                <a:gd name="connsiteX97" fmla="*/ 1174856 w 6399361"/>
                <a:gd name="connsiteY97" fmla="*/ 3353603 h 6566699"/>
                <a:gd name="connsiteX98" fmla="*/ 1251056 w 6399361"/>
                <a:gd name="connsiteY98" fmla="*/ 3588553 h 6566699"/>
                <a:gd name="connsiteX99" fmla="*/ 984356 w 6399361"/>
                <a:gd name="connsiteY99" fmla="*/ 3556803 h 6566699"/>
                <a:gd name="connsiteX100" fmla="*/ 647806 w 6399361"/>
                <a:gd name="connsiteY100" fmla="*/ 3563153 h 6566699"/>
                <a:gd name="connsiteX101" fmla="*/ 628756 w 6399361"/>
                <a:gd name="connsiteY101" fmla="*/ 3779053 h 6566699"/>
                <a:gd name="connsiteX102" fmla="*/ 609706 w 6399361"/>
                <a:gd name="connsiteY102" fmla="*/ 4039403 h 6566699"/>
                <a:gd name="connsiteX103" fmla="*/ 622406 w 6399361"/>
                <a:gd name="connsiteY103" fmla="*/ 4242603 h 6566699"/>
                <a:gd name="connsiteX104" fmla="*/ 679556 w 6399361"/>
                <a:gd name="connsiteY104" fmla="*/ 4280703 h 6566699"/>
                <a:gd name="connsiteX105" fmla="*/ 812906 w 6399361"/>
                <a:gd name="connsiteY105" fmla="*/ 4395003 h 6566699"/>
                <a:gd name="connsiteX106" fmla="*/ 984356 w 6399361"/>
                <a:gd name="connsiteY106" fmla="*/ 4433103 h 6566699"/>
                <a:gd name="connsiteX0" fmla="*/ 484258 w 6399361"/>
                <a:gd name="connsiteY0" fmla="*/ 4718831 h 6566699"/>
                <a:gd name="connsiteX1" fmla="*/ 1041506 w 6399361"/>
                <a:gd name="connsiteY1" fmla="*/ 4363253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50405 w 6399361"/>
                <a:gd name="connsiteY22" fmla="*/ 5014934 h 6566699"/>
                <a:gd name="connsiteX23" fmla="*/ 4178376 w 6399361"/>
                <a:gd name="connsiteY23" fmla="*/ 4464853 h 6566699"/>
                <a:gd name="connsiteX24" fmla="*/ 4819756 w 6399361"/>
                <a:gd name="connsiteY24" fmla="*/ 4350553 h 6566699"/>
                <a:gd name="connsiteX25" fmla="*/ 4895956 w 6399361"/>
                <a:gd name="connsiteY25" fmla="*/ 4134653 h 6566699"/>
                <a:gd name="connsiteX26" fmla="*/ 5130906 w 6399361"/>
                <a:gd name="connsiteY26" fmla="*/ 4102903 h 6566699"/>
                <a:gd name="connsiteX27" fmla="*/ 5257906 w 6399361"/>
                <a:gd name="connsiteY27" fmla="*/ 4261653 h 6566699"/>
                <a:gd name="connsiteX28" fmla="*/ 5315056 w 6399361"/>
                <a:gd name="connsiteY28" fmla="*/ 4020353 h 6566699"/>
                <a:gd name="connsiteX29" fmla="*/ 5334106 w 6399361"/>
                <a:gd name="connsiteY29" fmla="*/ 3925103 h 6566699"/>
                <a:gd name="connsiteX30" fmla="*/ 5175356 w 6399361"/>
                <a:gd name="connsiteY30" fmla="*/ 3772703 h 6566699"/>
                <a:gd name="connsiteX31" fmla="*/ 5086456 w 6399361"/>
                <a:gd name="connsiteY31" fmla="*/ 3556803 h 6566699"/>
                <a:gd name="connsiteX32" fmla="*/ 5130906 w 6399361"/>
                <a:gd name="connsiteY32" fmla="*/ 3423453 h 6566699"/>
                <a:gd name="connsiteX33" fmla="*/ 5264256 w 6399361"/>
                <a:gd name="connsiteY33" fmla="*/ 3334553 h 6566699"/>
                <a:gd name="connsiteX34" fmla="*/ 5016606 w 6399361"/>
                <a:gd name="connsiteY34" fmla="*/ 3042453 h 6566699"/>
                <a:gd name="connsiteX35" fmla="*/ 5105506 w 6399361"/>
                <a:gd name="connsiteY35" fmla="*/ 2953553 h 6566699"/>
                <a:gd name="connsiteX36" fmla="*/ 5213456 w 6399361"/>
                <a:gd name="connsiteY36" fmla="*/ 3029753 h 6566699"/>
                <a:gd name="connsiteX37" fmla="*/ 5257906 w 6399361"/>
                <a:gd name="connsiteY37" fmla="*/ 2972603 h 6566699"/>
                <a:gd name="connsiteX38" fmla="*/ 5194406 w 6399361"/>
                <a:gd name="connsiteY38" fmla="*/ 2883703 h 6566699"/>
                <a:gd name="connsiteX39" fmla="*/ 5397606 w 6399361"/>
                <a:gd name="connsiteY39" fmla="*/ 2763053 h 6566699"/>
                <a:gd name="connsiteX40" fmla="*/ 5530956 w 6399361"/>
                <a:gd name="connsiteY40" fmla="*/ 2737653 h 6566699"/>
                <a:gd name="connsiteX41" fmla="*/ 5638906 w 6399361"/>
                <a:gd name="connsiteY41" fmla="*/ 2845603 h 6566699"/>
                <a:gd name="connsiteX42" fmla="*/ 5753206 w 6399361"/>
                <a:gd name="connsiteY42" fmla="*/ 2832903 h 6566699"/>
                <a:gd name="connsiteX43" fmla="*/ 5823056 w 6399361"/>
                <a:gd name="connsiteY43" fmla="*/ 2909103 h 6566699"/>
                <a:gd name="connsiteX44" fmla="*/ 5892906 w 6399361"/>
                <a:gd name="connsiteY44" fmla="*/ 2832903 h 6566699"/>
                <a:gd name="connsiteX45" fmla="*/ 6013556 w 6399361"/>
                <a:gd name="connsiteY45" fmla="*/ 2896403 h 6566699"/>
                <a:gd name="connsiteX46" fmla="*/ 6089756 w 6399361"/>
                <a:gd name="connsiteY46" fmla="*/ 2724953 h 6566699"/>
                <a:gd name="connsiteX47" fmla="*/ 6108806 w 6399361"/>
                <a:gd name="connsiteY47" fmla="*/ 2617003 h 6566699"/>
                <a:gd name="connsiteX48" fmla="*/ 6399361 w 6399361"/>
                <a:gd name="connsiteY48" fmla="*/ 2699039 h 6566699"/>
                <a:gd name="connsiteX49" fmla="*/ 6310388 w 6399361"/>
                <a:gd name="connsiteY49" fmla="*/ 629427 h 6566699"/>
                <a:gd name="connsiteX50" fmla="*/ 6280196 w 6399361"/>
                <a:gd name="connsiteY50" fmla="*/ 557989 h 6566699"/>
                <a:gd name="connsiteX51" fmla="*/ 5884936 w 6399361"/>
                <a:gd name="connsiteY51" fmla="*/ 357941 h 6566699"/>
                <a:gd name="connsiteX52" fmla="*/ 5545882 w 6399361"/>
                <a:gd name="connsiteY52" fmla="*/ 326023 h 6566699"/>
                <a:gd name="connsiteX53" fmla="*/ 5198470 w 6399361"/>
                <a:gd name="connsiteY53" fmla="*/ 504266 h 6566699"/>
                <a:gd name="connsiteX54" fmla="*/ 4695430 w 6399361"/>
                <a:gd name="connsiteY54" fmla="*/ 493738 h 6566699"/>
                <a:gd name="connsiteX55" fmla="*/ 4824985 w 6399361"/>
                <a:gd name="connsiteY55" fmla="*/ 847843 h 6566699"/>
                <a:gd name="connsiteX56" fmla="*/ 4657049 w 6399361"/>
                <a:gd name="connsiteY56" fmla="*/ 886271 h 6566699"/>
                <a:gd name="connsiteX57" fmla="*/ 4311756 w 6399361"/>
                <a:gd name="connsiteY57" fmla="*/ 343675 h 6566699"/>
                <a:gd name="connsiteX58" fmla="*/ 3524505 w 6399361"/>
                <a:gd name="connsiteY58" fmla="*/ 113939 h 6566699"/>
                <a:gd name="connsiteX59" fmla="*/ 3408440 w 6399361"/>
                <a:gd name="connsiteY59" fmla="*/ 135687 h 6566699"/>
                <a:gd name="connsiteX60" fmla="*/ 3412899 w 6399361"/>
                <a:gd name="connsiteY60" fmla="*/ 145432 h 6566699"/>
                <a:gd name="connsiteX61" fmla="*/ 3212476 w 6399361"/>
                <a:gd name="connsiteY61" fmla="*/ 280927 h 6566699"/>
                <a:gd name="connsiteX62" fmla="*/ 3188444 w 6399361"/>
                <a:gd name="connsiteY62" fmla="*/ 328302 h 6566699"/>
                <a:gd name="connsiteX63" fmla="*/ 2878661 w 6399361"/>
                <a:gd name="connsiteY63" fmla="*/ 411748 h 6566699"/>
                <a:gd name="connsiteX64" fmla="*/ 2487686 w 6399361"/>
                <a:gd name="connsiteY64" fmla="*/ 850091 h 6566699"/>
                <a:gd name="connsiteX65" fmla="*/ 2360686 w 6399361"/>
                <a:gd name="connsiteY65" fmla="*/ 1080303 h 6566699"/>
                <a:gd name="connsiteX66" fmla="*/ 2286106 w 6399361"/>
                <a:gd name="connsiteY66" fmla="*/ 1118403 h 6566699"/>
                <a:gd name="connsiteX67" fmla="*/ 2355956 w 6399361"/>
                <a:gd name="connsiteY67" fmla="*/ 1480353 h 6566699"/>
                <a:gd name="connsiteX68" fmla="*/ 2330556 w 6399361"/>
                <a:gd name="connsiteY68" fmla="*/ 1556553 h 6566699"/>
                <a:gd name="connsiteX69" fmla="*/ 2355956 w 6399361"/>
                <a:gd name="connsiteY69" fmla="*/ 1658153 h 6566699"/>
                <a:gd name="connsiteX70" fmla="*/ 2260706 w 6399361"/>
                <a:gd name="connsiteY70" fmla="*/ 1753403 h 6566699"/>
                <a:gd name="connsiteX71" fmla="*/ 2209906 w 6399361"/>
                <a:gd name="connsiteY71" fmla="*/ 1956603 h 6566699"/>
                <a:gd name="connsiteX72" fmla="*/ 1981306 w 6399361"/>
                <a:gd name="connsiteY72" fmla="*/ 2064553 h 6566699"/>
                <a:gd name="connsiteX73" fmla="*/ 1962256 w 6399361"/>
                <a:gd name="connsiteY73" fmla="*/ 2356653 h 6566699"/>
                <a:gd name="connsiteX74" fmla="*/ 2038456 w 6399361"/>
                <a:gd name="connsiteY74" fmla="*/ 2432853 h 6566699"/>
                <a:gd name="connsiteX75" fmla="*/ 2006706 w 6399361"/>
                <a:gd name="connsiteY75" fmla="*/ 2483653 h 6566699"/>
                <a:gd name="connsiteX76" fmla="*/ 1809856 w 6399361"/>
                <a:gd name="connsiteY76" fmla="*/ 2509053 h 6566699"/>
                <a:gd name="connsiteX77" fmla="*/ 1651106 w 6399361"/>
                <a:gd name="connsiteY77" fmla="*/ 2699553 h 6566699"/>
                <a:gd name="connsiteX78" fmla="*/ 1530456 w 6399361"/>
                <a:gd name="connsiteY78" fmla="*/ 2623353 h 6566699"/>
                <a:gd name="connsiteX79" fmla="*/ 1435206 w 6399361"/>
                <a:gd name="connsiteY79" fmla="*/ 2547153 h 6566699"/>
                <a:gd name="connsiteX80" fmla="*/ 1289156 w 6399361"/>
                <a:gd name="connsiteY80" fmla="*/ 2305853 h 6566699"/>
                <a:gd name="connsiteX81" fmla="*/ 1200256 w 6399361"/>
                <a:gd name="connsiteY81" fmla="*/ 2204253 h 6566699"/>
                <a:gd name="connsiteX82" fmla="*/ 1295506 w 6399361"/>
                <a:gd name="connsiteY82" fmla="*/ 2007403 h 6566699"/>
                <a:gd name="connsiteX83" fmla="*/ 1143106 w 6399361"/>
                <a:gd name="connsiteY83" fmla="*/ 1994703 h 6566699"/>
                <a:gd name="connsiteX84" fmla="*/ 1187556 w 6399361"/>
                <a:gd name="connsiteY84" fmla="*/ 1874053 h 6566699"/>
                <a:gd name="connsiteX85" fmla="*/ 1041506 w 6399361"/>
                <a:gd name="connsiteY85" fmla="*/ 1791503 h 6566699"/>
                <a:gd name="connsiteX86" fmla="*/ 965306 w 6399361"/>
                <a:gd name="connsiteY86" fmla="*/ 1823253 h 6566699"/>
                <a:gd name="connsiteX87" fmla="*/ 851006 w 6399361"/>
                <a:gd name="connsiteY87" fmla="*/ 1899453 h 6566699"/>
                <a:gd name="connsiteX88" fmla="*/ 806556 w 6399361"/>
                <a:gd name="connsiteY88" fmla="*/ 2083603 h 6566699"/>
                <a:gd name="connsiteX89" fmla="*/ 819256 w 6399361"/>
                <a:gd name="connsiteY89" fmla="*/ 2166153 h 6566699"/>
                <a:gd name="connsiteX90" fmla="*/ 666856 w 6399361"/>
                <a:gd name="connsiteY90" fmla="*/ 2305853 h 6566699"/>
                <a:gd name="connsiteX91" fmla="*/ 520806 w 6399361"/>
                <a:gd name="connsiteY91" fmla="*/ 2509053 h 6566699"/>
                <a:gd name="connsiteX92" fmla="*/ 520806 w 6399361"/>
                <a:gd name="connsiteY92" fmla="*/ 2724953 h 6566699"/>
                <a:gd name="connsiteX93" fmla="*/ 743056 w 6399361"/>
                <a:gd name="connsiteY93" fmla="*/ 2915453 h 6566699"/>
                <a:gd name="connsiteX94" fmla="*/ 895456 w 6399361"/>
                <a:gd name="connsiteY94" fmla="*/ 2896403 h 6566699"/>
                <a:gd name="connsiteX95" fmla="*/ 946256 w 6399361"/>
                <a:gd name="connsiteY95" fmla="*/ 3042453 h 6566699"/>
                <a:gd name="connsiteX96" fmla="*/ 1022456 w 6399361"/>
                <a:gd name="connsiteY96" fmla="*/ 3220253 h 6566699"/>
                <a:gd name="connsiteX97" fmla="*/ 1174856 w 6399361"/>
                <a:gd name="connsiteY97" fmla="*/ 3353603 h 6566699"/>
                <a:gd name="connsiteX98" fmla="*/ 1251056 w 6399361"/>
                <a:gd name="connsiteY98" fmla="*/ 3588553 h 6566699"/>
                <a:gd name="connsiteX99" fmla="*/ 984356 w 6399361"/>
                <a:gd name="connsiteY99" fmla="*/ 3556803 h 6566699"/>
                <a:gd name="connsiteX100" fmla="*/ 647806 w 6399361"/>
                <a:gd name="connsiteY100" fmla="*/ 3563153 h 6566699"/>
                <a:gd name="connsiteX101" fmla="*/ 628756 w 6399361"/>
                <a:gd name="connsiteY101" fmla="*/ 3779053 h 6566699"/>
                <a:gd name="connsiteX102" fmla="*/ 609706 w 6399361"/>
                <a:gd name="connsiteY102" fmla="*/ 4039403 h 6566699"/>
                <a:gd name="connsiteX103" fmla="*/ 622406 w 6399361"/>
                <a:gd name="connsiteY103" fmla="*/ 4242603 h 6566699"/>
                <a:gd name="connsiteX104" fmla="*/ 679556 w 6399361"/>
                <a:gd name="connsiteY104" fmla="*/ 4280703 h 6566699"/>
                <a:gd name="connsiteX105" fmla="*/ 812906 w 6399361"/>
                <a:gd name="connsiteY105" fmla="*/ 4395003 h 6566699"/>
                <a:gd name="connsiteX106" fmla="*/ 484258 w 6399361"/>
                <a:gd name="connsiteY106" fmla="*/ 4718831 h 6566699"/>
                <a:gd name="connsiteX0" fmla="*/ 484258 w 6399361"/>
                <a:gd name="connsiteY0" fmla="*/ 4718831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50405 w 6399361"/>
                <a:gd name="connsiteY22" fmla="*/ 5014934 h 6566699"/>
                <a:gd name="connsiteX23" fmla="*/ 4178376 w 6399361"/>
                <a:gd name="connsiteY23" fmla="*/ 4464853 h 6566699"/>
                <a:gd name="connsiteX24" fmla="*/ 4819756 w 6399361"/>
                <a:gd name="connsiteY24" fmla="*/ 4350553 h 6566699"/>
                <a:gd name="connsiteX25" fmla="*/ 4895956 w 6399361"/>
                <a:gd name="connsiteY25" fmla="*/ 4134653 h 6566699"/>
                <a:gd name="connsiteX26" fmla="*/ 5130906 w 6399361"/>
                <a:gd name="connsiteY26" fmla="*/ 4102903 h 6566699"/>
                <a:gd name="connsiteX27" fmla="*/ 5257906 w 6399361"/>
                <a:gd name="connsiteY27" fmla="*/ 4261653 h 6566699"/>
                <a:gd name="connsiteX28" fmla="*/ 5315056 w 6399361"/>
                <a:gd name="connsiteY28" fmla="*/ 4020353 h 6566699"/>
                <a:gd name="connsiteX29" fmla="*/ 5334106 w 6399361"/>
                <a:gd name="connsiteY29" fmla="*/ 3925103 h 6566699"/>
                <a:gd name="connsiteX30" fmla="*/ 5175356 w 6399361"/>
                <a:gd name="connsiteY30" fmla="*/ 3772703 h 6566699"/>
                <a:gd name="connsiteX31" fmla="*/ 5086456 w 6399361"/>
                <a:gd name="connsiteY31" fmla="*/ 3556803 h 6566699"/>
                <a:gd name="connsiteX32" fmla="*/ 5130906 w 6399361"/>
                <a:gd name="connsiteY32" fmla="*/ 3423453 h 6566699"/>
                <a:gd name="connsiteX33" fmla="*/ 5264256 w 6399361"/>
                <a:gd name="connsiteY33" fmla="*/ 3334553 h 6566699"/>
                <a:gd name="connsiteX34" fmla="*/ 5016606 w 6399361"/>
                <a:gd name="connsiteY34" fmla="*/ 3042453 h 6566699"/>
                <a:gd name="connsiteX35" fmla="*/ 5105506 w 6399361"/>
                <a:gd name="connsiteY35" fmla="*/ 2953553 h 6566699"/>
                <a:gd name="connsiteX36" fmla="*/ 5213456 w 6399361"/>
                <a:gd name="connsiteY36" fmla="*/ 3029753 h 6566699"/>
                <a:gd name="connsiteX37" fmla="*/ 5257906 w 6399361"/>
                <a:gd name="connsiteY37" fmla="*/ 2972603 h 6566699"/>
                <a:gd name="connsiteX38" fmla="*/ 5194406 w 6399361"/>
                <a:gd name="connsiteY38" fmla="*/ 2883703 h 6566699"/>
                <a:gd name="connsiteX39" fmla="*/ 5397606 w 6399361"/>
                <a:gd name="connsiteY39" fmla="*/ 2763053 h 6566699"/>
                <a:gd name="connsiteX40" fmla="*/ 5530956 w 6399361"/>
                <a:gd name="connsiteY40" fmla="*/ 2737653 h 6566699"/>
                <a:gd name="connsiteX41" fmla="*/ 5638906 w 6399361"/>
                <a:gd name="connsiteY41" fmla="*/ 2845603 h 6566699"/>
                <a:gd name="connsiteX42" fmla="*/ 5753206 w 6399361"/>
                <a:gd name="connsiteY42" fmla="*/ 2832903 h 6566699"/>
                <a:gd name="connsiteX43" fmla="*/ 5823056 w 6399361"/>
                <a:gd name="connsiteY43" fmla="*/ 2909103 h 6566699"/>
                <a:gd name="connsiteX44" fmla="*/ 5892906 w 6399361"/>
                <a:gd name="connsiteY44" fmla="*/ 2832903 h 6566699"/>
                <a:gd name="connsiteX45" fmla="*/ 6013556 w 6399361"/>
                <a:gd name="connsiteY45" fmla="*/ 2896403 h 6566699"/>
                <a:gd name="connsiteX46" fmla="*/ 6089756 w 6399361"/>
                <a:gd name="connsiteY46" fmla="*/ 2724953 h 6566699"/>
                <a:gd name="connsiteX47" fmla="*/ 6108806 w 6399361"/>
                <a:gd name="connsiteY47" fmla="*/ 2617003 h 6566699"/>
                <a:gd name="connsiteX48" fmla="*/ 6399361 w 6399361"/>
                <a:gd name="connsiteY48" fmla="*/ 2699039 h 6566699"/>
                <a:gd name="connsiteX49" fmla="*/ 6310388 w 6399361"/>
                <a:gd name="connsiteY49" fmla="*/ 629427 h 6566699"/>
                <a:gd name="connsiteX50" fmla="*/ 6280196 w 6399361"/>
                <a:gd name="connsiteY50" fmla="*/ 557989 h 6566699"/>
                <a:gd name="connsiteX51" fmla="*/ 5884936 w 6399361"/>
                <a:gd name="connsiteY51" fmla="*/ 357941 h 6566699"/>
                <a:gd name="connsiteX52" fmla="*/ 5545882 w 6399361"/>
                <a:gd name="connsiteY52" fmla="*/ 326023 h 6566699"/>
                <a:gd name="connsiteX53" fmla="*/ 5198470 w 6399361"/>
                <a:gd name="connsiteY53" fmla="*/ 504266 h 6566699"/>
                <a:gd name="connsiteX54" fmla="*/ 4695430 w 6399361"/>
                <a:gd name="connsiteY54" fmla="*/ 493738 h 6566699"/>
                <a:gd name="connsiteX55" fmla="*/ 4824985 w 6399361"/>
                <a:gd name="connsiteY55" fmla="*/ 847843 h 6566699"/>
                <a:gd name="connsiteX56" fmla="*/ 4657049 w 6399361"/>
                <a:gd name="connsiteY56" fmla="*/ 886271 h 6566699"/>
                <a:gd name="connsiteX57" fmla="*/ 4311756 w 6399361"/>
                <a:gd name="connsiteY57" fmla="*/ 343675 h 6566699"/>
                <a:gd name="connsiteX58" fmla="*/ 3524505 w 6399361"/>
                <a:gd name="connsiteY58" fmla="*/ 113939 h 6566699"/>
                <a:gd name="connsiteX59" fmla="*/ 3408440 w 6399361"/>
                <a:gd name="connsiteY59" fmla="*/ 135687 h 6566699"/>
                <a:gd name="connsiteX60" fmla="*/ 3412899 w 6399361"/>
                <a:gd name="connsiteY60" fmla="*/ 145432 h 6566699"/>
                <a:gd name="connsiteX61" fmla="*/ 3212476 w 6399361"/>
                <a:gd name="connsiteY61" fmla="*/ 280927 h 6566699"/>
                <a:gd name="connsiteX62" fmla="*/ 3188444 w 6399361"/>
                <a:gd name="connsiteY62" fmla="*/ 328302 h 6566699"/>
                <a:gd name="connsiteX63" fmla="*/ 2878661 w 6399361"/>
                <a:gd name="connsiteY63" fmla="*/ 411748 h 6566699"/>
                <a:gd name="connsiteX64" fmla="*/ 2487686 w 6399361"/>
                <a:gd name="connsiteY64" fmla="*/ 850091 h 6566699"/>
                <a:gd name="connsiteX65" fmla="*/ 2360686 w 6399361"/>
                <a:gd name="connsiteY65" fmla="*/ 1080303 h 6566699"/>
                <a:gd name="connsiteX66" fmla="*/ 2286106 w 6399361"/>
                <a:gd name="connsiteY66" fmla="*/ 1118403 h 6566699"/>
                <a:gd name="connsiteX67" fmla="*/ 2355956 w 6399361"/>
                <a:gd name="connsiteY67" fmla="*/ 1480353 h 6566699"/>
                <a:gd name="connsiteX68" fmla="*/ 2330556 w 6399361"/>
                <a:gd name="connsiteY68" fmla="*/ 1556553 h 6566699"/>
                <a:gd name="connsiteX69" fmla="*/ 2355956 w 6399361"/>
                <a:gd name="connsiteY69" fmla="*/ 1658153 h 6566699"/>
                <a:gd name="connsiteX70" fmla="*/ 2260706 w 6399361"/>
                <a:gd name="connsiteY70" fmla="*/ 1753403 h 6566699"/>
                <a:gd name="connsiteX71" fmla="*/ 2209906 w 6399361"/>
                <a:gd name="connsiteY71" fmla="*/ 1956603 h 6566699"/>
                <a:gd name="connsiteX72" fmla="*/ 1981306 w 6399361"/>
                <a:gd name="connsiteY72" fmla="*/ 2064553 h 6566699"/>
                <a:gd name="connsiteX73" fmla="*/ 1962256 w 6399361"/>
                <a:gd name="connsiteY73" fmla="*/ 2356653 h 6566699"/>
                <a:gd name="connsiteX74" fmla="*/ 2038456 w 6399361"/>
                <a:gd name="connsiteY74" fmla="*/ 2432853 h 6566699"/>
                <a:gd name="connsiteX75" fmla="*/ 2006706 w 6399361"/>
                <a:gd name="connsiteY75" fmla="*/ 2483653 h 6566699"/>
                <a:gd name="connsiteX76" fmla="*/ 1809856 w 6399361"/>
                <a:gd name="connsiteY76" fmla="*/ 2509053 h 6566699"/>
                <a:gd name="connsiteX77" fmla="*/ 1651106 w 6399361"/>
                <a:gd name="connsiteY77" fmla="*/ 2699553 h 6566699"/>
                <a:gd name="connsiteX78" fmla="*/ 1530456 w 6399361"/>
                <a:gd name="connsiteY78" fmla="*/ 2623353 h 6566699"/>
                <a:gd name="connsiteX79" fmla="*/ 1435206 w 6399361"/>
                <a:gd name="connsiteY79" fmla="*/ 2547153 h 6566699"/>
                <a:gd name="connsiteX80" fmla="*/ 1289156 w 6399361"/>
                <a:gd name="connsiteY80" fmla="*/ 2305853 h 6566699"/>
                <a:gd name="connsiteX81" fmla="*/ 1200256 w 6399361"/>
                <a:gd name="connsiteY81" fmla="*/ 2204253 h 6566699"/>
                <a:gd name="connsiteX82" fmla="*/ 1295506 w 6399361"/>
                <a:gd name="connsiteY82" fmla="*/ 2007403 h 6566699"/>
                <a:gd name="connsiteX83" fmla="*/ 1143106 w 6399361"/>
                <a:gd name="connsiteY83" fmla="*/ 1994703 h 6566699"/>
                <a:gd name="connsiteX84" fmla="*/ 1187556 w 6399361"/>
                <a:gd name="connsiteY84" fmla="*/ 1874053 h 6566699"/>
                <a:gd name="connsiteX85" fmla="*/ 1041506 w 6399361"/>
                <a:gd name="connsiteY85" fmla="*/ 1791503 h 6566699"/>
                <a:gd name="connsiteX86" fmla="*/ 965306 w 6399361"/>
                <a:gd name="connsiteY86" fmla="*/ 1823253 h 6566699"/>
                <a:gd name="connsiteX87" fmla="*/ 851006 w 6399361"/>
                <a:gd name="connsiteY87" fmla="*/ 1899453 h 6566699"/>
                <a:gd name="connsiteX88" fmla="*/ 806556 w 6399361"/>
                <a:gd name="connsiteY88" fmla="*/ 2083603 h 6566699"/>
                <a:gd name="connsiteX89" fmla="*/ 819256 w 6399361"/>
                <a:gd name="connsiteY89" fmla="*/ 2166153 h 6566699"/>
                <a:gd name="connsiteX90" fmla="*/ 666856 w 6399361"/>
                <a:gd name="connsiteY90" fmla="*/ 2305853 h 6566699"/>
                <a:gd name="connsiteX91" fmla="*/ 520806 w 6399361"/>
                <a:gd name="connsiteY91" fmla="*/ 2509053 h 6566699"/>
                <a:gd name="connsiteX92" fmla="*/ 520806 w 6399361"/>
                <a:gd name="connsiteY92" fmla="*/ 2724953 h 6566699"/>
                <a:gd name="connsiteX93" fmla="*/ 743056 w 6399361"/>
                <a:gd name="connsiteY93" fmla="*/ 2915453 h 6566699"/>
                <a:gd name="connsiteX94" fmla="*/ 895456 w 6399361"/>
                <a:gd name="connsiteY94" fmla="*/ 2896403 h 6566699"/>
                <a:gd name="connsiteX95" fmla="*/ 946256 w 6399361"/>
                <a:gd name="connsiteY95" fmla="*/ 3042453 h 6566699"/>
                <a:gd name="connsiteX96" fmla="*/ 1022456 w 6399361"/>
                <a:gd name="connsiteY96" fmla="*/ 3220253 h 6566699"/>
                <a:gd name="connsiteX97" fmla="*/ 1174856 w 6399361"/>
                <a:gd name="connsiteY97" fmla="*/ 3353603 h 6566699"/>
                <a:gd name="connsiteX98" fmla="*/ 1251056 w 6399361"/>
                <a:gd name="connsiteY98" fmla="*/ 3588553 h 6566699"/>
                <a:gd name="connsiteX99" fmla="*/ 984356 w 6399361"/>
                <a:gd name="connsiteY99" fmla="*/ 3556803 h 6566699"/>
                <a:gd name="connsiteX100" fmla="*/ 647806 w 6399361"/>
                <a:gd name="connsiteY100" fmla="*/ 3563153 h 6566699"/>
                <a:gd name="connsiteX101" fmla="*/ 628756 w 6399361"/>
                <a:gd name="connsiteY101" fmla="*/ 3779053 h 6566699"/>
                <a:gd name="connsiteX102" fmla="*/ 609706 w 6399361"/>
                <a:gd name="connsiteY102" fmla="*/ 4039403 h 6566699"/>
                <a:gd name="connsiteX103" fmla="*/ 622406 w 6399361"/>
                <a:gd name="connsiteY103" fmla="*/ 4242603 h 6566699"/>
                <a:gd name="connsiteX104" fmla="*/ 679556 w 6399361"/>
                <a:gd name="connsiteY104" fmla="*/ 4280703 h 6566699"/>
                <a:gd name="connsiteX105" fmla="*/ 812906 w 6399361"/>
                <a:gd name="connsiteY105" fmla="*/ 4395003 h 6566699"/>
                <a:gd name="connsiteX106" fmla="*/ 484258 w 6399361"/>
                <a:gd name="connsiteY106" fmla="*/ 4718831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50405 w 6399361"/>
                <a:gd name="connsiteY22" fmla="*/ 5014934 h 6566699"/>
                <a:gd name="connsiteX23" fmla="*/ 4178376 w 6399361"/>
                <a:gd name="connsiteY23" fmla="*/ 4464853 h 6566699"/>
                <a:gd name="connsiteX24" fmla="*/ 4819756 w 6399361"/>
                <a:gd name="connsiteY24" fmla="*/ 4350553 h 6566699"/>
                <a:gd name="connsiteX25" fmla="*/ 4895956 w 6399361"/>
                <a:gd name="connsiteY25" fmla="*/ 4134653 h 6566699"/>
                <a:gd name="connsiteX26" fmla="*/ 5130906 w 6399361"/>
                <a:gd name="connsiteY26" fmla="*/ 4102903 h 6566699"/>
                <a:gd name="connsiteX27" fmla="*/ 5257906 w 6399361"/>
                <a:gd name="connsiteY27" fmla="*/ 4261653 h 6566699"/>
                <a:gd name="connsiteX28" fmla="*/ 5315056 w 6399361"/>
                <a:gd name="connsiteY28" fmla="*/ 4020353 h 6566699"/>
                <a:gd name="connsiteX29" fmla="*/ 5334106 w 6399361"/>
                <a:gd name="connsiteY29" fmla="*/ 3925103 h 6566699"/>
                <a:gd name="connsiteX30" fmla="*/ 5175356 w 6399361"/>
                <a:gd name="connsiteY30" fmla="*/ 3772703 h 6566699"/>
                <a:gd name="connsiteX31" fmla="*/ 5086456 w 6399361"/>
                <a:gd name="connsiteY31" fmla="*/ 3556803 h 6566699"/>
                <a:gd name="connsiteX32" fmla="*/ 5130906 w 6399361"/>
                <a:gd name="connsiteY32" fmla="*/ 3423453 h 6566699"/>
                <a:gd name="connsiteX33" fmla="*/ 5264256 w 6399361"/>
                <a:gd name="connsiteY33" fmla="*/ 3334553 h 6566699"/>
                <a:gd name="connsiteX34" fmla="*/ 5016606 w 6399361"/>
                <a:gd name="connsiteY34" fmla="*/ 3042453 h 6566699"/>
                <a:gd name="connsiteX35" fmla="*/ 5105506 w 6399361"/>
                <a:gd name="connsiteY35" fmla="*/ 2953553 h 6566699"/>
                <a:gd name="connsiteX36" fmla="*/ 5213456 w 6399361"/>
                <a:gd name="connsiteY36" fmla="*/ 3029753 h 6566699"/>
                <a:gd name="connsiteX37" fmla="*/ 5257906 w 6399361"/>
                <a:gd name="connsiteY37" fmla="*/ 2972603 h 6566699"/>
                <a:gd name="connsiteX38" fmla="*/ 5194406 w 6399361"/>
                <a:gd name="connsiteY38" fmla="*/ 2883703 h 6566699"/>
                <a:gd name="connsiteX39" fmla="*/ 5397606 w 6399361"/>
                <a:gd name="connsiteY39" fmla="*/ 2763053 h 6566699"/>
                <a:gd name="connsiteX40" fmla="*/ 5530956 w 6399361"/>
                <a:gd name="connsiteY40" fmla="*/ 2737653 h 6566699"/>
                <a:gd name="connsiteX41" fmla="*/ 5638906 w 6399361"/>
                <a:gd name="connsiteY41" fmla="*/ 2845603 h 6566699"/>
                <a:gd name="connsiteX42" fmla="*/ 5753206 w 6399361"/>
                <a:gd name="connsiteY42" fmla="*/ 2832903 h 6566699"/>
                <a:gd name="connsiteX43" fmla="*/ 5823056 w 6399361"/>
                <a:gd name="connsiteY43" fmla="*/ 2909103 h 6566699"/>
                <a:gd name="connsiteX44" fmla="*/ 5892906 w 6399361"/>
                <a:gd name="connsiteY44" fmla="*/ 2832903 h 6566699"/>
                <a:gd name="connsiteX45" fmla="*/ 6013556 w 6399361"/>
                <a:gd name="connsiteY45" fmla="*/ 2896403 h 6566699"/>
                <a:gd name="connsiteX46" fmla="*/ 6089756 w 6399361"/>
                <a:gd name="connsiteY46" fmla="*/ 2724953 h 6566699"/>
                <a:gd name="connsiteX47" fmla="*/ 6108806 w 6399361"/>
                <a:gd name="connsiteY47" fmla="*/ 2617003 h 6566699"/>
                <a:gd name="connsiteX48" fmla="*/ 6399361 w 6399361"/>
                <a:gd name="connsiteY48" fmla="*/ 2699039 h 6566699"/>
                <a:gd name="connsiteX49" fmla="*/ 6310388 w 6399361"/>
                <a:gd name="connsiteY49" fmla="*/ 629427 h 6566699"/>
                <a:gd name="connsiteX50" fmla="*/ 6280196 w 6399361"/>
                <a:gd name="connsiteY50" fmla="*/ 557989 h 6566699"/>
                <a:gd name="connsiteX51" fmla="*/ 5884936 w 6399361"/>
                <a:gd name="connsiteY51" fmla="*/ 357941 h 6566699"/>
                <a:gd name="connsiteX52" fmla="*/ 5545882 w 6399361"/>
                <a:gd name="connsiteY52" fmla="*/ 326023 h 6566699"/>
                <a:gd name="connsiteX53" fmla="*/ 5198470 w 6399361"/>
                <a:gd name="connsiteY53" fmla="*/ 504266 h 6566699"/>
                <a:gd name="connsiteX54" fmla="*/ 4695430 w 6399361"/>
                <a:gd name="connsiteY54" fmla="*/ 493738 h 6566699"/>
                <a:gd name="connsiteX55" fmla="*/ 4824985 w 6399361"/>
                <a:gd name="connsiteY55" fmla="*/ 847843 h 6566699"/>
                <a:gd name="connsiteX56" fmla="*/ 4657049 w 6399361"/>
                <a:gd name="connsiteY56" fmla="*/ 886271 h 6566699"/>
                <a:gd name="connsiteX57" fmla="*/ 4311756 w 6399361"/>
                <a:gd name="connsiteY57" fmla="*/ 343675 h 6566699"/>
                <a:gd name="connsiteX58" fmla="*/ 3524505 w 6399361"/>
                <a:gd name="connsiteY58" fmla="*/ 113939 h 6566699"/>
                <a:gd name="connsiteX59" fmla="*/ 3408440 w 6399361"/>
                <a:gd name="connsiteY59" fmla="*/ 135687 h 6566699"/>
                <a:gd name="connsiteX60" fmla="*/ 3412899 w 6399361"/>
                <a:gd name="connsiteY60" fmla="*/ 145432 h 6566699"/>
                <a:gd name="connsiteX61" fmla="*/ 3212476 w 6399361"/>
                <a:gd name="connsiteY61" fmla="*/ 280927 h 6566699"/>
                <a:gd name="connsiteX62" fmla="*/ 3188444 w 6399361"/>
                <a:gd name="connsiteY62" fmla="*/ 328302 h 6566699"/>
                <a:gd name="connsiteX63" fmla="*/ 2878661 w 6399361"/>
                <a:gd name="connsiteY63" fmla="*/ 411748 h 6566699"/>
                <a:gd name="connsiteX64" fmla="*/ 2487686 w 6399361"/>
                <a:gd name="connsiteY64" fmla="*/ 850091 h 6566699"/>
                <a:gd name="connsiteX65" fmla="*/ 2360686 w 6399361"/>
                <a:gd name="connsiteY65" fmla="*/ 1080303 h 6566699"/>
                <a:gd name="connsiteX66" fmla="*/ 2286106 w 6399361"/>
                <a:gd name="connsiteY66" fmla="*/ 1118403 h 6566699"/>
                <a:gd name="connsiteX67" fmla="*/ 2355956 w 6399361"/>
                <a:gd name="connsiteY67" fmla="*/ 1480353 h 6566699"/>
                <a:gd name="connsiteX68" fmla="*/ 2330556 w 6399361"/>
                <a:gd name="connsiteY68" fmla="*/ 1556553 h 6566699"/>
                <a:gd name="connsiteX69" fmla="*/ 2355956 w 6399361"/>
                <a:gd name="connsiteY69" fmla="*/ 1658153 h 6566699"/>
                <a:gd name="connsiteX70" fmla="*/ 2260706 w 6399361"/>
                <a:gd name="connsiteY70" fmla="*/ 1753403 h 6566699"/>
                <a:gd name="connsiteX71" fmla="*/ 2209906 w 6399361"/>
                <a:gd name="connsiteY71" fmla="*/ 1956603 h 6566699"/>
                <a:gd name="connsiteX72" fmla="*/ 1981306 w 6399361"/>
                <a:gd name="connsiteY72" fmla="*/ 2064553 h 6566699"/>
                <a:gd name="connsiteX73" fmla="*/ 1962256 w 6399361"/>
                <a:gd name="connsiteY73" fmla="*/ 2356653 h 6566699"/>
                <a:gd name="connsiteX74" fmla="*/ 2038456 w 6399361"/>
                <a:gd name="connsiteY74" fmla="*/ 2432853 h 6566699"/>
                <a:gd name="connsiteX75" fmla="*/ 2006706 w 6399361"/>
                <a:gd name="connsiteY75" fmla="*/ 2483653 h 6566699"/>
                <a:gd name="connsiteX76" fmla="*/ 1809856 w 6399361"/>
                <a:gd name="connsiteY76" fmla="*/ 2509053 h 6566699"/>
                <a:gd name="connsiteX77" fmla="*/ 1651106 w 6399361"/>
                <a:gd name="connsiteY77" fmla="*/ 2699553 h 6566699"/>
                <a:gd name="connsiteX78" fmla="*/ 1530456 w 6399361"/>
                <a:gd name="connsiteY78" fmla="*/ 2623353 h 6566699"/>
                <a:gd name="connsiteX79" fmla="*/ 1435206 w 6399361"/>
                <a:gd name="connsiteY79" fmla="*/ 2547153 h 6566699"/>
                <a:gd name="connsiteX80" fmla="*/ 1289156 w 6399361"/>
                <a:gd name="connsiteY80" fmla="*/ 2305853 h 6566699"/>
                <a:gd name="connsiteX81" fmla="*/ 1200256 w 6399361"/>
                <a:gd name="connsiteY81" fmla="*/ 2204253 h 6566699"/>
                <a:gd name="connsiteX82" fmla="*/ 1295506 w 6399361"/>
                <a:gd name="connsiteY82" fmla="*/ 2007403 h 6566699"/>
                <a:gd name="connsiteX83" fmla="*/ 1143106 w 6399361"/>
                <a:gd name="connsiteY83" fmla="*/ 1994703 h 6566699"/>
                <a:gd name="connsiteX84" fmla="*/ 1187556 w 6399361"/>
                <a:gd name="connsiteY84" fmla="*/ 1874053 h 6566699"/>
                <a:gd name="connsiteX85" fmla="*/ 1041506 w 6399361"/>
                <a:gd name="connsiteY85" fmla="*/ 1791503 h 6566699"/>
                <a:gd name="connsiteX86" fmla="*/ 965306 w 6399361"/>
                <a:gd name="connsiteY86" fmla="*/ 1823253 h 6566699"/>
                <a:gd name="connsiteX87" fmla="*/ 851006 w 6399361"/>
                <a:gd name="connsiteY87" fmla="*/ 1899453 h 6566699"/>
                <a:gd name="connsiteX88" fmla="*/ 806556 w 6399361"/>
                <a:gd name="connsiteY88" fmla="*/ 2083603 h 6566699"/>
                <a:gd name="connsiteX89" fmla="*/ 819256 w 6399361"/>
                <a:gd name="connsiteY89" fmla="*/ 2166153 h 6566699"/>
                <a:gd name="connsiteX90" fmla="*/ 666856 w 6399361"/>
                <a:gd name="connsiteY90" fmla="*/ 2305853 h 6566699"/>
                <a:gd name="connsiteX91" fmla="*/ 520806 w 6399361"/>
                <a:gd name="connsiteY91" fmla="*/ 2509053 h 6566699"/>
                <a:gd name="connsiteX92" fmla="*/ 520806 w 6399361"/>
                <a:gd name="connsiteY92" fmla="*/ 2724953 h 6566699"/>
                <a:gd name="connsiteX93" fmla="*/ 743056 w 6399361"/>
                <a:gd name="connsiteY93" fmla="*/ 2915453 h 6566699"/>
                <a:gd name="connsiteX94" fmla="*/ 895456 w 6399361"/>
                <a:gd name="connsiteY94" fmla="*/ 2896403 h 6566699"/>
                <a:gd name="connsiteX95" fmla="*/ 946256 w 6399361"/>
                <a:gd name="connsiteY95" fmla="*/ 3042453 h 6566699"/>
                <a:gd name="connsiteX96" fmla="*/ 1022456 w 6399361"/>
                <a:gd name="connsiteY96" fmla="*/ 3220253 h 6566699"/>
                <a:gd name="connsiteX97" fmla="*/ 1174856 w 6399361"/>
                <a:gd name="connsiteY97" fmla="*/ 3353603 h 6566699"/>
                <a:gd name="connsiteX98" fmla="*/ 1251056 w 6399361"/>
                <a:gd name="connsiteY98" fmla="*/ 3588553 h 6566699"/>
                <a:gd name="connsiteX99" fmla="*/ 984356 w 6399361"/>
                <a:gd name="connsiteY99" fmla="*/ 3556803 h 6566699"/>
                <a:gd name="connsiteX100" fmla="*/ 647806 w 6399361"/>
                <a:gd name="connsiteY100" fmla="*/ 3563153 h 6566699"/>
                <a:gd name="connsiteX101" fmla="*/ 628756 w 6399361"/>
                <a:gd name="connsiteY101" fmla="*/ 3779053 h 6566699"/>
                <a:gd name="connsiteX102" fmla="*/ 609706 w 6399361"/>
                <a:gd name="connsiteY102" fmla="*/ 4039403 h 6566699"/>
                <a:gd name="connsiteX103" fmla="*/ 622406 w 6399361"/>
                <a:gd name="connsiteY103" fmla="*/ 4242603 h 6566699"/>
                <a:gd name="connsiteX104" fmla="*/ 679556 w 6399361"/>
                <a:gd name="connsiteY104" fmla="*/ 4280703 h 6566699"/>
                <a:gd name="connsiteX105" fmla="*/ 812906 w 6399361"/>
                <a:gd name="connsiteY105" fmla="*/ 4395003 h 6566699"/>
                <a:gd name="connsiteX106" fmla="*/ 841416 w 6399361"/>
                <a:gd name="connsiteY106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50405 w 6399361"/>
                <a:gd name="connsiteY22" fmla="*/ 5014934 h 6566699"/>
                <a:gd name="connsiteX23" fmla="*/ 4178376 w 6399361"/>
                <a:gd name="connsiteY23" fmla="*/ 4464853 h 6566699"/>
                <a:gd name="connsiteX24" fmla="*/ 4819756 w 6399361"/>
                <a:gd name="connsiteY24" fmla="*/ 4350553 h 6566699"/>
                <a:gd name="connsiteX25" fmla="*/ 4895956 w 6399361"/>
                <a:gd name="connsiteY25" fmla="*/ 4134653 h 6566699"/>
                <a:gd name="connsiteX26" fmla="*/ 5130906 w 6399361"/>
                <a:gd name="connsiteY26" fmla="*/ 4102903 h 6566699"/>
                <a:gd name="connsiteX27" fmla="*/ 5257906 w 6399361"/>
                <a:gd name="connsiteY27" fmla="*/ 4261653 h 6566699"/>
                <a:gd name="connsiteX28" fmla="*/ 5315056 w 6399361"/>
                <a:gd name="connsiteY28" fmla="*/ 4020353 h 6566699"/>
                <a:gd name="connsiteX29" fmla="*/ 5334106 w 6399361"/>
                <a:gd name="connsiteY29" fmla="*/ 3925103 h 6566699"/>
                <a:gd name="connsiteX30" fmla="*/ 5175356 w 6399361"/>
                <a:gd name="connsiteY30" fmla="*/ 3772703 h 6566699"/>
                <a:gd name="connsiteX31" fmla="*/ 5086456 w 6399361"/>
                <a:gd name="connsiteY31" fmla="*/ 3556803 h 6566699"/>
                <a:gd name="connsiteX32" fmla="*/ 5130906 w 6399361"/>
                <a:gd name="connsiteY32" fmla="*/ 3423453 h 6566699"/>
                <a:gd name="connsiteX33" fmla="*/ 5264256 w 6399361"/>
                <a:gd name="connsiteY33" fmla="*/ 3334553 h 6566699"/>
                <a:gd name="connsiteX34" fmla="*/ 5016606 w 6399361"/>
                <a:gd name="connsiteY34" fmla="*/ 3042453 h 6566699"/>
                <a:gd name="connsiteX35" fmla="*/ 5105506 w 6399361"/>
                <a:gd name="connsiteY35" fmla="*/ 2953553 h 6566699"/>
                <a:gd name="connsiteX36" fmla="*/ 5213456 w 6399361"/>
                <a:gd name="connsiteY36" fmla="*/ 3029753 h 6566699"/>
                <a:gd name="connsiteX37" fmla="*/ 5257906 w 6399361"/>
                <a:gd name="connsiteY37" fmla="*/ 2972603 h 6566699"/>
                <a:gd name="connsiteX38" fmla="*/ 5194406 w 6399361"/>
                <a:gd name="connsiteY38" fmla="*/ 2883703 h 6566699"/>
                <a:gd name="connsiteX39" fmla="*/ 5397606 w 6399361"/>
                <a:gd name="connsiteY39" fmla="*/ 2763053 h 6566699"/>
                <a:gd name="connsiteX40" fmla="*/ 5530956 w 6399361"/>
                <a:gd name="connsiteY40" fmla="*/ 2737653 h 6566699"/>
                <a:gd name="connsiteX41" fmla="*/ 5638906 w 6399361"/>
                <a:gd name="connsiteY41" fmla="*/ 2845603 h 6566699"/>
                <a:gd name="connsiteX42" fmla="*/ 5753206 w 6399361"/>
                <a:gd name="connsiteY42" fmla="*/ 2832903 h 6566699"/>
                <a:gd name="connsiteX43" fmla="*/ 5823056 w 6399361"/>
                <a:gd name="connsiteY43" fmla="*/ 2909103 h 6566699"/>
                <a:gd name="connsiteX44" fmla="*/ 5892906 w 6399361"/>
                <a:gd name="connsiteY44" fmla="*/ 2832903 h 6566699"/>
                <a:gd name="connsiteX45" fmla="*/ 6013556 w 6399361"/>
                <a:gd name="connsiteY45" fmla="*/ 2896403 h 6566699"/>
                <a:gd name="connsiteX46" fmla="*/ 6089756 w 6399361"/>
                <a:gd name="connsiteY46" fmla="*/ 2724953 h 6566699"/>
                <a:gd name="connsiteX47" fmla="*/ 6108806 w 6399361"/>
                <a:gd name="connsiteY47" fmla="*/ 2617003 h 6566699"/>
                <a:gd name="connsiteX48" fmla="*/ 6399361 w 6399361"/>
                <a:gd name="connsiteY48" fmla="*/ 2699039 h 6566699"/>
                <a:gd name="connsiteX49" fmla="*/ 6310388 w 6399361"/>
                <a:gd name="connsiteY49" fmla="*/ 629427 h 6566699"/>
                <a:gd name="connsiteX50" fmla="*/ 6280196 w 6399361"/>
                <a:gd name="connsiteY50" fmla="*/ 557989 h 6566699"/>
                <a:gd name="connsiteX51" fmla="*/ 5884936 w 6399361"/>
                <a:gd name="connsiteY51" fmla="*/ 357941 h 6566699"/>
                <a:gd name="connsiteX52" fmla="*/ 5545882 w 6399361"/>
                <a:gd name="connsiteY52" fmla="*/ 326023 h 6566699"/>
                <a:gd name="connsiteX53" fmla="*/ 5198470 w 6399361"/>
                <a:gd name="connsiteY53" fmla="*/ 504266 h 6566699"/>
                <a:gd name="connsiteX54" fmla="*/ 4695430 w 6399361"/>
                <a:gd name="connsiteY54" fmla="*/ 493738 h 6566699"/>
                <a:gd name="connsiteX55" fmla="*/ 4824985 w 6399361"/>
                <a:gd name="connsiteY55" fmla="*/ 847843 h 6566699"/>
                <a:gd name="connsiteX56" fmla="*/ 4657049 w 6399361"/>
                <a:gd name="connsiteY56" fmla="*/ 886271 h 6566699"/>
                <a:gd name="connsiteX57" fmla="*/ 4311756 w 6399361"/>
                <a:gd name="connsiteY57" fmla="*/ 343675 h 6566699"/>
                <a:gd name="connsiteX58" fmla="*/ 3524505 w 6399361"/>
                <a:gd name="connsiteY58" fmla="*/ 113939 h 6566699"/>
                <a:gd name="connsiteX59" fmla="*/ 3408440 w 6399361"/>
                <a:gd name="connsiteY59" fmla="*/ 135687 h 6566699"/>
                <a:gd name="connsiteX60" fmla="*/ 3412899 w 6399361"/>
                <a:gd name="connsiteY60" fmla="*/ 145432 h 6566699"/>
                <a:gd name="connsiteX61" fmla="*/ 3212476 w 6399361"/>
                <a:gd name="connsiteY61" fmla="*/ 280927 h 6566699"/>
                <a:gd name="connsiteX62" fmla="*/ 3188444 w 6399361"/>
                <a:gd name="connsiteY62" fmla="*/ 328302 h 6566699"/>
                <a:gd name="connsiteX63" fmla="*/ 2878661 w 6399361"/>
                <a:gd name="connsiteY63" fmla="*/ 411748 h 6566699"/>
                <a:gd name="connsiteX64" fmla="*/ 2487686 w 6399361"/>
                <a:gd name="connsiteY64" fmla="*/ 850091 h 6566699"/>
                <a:gd name="connsiteX65" fmla="*/ 2360686 w 6399361"/>
                <a:gd name="connsiteY65" fmla="*/ 1080303 h 6566699"/>
                <a:gd name="connsiteX66" fmla="*/ 2286106 w 6399361"/>
                <a:gd name="connsiteY66" fmla="*/ 1118403 h 6566699"/>
                <a:gd name="connsiteX67" fmla="*/ 2355956 w 6399361"/>
                <a:gd name="connsiteY67" fmla="*/ 1480353 h 6566699"/>
                <a:gd name="connsiteX68" fmla="*/ 2330556 w 6399361"/>
                <a:gd name="connsiteY68" fmla="*/ 1556553 h 6566699"/>
                <a:gd name="connsiteX69" fmla="*/ 2355956 w 6399361"/>
                <a:gd name="connsiteY69" fmla="*/ 1658153 h 6566699"/>
                <a:gd name="connsiteX70" fmla="*/ 2260706 w 6399361"/>
                <a:gd name="connsiteY70" fmla="*/ 1753403 h 6566699"/>
                <a:gd name="connsiteX71" fmla="*/ 2209906 w 6399361"/>
                <a:gd name="connsiteY71" fmla="*/ 1956603 h 6566699"/>
                <a:gd name="connsiteX72" fmla="*/ 1981306 w 6399361"/>
                <a:gd name="connsiteY72" fmla="*/ 2064553 h 6566699"/>
                <a:gd name="connsiteX73" fmla="*/ 1962256 w 6399361"/>
                <a:gd name="connsiteY73" fmla="*/ 2356653 h 6566699"/>
                <a:gd name="connsiteX74" fmla="*/ 2038456 w 6399361"/>
                <a:gd name="connsiteY74" fmla="*/ 2432853 h 6566699"/>
                <a:gd name="connsiteX75" fmla="*/ 2006706 w 6399361"/>
                <a:gd name="connsiteY75" fmla="*/ 2483653 h 6566699"/>
                <a:gd name="connsiteX76" fmla="*/ 1809856 w 6399361"/>
                <a:gd name="connsiteY76" fmla="*/ 2509053 h 6566699"/>
                <a:gd name="connsiteX77" fmla="*/ 1651106 w 6399361"/>
                <a:gd name="connsiteY77" fmla="*/ 2699553 h 6566699"/>
                <a:gd name="connsiteX78" fmla="*/ 1530456 w 6399361"/>
                <a:gd name="connsiteY78" fmla="*/ 2623353 h 6566699"/>
                <a:gd name="connsiteX79" fmla="*/ 1435206 w 6399361"/>
                <a:gd name="connsiteY79" fmla="*/ 2547153 h 6566699"/>
                <a:gd name="connsiteX80" fmla="*/ 1289156 w 6399361"/>
                <a:gd name="connsiteY80" fmla="*/ 2305853 h 6566699"/>
                <a:gd name="connsiteX81" fmla="*/ 1200256 w 6399361"/>
                <a:gd name="connsiteY81" fmla="*/ 2204253 h 6566699"/>
                <a:gd name="connsiteX82" fmla="*/ 1295506 w 6399361"/>
                <a:gd name="connsiteY82" fmla="*/ 2007403 h 6566699"/>
                <a:gd name="connsiteX83" fmla="*/ 1143106 w 6399361"/>
                <a:gd name="connsiteY83" fmla="*/ 1994703 h 6566699"/>
                <a:gd name="connsiteX84" fmla="*/ 1187556 w 6399361"/>
                <a:gd name="connsiteY84" fmla="*/ 1874053 h 6566699"/>
                <a:gd name="connsiteX85" fmla="*/ 1041506 w 6399361"/>
                <a:gd name="connsiteY85" fmla="*/ 1791503 h 6566699"/>
                <a:gd name="connsiteX86" fmla="*/ 965306 w 6399361"/>
                <a:gd name="connsiteY86" fmla="*/ 1823253 h 6566699"/>
                <a:gd name="connsiteX87" fmla="*/ 851006 w 6399361"/>
                <a:gd name="connsiteY87" fmla="*/ 1899453 h 6566699"/>
                <a:gd name="connsiteX88" fmla="*/ 806556 w 6399361"/>
                <a:gd name="connsiteY88" fmla="*/ 2083603 h 6566699"/>
                <a:gd name="connsiteX89" fmla="*/ 819256 w 6399361"/>
                <a:gd name="connsiteY89" fmla="*/ 2166153 h 6566699"/>
                <a:gd name="connsiteX90" fmla="*/ 666856 w 6399361"/>
                <a:gd name="connsiteY90" fmla="*/ 2305853 h 6566699"/>
                <a:gd name="connsiteX91" fmla="*/ 520806 w 6399361"/>
                <a:gd name="connsiteY91" fmla="*/ 2509053 h 6566699"/>
                <a:gd name="connsiteX92" fmla="*/ 520806 w 6399361"/>
                <a:gd name="connsiteY92" fmla="*/ 2724953 h 6566699"/>
                <a:gd name="connsiteX93" fmla="*/ 743056 w 6399361"/>
                <a:gd name="connsiteY93" fmla="*/ 2915453 h 6566699"/>
                <a:gd name="connsiteX94" fmla="*/ 895456 w 6399361"/>
                <a:gd name="connsiteY94" fmla="*/ 2896403 h 6566699"/>
                <a:gd name="connsiteX95" fmla="*/ 946256 w 6399361"/>
                <a:gd name="connsiteY95" fmla="*/ 3042453 h 6566699"/>
                <a:gd name="connsiteX96" fmla="*/ 1022456 w 6399361"/>
                <a:gd name="connsiteY96" fmla="*/ 3220253 h 6566699"/>
                <a:gd name="connsiteX97" fmla="*/ 1174856 w 6399361"/>
                <a:gd name="connsiteY97" fmla="*/ 3353603 h 6566699"/>
                <a:gd name="connsiteX98" fmla="*/ 1251056 w 6399361"/>
                <a:gd name="connsiteY98" fmla="*/ 3588553 h 6566699"/>
                <a:gd name="connsiteX99" fmla="*/ 984356 w 6399361"/>
                <a:gd name="connsiteY99" fmla="*/ 3556803 h 6566699"/>
                <a:gd name="connsiteX100" fmla="*/ 647806 w 6399361"/>
                <a:gd name="connsiteY100" fmla="*/ 3563153 h 6566699"/>
                <a:gd name="connsiteX101" fmla="*/ 628756 w 6399361"/>
                <a:gd name="connsiteY101" fmla="*/ 3779053 h 6566699"/>
                <a:gd name="connsiteX102" fmla="*/ 609706 w 6399361"/>
                <a:gd name="connsiteY102" fmla="*/ 4039403 h 6566699"/>
                <a:gd name="connsiteX103" fmla="*/ 622406 w 6399361"/>
                <a:gd name="connsiteY103" fmla="*/ 4242603 h 6566699"/>
                <a:gd name="connsiteX104" fmla="*/ 679556 w 6399361"/>
                <a:gd name="connsiteY104" fmla="*/ 4280703 h 6566699"/>
                <a:gd name="connsiteX105" fmla="*/ 812906 w 6399361"/>
                <a:gd name="connsiteY105" fmla="*/ 4395003 h 6566699"/>
                <a:gd name="connsiteX106" fmla="*/ 841416 w 6399361"/>
                <a:gd name="connsiteY106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050405 w 6399361"/>
                <a:gd name="connsiteY23" fmla="*/ 5014934 h 6566699"/>
                <a:gd name="connsiteX24" fmla="*/ 4178376 w 6399361"/>
                <a:gd name="connsiteY24" fmla="*/ 4464853 h 6566699"/>
                <a:gd name="connsiteX25" fmla="*/ 4819756 w 6399361"/>
                <a:gd name="connsiteY25" fmla="*/ 4350553 h 6566699"/>
                <a:gd name="connsiteX26" fmla="*/ 4895956 w 6399361"/>
                <a:gd name="connsiteY26" fmla="*/ 4134653 h 6566699"/>
                <a:gd name="connsiteX27" fmla="*/ 5130906 w 6399361"/>
                <a:gd name="connsiteY27" fmla="*/ 4102903 h 6566699"/>
                <a:gd name="connsiteX28" fmla="*/ 5257906 w 6399361"/>
                <a:gd name="connsiteY28" fmla="*/ 4261653 h 6566699"/>
                <a:gd name="connsiteX29" fmla="*/ 5315056 w 6399361"/>
                <a:gd name="connsiteY29" fmla="*/ 4020353 h 6566699"/>
                <a:gd name="connsiteX30" fmla="*/ 5334106 w 6399361"/>
                <a:gd name="connsiteY30" fmla="*/ 3925103 h 6566699"/>
                <a:gd name="connsiteX31" fmla="*/ 5175356 w 6399361"/>
                <a:gd name="connsiteY31" fmla="*/ 3772703 h 6566699"/>
                <a:gd name="connsiteX32" fmla="*/ 5086456 w 6399361"/>
                <a:gd name="connsiteY32" fmla="*/ 3556803 h 6566699"/>
                <a:gd name="connsiteX33" fmla="*/ 5130906 w 6399361"/>
                <a:gd name="connsiteY33" fmla="*/ 3423453 h 6566699"/>
                <a:gd name="connsiteX34" fmla="*/ 5264256 w 6399361"/>
                <a:gd name="connsiteY34" fmla="*/ 3334553 h 6566699"/>
                <a:gd name="connsiteX35" fmla="*/ 5016606 w 6399361"/>
                <a:gd name="connsiteY35" fmla="*/ 3042453 h 6566699"/>
                <a:gd name="connsiteX36" fmla="*/ 5105506 w 6399361"/>
                <a:gd name="connsiteY36" fmla="*/ 2953553 h 6566699"/>
                <a:gd name="connsiteX37" fmla="*/ 5213456 w 6399361"/>
                <a:gd name="connsiteY37" fmla="*/ 3029753 h 6566699"/>
                <a:gd name="connsiteX38" fmla="*/ 5257906 w 6399361"/>
                <a:gd name="connsiteY38" fmla="*/ 2972603 h 6566699"/>
                <a:gd name="connsiteX39" fmla="*/ 5194406 w 6399361"/>
                <a:gd name="connsiteY39" fmla="*/ 2883703 h 6566699"/>
                <a:gd name="connsiteX40" fmla="*/ 5397606 w 6399361"/>
                <a:gd name="connsiteY40" fmla="*/ 2763053 h 6566699"/>
                <a:gd name="connsiteX41" fmla="*/ 5530956 w 6399361"/>
                <a:gd name="connsiteY41" fmla="*/ 2737653 h 6566699"/>
                <a:gd name="connsiteX42" fmla="*/ 5638906 w 6399361"/>
                <a:gd name="connsiteY42" fmla="*/ 2845603 h 6566699"/>
                <a:gd name="connsiteX43" fmla="*/ 5753206 w 6399361"/>
                <a:gd name="connsiteY43" fmla="*/ 2832903 h 6566699"/>
                <a:gd name="connsiteX44" fmla="*/ 5823056 w 6399361"/>
                <a:gd name="connsiteY44" fmla="*/ 2909103 h 6566699"/>
                <a:gd name="connsiteX45" fmla="*/ 5892906 w 6399361"/>
                <a:gd name="connsiteY45" fmla="*/ 2832903 h 6566699"/>
                <a:gd name="connsiteX46" fmla="*/ 6013556 w 6399361"/>
                <a:gd name="connsiteY46" fmla="*/ 2896403 h 6566699"/>
                <a:gd name="connsiteX47" fmla="*/ 6089756 w 6399361"/>
                <a:gd name="connsiteY47" fmla="*/ 2724953 h 6566699"/>
                <a:gd name="connsiteX48" fmla="*/ 6108806 w 6399361"/>
                <a:gd name="connsiteY48" fmla="*/ 2617003 h 6566699"/>
                <a:gd name="connsiteX49" fmla="*/ 6399361 w 6399361"/>
                <a:gd name="connsiteY49" fmla="*/ 2699039 h 6566699"/>
                <a:gd name="connsiteX50" fmla="*/ 6310388 w 6399361"/>
                <a:gd name="connsiteY50" fmla="*/ 629427 h 6566699"/>
                <a:gd name="connsiteX51" fmla="*/ 6280196 w 6399361"/>
                <a:gd name="connsiteY51" fmla="*/ 557989 h 6566699"/>
                <a:gd name="connsiteX52" fmla="*/ 5884936 w 6399361"/>
                <a:gd name="connsiteY52" fmla="*/ 357941 h 6566699"/>
                <a:gd name="connsiteX53" fmla="*/ 5545882 w 6399361"/>
                <a:gd name="connsiteY53" fmla="*/ 326023 h 6566699"/>
                <a:gd name="connsiteX54" fmla="*/ 5198470 w 6399361"/>
                <a:gd name="connsiteY54" fmla="*/ 504266 h 6566699"/>
                <a:gd name="connsiteX55" fmla="*/ 4695430 w 6399361"/>
                <a:gd name="connsiteY55" fmla="*/ 493738 h 6566699"/>
                <a:gd name="connsiteX56" fmla="*/ 4824985 w 6399361"/>
                <a:gd name="connsiteY56" fmla="*/ 847843 h 6566699"/>
                <a:gd name="connsiteX57" fmla="*/ 4657049 w 6399361"/>
                <a:gd name="connsiteY57" fmla="*/ 886271 h 6566699"/>
                <a:gd name="connsiteX58" fmla="*/ 4311756 w 6399361"/>
                <a:gd name="connsiteY58" fmla="*/ 343675 h 6566699"/>
                <a:gd name="connsiteX59" fmla="*/ 3524505 w 6399361"/>
                <a:gd name="connsiteY59" fmla="*/ 113939 h 6566699"/>
                <a:gd name="connsiteX60" fmla="*/ 3408440 w 6399361"/>
                <a:gd name="connsiteY60" fmla="*/ 135687 h 6566699"/>
                <a:gd name="connsiteX61" fmla="*/ 3412899 w 6399361"/>
                <a:gd name="connsiteY61" fmla="*/ 145432 h 6566699"/>
                <a:gd name="connsiteX62" fmla="*/ 3212476 w 6399361"/>
                <a:gd name="connsiteY62" fmla="*/ 280927 h 6566699"/>
                <a:gd name="connsiteX63" fmla="*/ 3188444 w 6399361"/>
                <a:gd name="connsiteY63" fmla="*/ 328302 h 6566699"/>
                <a:gd name="connsiteX64" fmla="*/ 2878661 w 6399361"/>
                <a:gd name="connsiteY64" fmla="*/ 411748 h 6566699"/>
                <a:gd name="connsiteX65" fmla="*/ 2487686 w 6399361"/>
                <a:gd name="connsiteY65" fmla="*/ 850091 h 6566699"/>
                <a:gd name="connsiteX66" fmla="*/ 2360686 w 6399361"/>
                <a:gd name="connsiteY66" fmla="*/ 1080303 h 6566699"/>
                <a:gd name="connsiteX67" fmla="*/ 2286106 w 6399361"/>
                <a:gd name="connsiteY67" fmla="*/ 1118403 h 6566699"/>
                <a:gd name="connsiteX68" fmla="*/ 2355956 w 6399361"/>
                <a:gd name="connsiteY68" fmla="*/ 1480353 h 6566699"/>
                <a:gd name="connsiteX69" fmla="*/ 2330556 w 6399361"/>
                <a:gd name="connsiteY69" fmla="*/ 1556553 h 6566699"/>
                <a:gd name="connsiteX70" fmla="*/ 2355956 w 6399361"/>
                <a:gd name="connsiteY70" fmla="*/ 1658153 h 6566699"/>
                <a:gd name="connsiteX71" fmla="*/ 2260706 w 6399361"/>
                <a:gd name="connsiteY71" fmla="*/ 1753403 h 6566699"/>
                <a:gd name="connsiteX72" fmla="*/ 2209906 w 6399361"/>
                <a:gd name="connsiteY72" fmla="*/ 1956603 h 6566699"/>
                <a:gd name="connsiteX73" fmla="*/ 1981306 w 6399361"/>
                <a:gd name="connsiteY73" fmla="*/ 2064553 h 6566699"/>
                <a:gd name="connsiteX74" fmla="*/ 1962256 w 6399361"/>
                <a:gd name="connsiteY74" fmla="*/ 2356653 h 6566699"/>
                <a:gd name="connsiteX75" fmla="*/ 2038456 w 6399361"/>
                <a:gd name="connsiteY75" fmla="*/ 2432853 h 6566699"/>
                <a:gd name="connsiteX76" fmla="*/ 2006706 w 6399361"/>
                <a:gd name="connsiteY76" fmla="*/ 2483653 h 6566699"/>
                <a:gd name="connsiteX77" fmla="*/ 1809856 w 6399361"/>
                <a:gd name="connsiteY77" fmla="*/ 2509053 h 6566699"/>
                <a:gd name="connsiteX78" fmla="*/ 1651106 w 6399361"/>
                <a:gd name="connsiteY78" fmla="*/ 2699553 h 6566699"/>
                <a:gd name="connsiteX79" fmla="*/ 1530456 w 6399361"/>
                <a:gd name="connsiteY79" fmla="*/ 2623353 h 6566699"/>
                <a:gd name="connsiteX80" fmla="*/ 1435206 w 6399361"/>
                <a:gd name="connsiteY80" fmla="*/ 2547153 h 6566699"/>
                <a:gd name="connsiteX81" fmla="*/ 1289156 w 6399361"/>
                <a:gd name="connsiteY81" fmla="*/ 2305853 h 6566699"/>
                <a:gd name="connsiteX82" fmla="*/ 1200256 w 6399361"/>
                <a:gd name="connsiteY82" fmla="*/ 2204253 h 6566699"/>
                <a:gd name="connsiteX83" fmla="*/ 1295506 w 6399361"/>
                <a:gd name="connsiteY83" fmla="*/ 2007403 h 6566699"/>
                <a:gd name="connsiteX84" fmla="*/ 1143106 w 6399361"/>
                <a:gd name="connsiteY84" fmla="*/ 1994703 h 6566699"/>
                <a:gd name="connsiteX85" fmla="*/ 1187556 w 6399361"/>
                <a:gd name="connsiteY85" fmla="*/ 1874053 h 6566699"/>
                <a:gd name="connsiteX86" fmla="*/ 1041506 w 6399361"/>
                <a:gd name="connsiteY86" fmla="*/ 1791503 h 6566699"/>
                <a:gd name="connsiteX87" fmla="*/ 965306 w 6399361"/>
                <a:gd name="connsiteY87" fmla="*/ 1823253 h 6566699"/>
                <a:gd name="connsiteX88" fmla="*/ 851006 w 6399361"/>
                <a:gd name="connsiteY88" fmla="*/ 1899453 h 6566699"/>
                <a:gd name="connsiteX89" fmla="*/ 806556 w 6399361"/>
                <a:gd name="connsiteY89" fmla="*/ 2083603 h 6566699"/>
                <a:gd name="connsiteX90" fmla="*/ 819256 w 6399361"/>
                <a:gd name="connsiteY90" fmla="*/ 2166153 h 6566699"/>
                <a:gd name="connsiteX91" fmla="*/ 666856 w 6399361"/>
                <a:gd name="connsiteY91" fmla="*/ 2305853 h 6566699"/>
                <a:gd name="connsiteX92" fmla="*/ 520806 w 6399361"/>
                <a:gd name="connsiteY92" fmla="*/ 2509053 h 6566699"/>
                <a:gd name="connsiteX93" fmla="*/ 520806 w 6399361"/>
                <a:gd name="connsiteY93" fmla="*/ 2724953 h 6566699"/>
                <a:gd name="connsiteX94" fmla="*/ 743056 w 6399361"/>
                <a:gd name="connsiteY94" fmla="*/ 2915453 h 6566699"/>
                <a:gd name="connsiteX95" fmla="*/ 895456 w 6399361"/>
                <a:gd name="connsiteY95" fmla="*/ 2896403 h 6566699"/>
                <a:gd name="connsiteX96" fmla="*/ 946256 w 6399361"/>
                <a:gd name="connsiteY96" fmla="*/ 3042453 h 6566699"/>
                <a:gd name="connsiteX97" fmla="*/ 1022456 w 6399361"/>
                <a:gd name="connsiteY97" fmla="*/ 3220253 h 6566699"/>
                <a:gd name="connsiteX98" fmla="*/ 1174856 w 6399361"/>
                <a:gd name="connsiteY98" fmla="*/ 3353603 h 6566699"/>
                <a:gd name="connsiteX99" fmla="*/ 1251056 w 6399361"/>
                <a:gd name="connsiteY99" fmla="*/ 3588553 h 6566699"/>
                <a:gd name="connsiteX100" fmla="*/ 984356 w 6399361"/>
                <a:gd name="connsiteY100" fmla="*/ 3556803 h 6566699"/>
                <a:gd name="connsiteX101" fmla="*/ 647806 w 6399361"/>
                <a:gd name="connsiteY101" fmla="*/ 3563153 h 6566699"/>
                <a:gd name="connsiteX102" fmla="*/ 628756 w 6399361"/>
                <a:gd name="connsiteY102" fmla="*/ 3779053 h 6566699"/>
                <a:gd name="connsiteX103" fmla="*/ 609706 w 6399361"/>
                <a:gd name="connsiteY103" fmla="*/ 4039403 h 6566699"/>
                <a:gd name="connsiteX104" fmla="*/ 622406 w 6399361"/>
                <a:gd name="connsiteY104" fmla="*/ 4242603 h 6566699"/>
                <a:gd name="connsiteX105" fmla="*/ 679556 w 6399361"/>
                <a:gd name="connsiteY105" fmla="*/ 4280703 h 6566699"/>
                <a:gd name="connsiteX106" fmla="*/ 812906 w 6399361"/>
                <a:gd name="connsiteY106" fmla="*/ 4395003 h 6566699"/>
                <a:gd name="connsiteX107" fmla="*/ 841416 w 6399361"/>
                <a:gd name="connsiteY107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050405 w 6399361"/>
                <a:gd name="connsiteY23" fmla="*/ 5014934 h 6566699"/>
                <a:gd name="connsiteX24" fmla="*/ 4178376 w 6399361"/>
                <a:gd name="connsiteY24" fmla="*/ 4464853 h 6566699"/>
                <a:gd name="connsiteX25" fmla="*/ 4819756 w 6399361"/>
                <a:gd name="connsiteY25" fmla="*/ 4350553 h 6566699"/>
                <a:gd name="connsiteX26" fmla="*/ 4895956 w 6399361"/>
                <a:gd name="connsiteY26" fmla="*/ 4134653 h 6566699"/>
                <a:gd name="connsiteX27" fmla="*/ 5130906 w 6399361"/>
                <a:gd name="connsiteY27" fmla="*/ 4102903 h 6566699"/>
                <a:gd name="connsiteX28" fmla="*/ 5257906 w 6399361"/>
                <a:gd name="connsiteY28" fmla="*/ 4261653 h 6566699"/>
                <a:gd name="connsiteX29" fmla="*/ 5315056 w 6399361"/>
                <a:gd name="connsiteY29" fmla="*/ 4020353 h 6566699"/>
                <a:gd name="connsiteX30" fmla="*/ 5334106 w 6399361"/>
                <a:gd name="connsiteY30" fmla="*/ 3925103 h 6566699"/>
                <a:gd name="connsiteX31" fmla="*/ 5175356 w 6399361"/>
                <a:gd name="connsiteY31" fmla="*/ 3772703 h 6566699"/>
                <a:gd name="connsiteX32" fmla="*/ 5086456 w 6399361"/>
                <a:gd name="connsiteY32" fmla="*/ 3556803 h 6566699"/>
                <a:gd name="connsiteX33" fmla="*/ 5130906 w 6399361"/>
                <a:gd name="connsiteY33" fmla="*/ 3423453 h 6566699"/>
                <a:gd name="connsiteX34" fmla="*/ 5264256 w 6399361"/>
                <a:gd name="connsiteY34" fmla="*/ 3334553 h 6566699"/>
                <a:gd name="connsiteX35" fmla="*/ 5016606 w 6399361"/>
                <a:gd name="connsiteY35" fmla="*/ 3042453 h 6566699"/>
                <a:gd name="connsiteX36" fmla="*/ 5105506 w 6399361"/>
                <a:gd name="connsiteY36" fmla="*/ 2953553 h 6566699"/>
                <a:gd name="connsiteX37" fmla="*/ 5213456 w 6399361"/>
                <a:gd name="connsiteY37" fmla="*/ 3029753 h 6566699"/>
                <a:gd name="connsiteX38" fmla="*/ 5257906 w 6399361"/>
                <a:gd name="connsiteY38" fmla="*/ 2972603 h 6566699"/>
                <a:gd name="connsiteX39" fmla="*/ 5194406 w 6399361"/>
                <a:gd name="connsiteY39" fmla="*/ 2883703 h 6566699"/>
                <a:gd name="connsiteX40" fmla="*/ 5397606 w 6399361"/>
                <a:gd name="connsiteY40" fmla="*/ 2763053 h 6566699"/>
                <a:gd name="connsiteX41" fmla="*/ 5530956 w 6399361"/>
                <a:gd name="connsiteY41" fmla="*/ 2737653 h 6566699"/>
                <a:gd name="connsiteX42" fmla="*/ 5638906 w 6399361"/>
                <a:gd name="connsiteY42" fmla="*/ 2845603 h 6566699"/>
                <a:gd name="connsiteX43" fmla="*/ 5753206 w 6399361"/>
                <a:gd name="connsiteY43" fmla="*/ 2832903 h 6566699"/>
                <a:gd name="connsiteX44" fmla="*/ 5823056 w 6399361"/>
                <a:gd name="connsiteY44" fmla="*/ 2909103 h 6566699"/>
                <a:gd name="connsiteX45" fmla="*/ 5892906 w 6399361"/>
                <a:gd name="connsiteY45" fmla="*/ 2832903 h 6566699"/>
                <a:gd name="connsiteX46" fmla="*/ 6013556 w 6399361"/>
                <a:gd name="connsiteY46" fmla="*/ 2896403 h 6566699"/>
                <a:gd name="connsiteX47" fmla="*/ 6089756 w 6399361"/>
                <a:gd name="connsiteY47" fmla="*/ 2724953 h 6566699"/>
                <a:gd name="connsiteX48" fmla="*/ 6108806 w 6399361"/>
                <a:gd name="connsiteY48" fmla="*/ 2617003 h 6566699"/>
                <a:gd name="connsiteX49" fmla="*/ 6399361 w 6399361"/>
                <a:gd name="connsiteY49" fmla="*/ 2699039 h 6566699"/>
                <a:gd name="connsiteX50" fmla="*/ 6310388 w 6399361"/>
                <a:gd name="connsiteY50" fmla="*/ 629427 h 6566699"/>
                <a:gd name="connsiteX51" fmla="*/ 6280196 w 6399361"/>
                <a:gd name="connsiteY51" fmla="*/ 557989 h 6566699"/>
                <a:gd name="connsiteX52" fmla="*/ 5884936 w 6399361"/>
                <a:gd name="connsiteY52" fmla="*/ 357941 h 6566699"/>
                <a:gd name="connsiteX53" fmla="*/ 5545882 w 6399361"/>
                <a:gd name="connsiteY53" fmla="*/ 326023 h 6566699"/>
                <a:gd name="connsiteX54" fmla="*/ 5198470 w 6399361"/>
                <a:gd name="connsiteY54" fmla="*/ 504266 h 6566699"/>
                <a:gd name="connsiteX55" fmla="*/ 4695430 w 6399361"/>
                <a:gd name="connsiteY55" fmla="*/ 493738 h 6566699"/>
                <a:gd name="connsiteX56" fmla="*/ 4824985 w 6399361"/>
                <a:gd name="connsiteY56" fmla="*/ 847843 h 6566699"/>
                <a:gd name="connsiteX57" fmla="*/ 4657049 w 6399361"/>
                <a:gd name="connsiteY57" fmla="*/ 886271 h 6566699"/>
                <a:gd name="connsiteX58" fmla="*/ 4311756 w 6399361"/>
                <a:gd name="connsiteY58" fmla="*/ 343675 h 6566699"/>
                <a:gd name="connsiteX59" fmla="*/ 3524505 w 6399361"/>
                <a:gd name="connsiteY59" fmla="*/ 113939 h 6566699"/>
                <a:gd name="connsiteX60" fmla="*/ 3408440 w 6399361"/>
                <a:gd name="connsiteY60" fmla="*/ 135687 h 6566699"/>
                <a:gd name="connsiteX61" fmla="*/ 3412899 w 6399361"/>
                <a:gd name="connsiteY61" fmla="*/ 145432 h 6566699"/>
                <a:gd name="connsiteX62" fmla="*/ 3212476 w 6399361"/>
                <a:gd name="connsiteY62" fmla="*/ 280927 h 6566699"/>
                <a:gd name="connsiteX63" fmla="*/ 3188444 w 6399361"/>
                <a:gd name="connsiteY63" fmla="*/ 328302 h 6566699"/>
                <a:gd name="connsiteX64" fmla="*/ 2878661 w 6399361"/>
                <a:gd name="connsiteY64" fmla="*/ 411748 h 6566699"/>
                <a:gd name="connsiteX65" fmla="*/ 2487686 w 6399361"/>
                <a:gd name="connsiteY65" fmla="*/ 850091 h 6566699"/>
                <a:gd name="connsiteX66" fmla="*/ 2360686 w 6399361"/>
                <a:gd name="connsiteY66" fmla="*/ 1080303 h 6566699"/>
                <a:gd name="connsiteX67" fmla="*/ 2286106 w 6399361"/>
                <a:gd name="connsiteY67" fmla="*/ 1118403 h 6566699"/>
                <a:gd name="connsiteX68" fmla="*/ 2355956 w 6399361"/>
                <a:gd name="connsiteY68" fmla="*/ 1480353 h 6566699"/>
                <a:gd name="connsiteX69" fmla="*/ 2330556 w 6399361"/>
                <a:gd name="connsiteY69" fmla="*/ 1556553 h 6566699"/>
                <a:gd name="connsiteX70" fmla="*/ 2355956 w 6399361"/>
                <a:gd name="connsiteY70" fmla="*/ 1658153 h 6566699"/>
                <a:gd name="connsiteX71" fmla="*/ 2260706 w 6399361"/>
                <a:gd name="connsiteY71" fmla="*/ 1753403 h 6566699"/>
                <a:gd name="connsiteX72" fmla="*/ 2209906 w 6399361"/>
                <a:gd name="connsiteY72" fmla="*/ 1956603 h 6566699"/>
                <a:gd name="connsiteX73" fmla="*/ 1981306 w 6399361"/>
                <a:gd name="connsiteY73" fmla="*/ 2064553 h 6566699"/>
                <a:gd name="connsiteX74" fmla="*/ 1962256 w 6399361"/>
                <a:gd name="connsiteY74" fmla="*/ 2356653 h 6566699"/>
                <a:gd name="connsiteX75" fmla="*/ 2038456 w 6399361"/>
                <a:gd name="connsiteY75" fmla="*/ 2432853 h 6566699"/>
                <a:gd name="connsiteX76" fmla="*/ 2006706 w 6399361"/>
                <a:gd name="connsiteY76" fmla="*/ 2483653 h 6566699"/>
                <a:gd name="connsiteX77" fmla="*/ 1809856 w 6399361"/>
                <a:gd name="connsiteY77" fmla="*/ 2509053 h 6566699"/>
                <a:gd name="connsiteX78" fmla="*/ 1651106 w 6399361"/>
                <a:gd name="connsiteY78" fmla="*/ 2699553 h 6566699"/>
                <a:gd name="connsiteX79" fmla="*/ 1530456 w 6399361"/>
                <a:gd name="connsiteY79" fmla="*/ 2623353 h 6566699"/>
                <a:gd name="connsiteX80" fmla="*/ 1435206 w 6399361"/>
                <a:gd name="connsiteY80" fmla="*/ 2547153 h 6566699"/>
                <a:gd name="connsiteX81" fmla="*/ 1289156 w 6399361"/>
                <a:gd name="connsiteY81" fmla="*/ 2305853 h 6566699"/>
                <a:gd name="connsiteX82" fmla="*/ 1200256 w 6399361"/>
                <a:gd name="connsiteY82" fmla="*/ 2204253 h 6566699"/>
                <a:gd name="connsiteX83" fmla="*/ 1295506 w 6399361"/>
                <a:gd name="connsiteY83" fmla="*/ 2007403 h 6566699"/>
                <a:gd name="connsiteX84" fmla="*/ 1143106 w 6399361"/>
                <a:gd name="connsiteY84" fmla="*/ 1994703 h 6566699"/>
                <a:gd name="connsiteX85" fmla="*/ 1187556 w 6399361"/>
                <a:gd name="connsiteY85" fmla="*/ 1874053 h 6566699"/>
                <a:gd name="connsiteX86" fmla="*/ 1041506 w 6399361"/>
                <a:gd name="connsiteY86" fmla="*/ 1791503 h 6566699"/>
                <a:gd name="connsiteX87" fmla="*/ 965306 w 6399361"/>
                <a:gd name="connsiteY87" fmla="*/ 1823253 h 6566699"/>
                <a:gd name="connsiteX88" fmla="*/ 851006 w 6399361"/>
                <a:gd name="connsiteY88" fmla="*/ 1899453 h 6566699"/>
                <a:gd name="connsiteX89" fmla="*/ 806556 w 6399361"/>
                <a:gd name="connsiteY89" fmla="*/ 2083603 h 6566699"/>
                <a:gd name="connsiteX90" fmla="*/ 819256 w 6399361"/>
                <a:gd name="connsiteY90" fmla="*/ 2166153 h 6566699"/>
                <a:gd name="connsiteX91" fmla="*/ 666856 w 6399361"/>
                <a:gd name="connsiteY91" fmla="*/ 2305853 h 6566699"/>
                <a:gd name="connsiteX92" fmla="*/ 520806 w 6399361"/>
                <a:gd name="connsiteY92" fmla="*/ 2509053 h 6566699"/>
                <a:gd name="connsiteX93" fmla="*/ 520806 w 6399361"/>
                <a:gd name="connsiteY93" fmla="*/ 2724953 h 6566699"/>
                <a:gd name="connsiteX94" fmla="*/ 743056 w 6399361"/>
                <a:gd name="connsiteY94" fmla="*/ 2915453 h 6566699"/>
                <a:gd name="connsiteX95" fmla="*/ 895456 w 6399361"/>
                <a:gd name="connsiteY95" fmla="*/ 2896403 h 6566699"/>
                <a:gd name="connsiteX96" fmla="*/ 946256 w 6399361"/>
                <a:gd name="connsiteY96" fmla="*/ 3042453 h 6566699"/>
                <a:gd name="connsiteX97" fmla="*/ 1022456 w 6399361"/>
                <a:gd name="connsiteY97" fmla="*/ 3220253 h 6566699"/>
                <a:gd name="connsiteX98" fmla="*/ 1174856 w 6399361"/>
                <a:gd name="connsiteY98" fmla="*/ 3353603 h 6566699"/>
                <a:gd name="connsiteX99" fmla="*/ 1251056 w 6399361"/>
                <a:gd name="connsiteY99" fmla="*/ 3588553 h 6566699"/>
                <a:gd name="connsiteX100" fmla="*/ 984356 w 6399361"/>
                <a:gd name="connsiteY100" fmla="*/ 3556803 h 6566699"/>
                <a:gd name="connsiteX101" fmla="*/ 647806 w 6399361"/>
                <a:gd name="connsiteY101" fmla="*/ 3563153 h 6566699"/>
                <a:gd name="connsiteX102" fmla="*/ 628756 w 6399361"/>
                <a:gd name="connsiteY102" fmla="*/ 3779053 h 6566699"/>
                <a:gd name="connsiteX103" fmla="*/ 609706 w 6399361"/>
                <a:gd name="connsiteY103" fmla="*/ 4039403 h 6566699"/>
                <a:gd name="connsiteX104" fmla="*/ 622406 w 6399361"/>
                <a:gd name="connsiteY104" fmla="*/ 4242603 h 6566699"/>
                <a:gd name="connsiteX105" fmla="*/ 679556 w 6399361"/>
                <a:gd name="connsiteY105" fmla="*/ 4280703 h 6566699"/>
                <a:gd name="connsiteX106" fmla="*/ 812906 w 6399361"/>
                <a:gd name="connsiteY106" fmla="*/ 4395003 h 6566699"/>
                <a:gd name="connsiteX107" fmla="*/ 841416 w 6399361"/>
                <a:gd name="connsiteY107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050405 w 6399361"/>
                <a:gd name="connsiteY23" fmla="*/ 5014934 h 6566699"/>
                <a:gd name="connsiteX24" fmla="*/ 4178376 w 6399361"/>
                <a:gd name="connsiteY24" fmla="*/ 4464853 h 6566699"/>
                <a:gd name="connsiteX25" fmla="*/ 4819756 w 6399361"/>
                <a:gd name="connsiteY25" fmla="*/ 4350553 h 6566699"/>
                <a:gd name="connsiteX26" fmla="*/ 4895956 w 6399361"/>
                <a:gd name="connsiteY26" fmla="*/ 4134653 h 6566699"/>
                <a:gd name="connsiteX27" fmla="*/ 5130906 w 6399361"/>
                <a:gd name="connsiteY27" fmla="*/ 4102903 h 6566699"/>
                <a:gd name="connsiteX28" fmla="*/ 5257906 w 6399361"/>
                <a:gd name="connsiteY28" fmla="*/ 4261653 h 6566699"/>
                <a:gd name="connsiteX29" fmla="*/ 5315056 w 6399361"/>
                <a:gd name="connsiteY29" fmla="*/ 4020353 h 6566699"/>
                <a:gd name="connsiteX30" fmla="*/ 5334106 w 6399361"/>
                <a:gd name="connsiteY30" fmla="*/ 3925103 h 6566699"/>
                <a:gd name="connsiteX31" fmla="*/ 5175356 w 6399361"/>
                <a:gd name="connsiteY31" fmla="*/ 3772703 h 6566699"/>
                <a:gd name="connsiteX32" fmla="*/ 5086456 w 6399361"/>
                <a:gd name="connsiteY32" fmla="*/ 3556803 h 6566699"/>
                <a:gd name="connsiteX33" fmla="*/ 5130906 w 6399361"/>
                <a:gd name="connsiteY33" fmla="*/ 3423453 h 6566699"/>
                <a:gd name="connsiteX34" fmla="*/ 5264256 w 6399361"/>
                <a:gd name="connsiteY34" fmla="*/ 3334553 h 6566699"/>
                <a:gd name="connsiteX35" fmla="*/ 5016606 w 6399361"/>
                <a:gd name="connsiteY35" fmla="*/ 3042453 h 6566699"/>
                <a:gd name="connsiteX36" fmla="*/ 5105506 w 6399361"/>
                <a:gd name="connsiteY36" fmla="*/ 2953553 h 6566699"/>
                <a:gd name="connsiteX37" fmla="*/ 5213456 w 6399361"/>
                <a:gd name="connsiteY37" fmla="*/ 3029753 h 6566699"/>
                <a:gd name="connsiteX38" fmla="*/ 5257906 w 6399361"/>
                <a:gd name="connsiteY38" fmla="*/ 2972603 h 6566699"/>
                <a:gd name="connsiteX39" fmla="*/ 5194406 w 6399361"/>
                <a:gd name="connsiteY39" fmla="*/ 2883703 h 6566699"/>
                <a:gd name="connsiteX40" fmla="*/ 5397606 w 6399361"/>
                <a:gd name="connsiteY40" fmla="*/ 2763053 h 6566699"/>
                <a:gd name="connsiteX41" fmla="*/ 5530956 w 6399361"/>
                <a:gd name="connsiteY41" fmla="*/ 2737653 h 6566699"/>
                <a:gd name="connsiteX42" fmla="*/ 5638906 w 6399361"/>
                <a:gd name="connsiteY42" fmla="*/ 2845603 h 6566699"/>
                <a:gd name="connsiteX43" fmla="*/ 5753206 w 6399361"/>
                <a:gd name="connsiteY43" fmla="*/ 2832903 h 6566699"/>
                <a:gd name="connsiteX44" fmla="*/ 5823056 w 6399361"/>
                <a:gd name="connsiteY44" fmla="*/ 2909103 h 6566699"/>
                <a:gd name="connsiteX45" fmla="*/ 5892906 w 6399361"/>
                <a:gd name="connsiteY45" fmla="*/ 2832903 h 6566699"/>
                <a:gd name="connsiteX46" fmla="*/ 6013556 w 6399361"/>
                <a:gd name="connsiteY46" fmla="*/ 2896403 h 6566699"/>
                <a:gd name="connsiteX47" fmla="*/ 6089756 w 6399361"/>
                <a:gd name="connsiteY47" fmla="*/ 2724953 h 6566699"/>
                <a:gd name="connsiteX48" fmla="*/ 6108806 w 6399361"/>
                <a:gd name="connsiteY48" fmla="*/ 2617003 h 6566699"/>
                <a:gd name="connsiteX49" fmla="*/ 6399361 w 6399361"/>
                <a:gd name="connsiteY49" fmla="*/ 2699039 h 6566699"/>
                <a:gd name="connsiteX50" fmla="*/ 6310388 w 6399361"/>
                <a:gd name="connsiteY50" fmla="*/ 629427 h 6566699"/>
                <a:gd name="connsiteX51" fmla="*/ 6280196 w 6399361"/>
                <a:gd name="connsiteY51" fmla="*/ 557989 h 6566699"/>
                <a:gd name="connsiteX52" fmla="*/ 5884936 w 6399361"/>
                <a:gd name="connsiteY52" fmla="*/ 357941 h 6566699"/>
                <a:gd name="connsiteX53" fmla="*/ 5545882 w 6399361"/>
                <a:gd name="connsiteY53" fmla="*/ 326023 h 6566699"/>
                <a:gd name="connsiteX54" fmla="*/ 5198470 w 6399361"/>
                <a:gd name="connsiteY54" fmla="*/ 504266 h 6566699"/>
                <a:gd name="connsiteX55" fmla="*/ 4695430 w 6399361"/>
                <a:gd name="connsiteY55" fmla="*/ 493738 h 6566699"/>
                <a:gd name="connsiteX56" fmla="*/ 4824985 w 6399361"/>
                <a:gd name="connsiteY56" fmla="*/ 847843 h 6566699"/>
                <a:gd name="connsiteX57" fmla="*/ 4657049 w 6399361"/>
                <a:gd name="connsiteY57" fmla="*/ 886271 h 6566699"/>
                <a:gd name="connsiteX58" fmla="*/ 4311756 w 6399361"/>
                <a:gd name="connsiteY58" fmla="*/ 343675 h 6566699"/>
                <a:gd name="connsiteX59" fmla="*/ 3524505 w 6399361"/>
                <a:gd name="connsiteY59" fmla="*/ 113939 h 6566699"/>
                <a:gd name="connsiteX60" fmla="*/ 3408440 w 6399361"/>
                <a:gd name="connsiteY60" fmla="*/ 135687 h 6566699"/>
                <a:gd name="connsiteX61" fmla="*/ 3412899 w 6399361"/>
                <a:gd name="connsiteY61" fmla="*/ 145432 h 6566699"/>
                <a:gd name="connsiteX62" fmla="*/ 3212476 w 6399361"/>
                <a:gd name="connsiteY62" fmla="*/ 280927 h 6566699"/>
                <a:gd name="connsiteX63" fmla="*/ 3188444 w 6399361"/>
                <a:gd name="connsiteY63" fmla="*/ 328302 h 6566699"/>
                <a:gd name="connsiteX64" fmla="*/ 2878661 w 6399361"/>
                <a:gd name="connsiteY64" fmla="*/ 411748 h 6566699"/>
                <a:gd name="connsiteX65" fmla="*/ 2487686 w 6399361"/>
                <a:gd name="connsiteY65" fmla="*/ 850091 h 6566699"/>
                <a:gd name="connsiteX66" fmla="*/ 2360686 w 6399361"/>
                <a:gd name="connsiteY66" fmla="*/ 1080303 h 6566699"/>
                <a:gd name="connsiteX67" fmla="*/ 2286106 w 6399361"/>
                <a:gd name="connsiteY67" fmla="*/ 1118403 h 6566699"/>
                <a:gd name="connsiteX68" fmla="*/ 2355956 w 6399361"/>
                <a:gd name="connsiteY68" fmla="*/ 1480353 h 6566699"/>
                <a:gd name="connsiteX69" fmla="*/ 2330556 w 6399361"/>
                <a:gd name="connsiteY69" fmla="*/ 1556553 h 6566699"/>
                <a:gd name="connsiteX70" fmla="*/ 2355956 w 6399361"/>
                <a:gd name="connsiteY70" fmla="*/ 1658153 h 6566699"/>
                <a:gd name="connsiteX71" fmla="*/ 2260706 w 6399361"/>
                <a:gd name="connsiteY71" fmla="*/ 1753403 h 6566699"/>
                <a:gd name="connsiteX72" fmla="*/ 2209906 w 6399361"/>
                <a:gd name="connsiteY72" fmla="*/ 1956603 h 6566699"/>
                <a:gd name="connsiteX73" fmla="*/ 1981306 w 6399361"/>
                <a:gd name="connsiteY73" fmla="*/ 2064553 h 6566699"/>
                <a:gd name="connsiteX74" fmla="*/ 1962256 w 6399361"/>
                <a:gd name="connsiteY74" fmla="*/ 2356653 h 6566699"/>
                <a:gd name="connsiteX75" fmla="*/ 2038456 w 6399361"/>
                <a:gd name="connsiteY75" fmla="*/ 2432853 h 6566699"/>
                <a:gd name="connsiteX76" fmla="*/ 2006706 w 6399361"/>
                <a:gd name="connsiteY76" fmla="*/ 2483653 h 6566699"/>
                <a:gd name="connsiteX77" fmla="*/ 1809856 w 6399361"/>
                <a:gd name="connsiteY77" fmla="*/ 2509053 h 6566699"/>
                <a:gd name="connsiteX78" fmla="*/ 1651106 w 6399361"/>
                <a:gd name="connsiteY78" fmla="*/ 2699553 h 6566699"/>
                <a:gd name="connsiteX79" fmla="*/ 1530456 w 6399361"/>
                <a:gd name="connsiteY79" fmla="*/ 2623353 h 6566699"/>
                <a:gd name="connsiteX80" fmla="*/ 1435206 w 6399361"/>
                <a:gd name="connsiteY80" fmla="*/ 2547153 h 6566699"/>
                <a:gd name="connsiteX81" fmla="*/ 1289156 w 6399361"/>
                <a:gd name="connsiteY81" fmla="*/ 2305853 h 6566699"/>
                <a:gd name="connsiteX82" fmla="*/ 1200256 w 6399361"/>
                <a:gd name="connsiteY82" fmla="*/ 2204253 h 6566699"/>
                <a:gd name="connsiteX83" fmla="*/ 1295506 w 6399361"/>
                <a:gd name="connsiteY83" fmla="*/ 2007403 h 6566699"/>
                <a:gd name="connsiteX84" fmla="*/ 1143106 w 6399361"/>
                <a:gd name="connsiteY84" fmla="*/ 1994703 h 6566699"/>
                <a:gd name="connsiteX85" fmla="*/ 1187556 w 6399361"/>
                <a:gd name="connsiteY85" fmla="*/ 1874053 h 6566699"/>
                <a:gd name="connsiteX86" fmla="*/ 1041506 w 6399361"/>
                <a:gd name="connsiteY86" fmla="*/ 1791503 h 6566699"/>
                <a:gd name="connsiteX87" fmla="*/ 965306 w 6399361"/>
                <a:gd name="connsiteY87" fmla="*/ 1823253 h 6566699"/>
                <a:gd name="connsiteX88" fmla="*/ 851006 w 6399361"/>
                <a:gd name="connsiteY88" fmla="*/ 1899453 h 6566699"/>
                <a:gd name="connsiteX89" fmla="*/ 806556 w 6399361"/>
                <a:gd name="connsiteY89" fmla="*/ 2083603 h 6566699"/>
                <a:gd name="connsiteX90" fmla="*/ 819256 w 6399361"/>
                <a:gd name="connsiteY90" fmla="*/ 2166153 h 6566699"/>
                <a:gd name="connsiteX91" fmla="*/ 666856 w 6399361"/>
                <a:gd name="connsiteY91" fmla="*/ 2305853 h 6566699"/>
                <a:gd name="connsiteX92" fmla="*/ 520806 w 6399361"/>
                <a:gd name="connsiteY92" fmla="*/ 2509053 h 6566699"/>
                <a:gd name="connsiteX93" fmla="*/ 520806 w 6399361"/>
                <a:gd name="connsiteY93" fmla="*/ 2724953 h 6566699"/>
                <a:gd name="connsiteX94" fmla="*/ 743056 w 6399361"/>
                <a:gd name="connsiteY94" fmla="*/ 2915453 h 6566699"/>
                <a:gd name="connsiteX95" fmla="*/ 895456 w 6399361"/>
                <a:gd name="connsiteY95" fmla="*/ 2896403 h 6566699"/>
                <a:gd name="connsiteX96" fmla="*/ 946256 w 6399361"/>
                <a:gd name="connsiteY96" fmla="*/ 3042453 h 6566699"/>
                <a:gd name="connsiteX97" fmla="*/ 1022456 w 6399361"/>
                <a:gd name="connsiteY97" fmla="*/ 3220253 h 6566699"/>
                <a:gd name="connsiteX98" fmla="*/ 1174856 w 6399361"/>
                <a:gd name="connsiteY98" fmla="*/ 3353603 h 6566699"/>
                <a:gd name="connsiteX99" fmla="*/ 1251056 w 6399361"/>
                <a:gd name="connsiteY99" fmla="*/ 3588553 h 6566699"/>
                <a:gd name="connsiteX100" fmla="*/ 984356 w 6399361"/>
                <a:gd name="connsiteY100" fmla="*/ 3556803 h 6566699"/>
                <a:gd name="connsiteX101" fmla="*/ 647806 w 6399361"/>
                <a:gd name="connsiteY101" fmla="*/ 3563153 h 6566699"/>
                <a:gd name="connsiteX102" fmla="*/ 628756 w 6399361"/>
                <a:gd name="connsiteY102" fmla="*/ 3779053 h 6566699"/>
                <a:gd name="connsiteX103" fmla="*/ 609706 w 6399361"/>
                <a:gd name="connsiteY103" fmla="*/ 4039403 h 6566699"/>
                <a:gd name="connsiteX104" fmla="*/ 622406 w 6399361"/>
                <a:gd name="connsiteY104" fmla="*/ 4242603 h 6566699"/>
                <a:gd name="connsiteX105" fmla="*/ 679556 w 6399361"/>
                <a:gd name="connsiteY105" fmla="*/ 4280703 h 6566699"/>
                <a:gd name="connsiteX106" fmla="*/ 812906 w 6399361"/>
                <a:gd name="connsiteY106" fmla="*/ 4395003 h 6566699"/>
                <a:gd name="connsiteX107" fmla="*/ 841416 w 6399361"/>
                <a:gd name="connsiteY107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050405 w 6399361"/>
                <a:gd name="connsiteY23" fmla="*/ 5014934 h 6566699"/>
                <a:gd name="connsiteX24" fmla="*/ 4178376 w 6399361"/>
                <a:gd name="connsiteY24" fmla="*/ 4464853 h 6566699"/>
                <a:gd name="connsiteX25" fmla="*/ 4819756 w 6399361"/>
                <a:gd name="connsiteY25" fmla="*/ 4350553 h 6566699"/>
                <a:gd name="connsiteX26" fmla="*/ 4895956 w 6399361"/>
                <a:gd name="connsiteY26" fmla="*/ 4134653 h 6566699"/>
                <a:gd name="connsiteX27" fmla="*/ 5130906 w 6399361"/>
                <a:gd name="connsiteY27" fmla="*/ 4102903 h 6566699"/>
                <a:gd name="connsiteX28" fmla="*/ 5257906 w 6399361"/>
                <a:gd name="connsiteY28" fmla="*/ 4261653 h 6566699"/>
                <a:gd name="connsiteX29" fmla="*/ 5315056 w 6399361"/>
                <a:gd name="connsiteY29" fmla="*/ 4020353 h 6566699"/>
                <a:gd name="connsiteX30" fmla="*/ 5334106 w 6399361"/>
                <a:gd name="connsiteY30" fmla="*/ 3925103 h 6566699"/>
                <a:gd name="connsiteX31" fmla="*/ 5175356 w 6399361"/>
                <a:gd name="connsiteY31" fmla="*/ 3772703 h 6566699"/>
                <a:gd name="connsiteX32" fmla="*/ 5086456 w 6399361"/>
                <a:gd name="connsiteY32" fmla="*/ 3556803 h 6566699"/>
                <a:gd name="connsiteX33" fmla="*/ 5130906 w 6399361"/>
                <a:gd name="connsiteY33" fmla="*/ 3423453 h 6566699"/>
                <a:gd name="connsiteX34" fmla="*/ 5264256 w 6399361"/>
                <a:gd name="connsiteY34" fmla="*/ 3334553 h 6566699"/>
                <a:gd name="connsiteX35" fmla="*/ 5016606 w 6399361"/>
                <a:gd name="connsiteY35" fmla="*/ 3042453 h 6566699"/>
                <a:gd name="connsiteX36" fmla="*/ 5105506 w 6399361"/>
                <a:gd name="connsiteY36" fmla="*/ 2953553 h 6566699"/>
                <a:gd name="connsiteX37" fmla="*/ 5213456 w 6399361"/>
                <a:gd name="connsiteY37" fmla="*/ 3029753 h 6566699"/>
                <a:gd name="connsiteX38" fmla="*/ 5257906 w 6399361"/>
                <a:gd name="connsiteY38" fmla="*/ 2972603 h 6566699"/>
                <a:gd name="connsiteX39" fmla="*/ 5194406 w 6399361"/>
                <a:gd name="connsiteY39" fmla="*/ 2883703 h 6566699"/>
                <a:gd name="connsiteX40" fmla="*/ 5397606 w 6399361"/>
                <a:gd name="connsiteY40" fmla="*/ 2763053 h 6566699"/>
                <a:gd name="connsiteX41" fmla="*/ 5530956 w 6399361"/>
                <a:gd name="connsiteY41" fmla="*/ 2737653 h 6566699"/>
                <a:gd name="connsiteX42" fmla="*/ 5638906 w 6399361"/>
                <a:gd name="connsiteY42" fmla="*/ 2845603 h 6566699"/>
                <a:gd name="connsiteX43" fmla="*/ 5753206 w 6399361"/>
                <a:gd name="connsiteY43" fmla="*/ 2832903 h 6566699"/>
                <a:gd name="connsiteX44" fmla="*/ 5823056 w 6399361"/>
                <a:gd name="connsiteY44" fmla="*/ 2909103 h 6566699"/>
                <a:gd name="connsiteX45" fmla="*/ 5892906 w 6399361"/>
                <a:gd name="connsiteY45" fmla="*/ 2832903 h 6566699"/>
                <a:gd name="connsiteX46" fmla="*/ 6013556 w 6399361"/>
                <a:gd name="connsiteY46" fmla="*/ 2896403 h 6566699"/>
                <a:gd name="connsiteX47" fmla="*/ 6089756 w 6399361"/>
                <a:gd name="connsiteY47" fmla="*/ 2724953 h 6566699"/>
                <a:gd name="connsiteX48" fmla="*/ 6108806 w 6399361"/>
                <a:gd name="connsiteY48" fmla="*/ 2617003 h 6566699"/>
                <a:gd name="connsiteX49" fmla="*/ 6399361 w 6399361"/>
                <a:gd name="connsiteY49" fmla="*/ 2699039 h 6566699"/>
                <a:gd name="connsiteX50" fmla="*/ 6310388 w 6399361"/>
                <a:gd name="connsiteY50" fmla="*/ 629427 h 6566699"/>
                <a:gd name="connsiteX51" fmla="*/ 6280196 w 6399361"/>
                <a:gd name="connsiteY51" fmla="*/ 557989 h 6566699"/>
                <a:gd name="connsiteX52" fmla="*/ 5884936 w 6399361"/>
                <a:gd name="connsiteY52" fmla="*/ 357941 h 6566699"/>
                <a:gd name="connsiteX53" fmla="*/ 5545882 w 6399361"/>
                <a:gd name="connsiteY53" fmla="*/ 326023 h 6566699"/>
                <a:gd name="connsiteX54" fmla="*/ 5198470 w 6399361"/>
                <a:gd name="connsiteY54" fmla="*/ 504266 h 6566699"/>
                <a:gd name="connsiteX55" fmla="*/ 4695430 w 6399361"/>
                <a:gd name="connsiteY55" fmla="*/ 493738 h 6566699"/>
                <a:gd name="connsiteX56" fmla="*/ 4824985 w 6399361"/>
                <a:gd name="connsiteY56" fmla="*/ 847843 h 6566699"/>
                <a:gd name="connsiteX57" fmla="*/ 4657049 w 6399361"/>
                <a:gd name="connsiteY57" fmla="*/ 886271 h 6566699"/>
                <a:gd name="connsiteX58" fmla="*/ 4311756 w 6399361"/>
                <a:gd name="connsiteY58" fmla="*/ 343675 h 6566699"/>
                <a:gd name="connsiteX59" fmla="*/ 3524505 w 6399361"/>
                <a:gd name="connsiteY59" fmla="*/ 113939 h 6566699"/>
                <a:gd name="connsiteX60" fmla="*/ 3408440 w 6399361"/>
                <a:gd name="connsiteY60" fmla="*/ 135687 h 6566699"/>
                <a:gd name="connsiteX61" fmla="*/ 3412899 w 6399361"/>
                <a:gd name="connsiteY61" fmla="*/ 145432 h 6566699"/>
                <a:gd name="connsiteX62" fmla="*/ 3212476 w 6399361"/>
                <a:gd name="connsiteY62" fmla="*/ 280927 h 6566699"/>
                <a:gd name="connsiteX63" fmla="*/ 3188444 w 6399361"/>
                <a:gd name="connsiteY63" fmla="*/ 328302 h 6566699"/>
                <a:gd name="connsiteX64" fmla="*/ 2878661 w 6399361"/>
                <a:gd name="connsiteY64" fmla="*/ 411748 h 6566699"/>
                <a:gd name="connsiteX65" fmla="*/ 2487686 w 6399361"/>
                <a:gd name="connsiteY65" fmla="*/ 850091 h 6566699"/>
                <a:gd name="connsiteX66" fmla="*/ 2360686 w 6399361"/>
                <a:gd name="connsiteY66" fmla="*/ 1080303 h 6566699"/>
                <a:gd name="connsiteX67" fmla="*/ 2286106 w 6399361"/>
                <a:gd name="connsiteY67" fmla="*/ 1118403 h 6566699"/>
                <a:gd name="connsiteX68" fmla="*/ 2355956 w 6399361"/>
                <a:gd name="connsiteY68" fmla="*/ 1480353 h 6566699"/>
                <a:gd name="connsiteX69" fmla="*/ 2330556 w 6399361"/>
                <a:gd name="connsiteY69" fmla="*/ 1556553 h 6566699"/>
                <a:gd name="connsiteX70" fmla="*/ 2355956 w 6399361"/>
                <a:gd name="connsiteY70" fmla="*/ 1658153 h 6566699"/>
                <a:gd name="connsiteX71" fmla="*/ 2260706 w 6399361"/>
                <a:gd name="connsiteY71" fmla="*/ 1753403 h 6566699"/>
                <a:gd name="connsiteX72" fmla="*/ 2209906 w 6399361"/>
                <a:gd name="connsiteY72" fmla="*/ 1956603 h 6566699"/>
                <a:gd name="connsiteX73" fmla="*/ 1981306 w 6399361"/>
                <a:gd name="connsiteY73" fmla="*/ 2064553 h 6566699"/>
                <a:gd name="connsiteX74" fmla="*/ 1962256 w 6399361"/>
                <a:gd name="connsiteY74" fmla="*/ 2356653 h 6566699"/>
                <a:gd name="connsiteX75" fmla="*/ 2038456 w 6399361"/>
                <a:gd name="connsiteY75" fmla="*/ 2432853 h 6566699"/>
                <a:gd name="connsiteX76" fmla="*/ 2006706 w 6399361"/>
                <a:gd name="connsiteY76" fmla="*/ 2483653 h 6566699"/>
                <a:gd name="connsiteX77" fmla="*/ 1809856 w 6399361"/>
                <a:gd name="connsiteY77" fmla="*/ 2509053 h 6566699"/>
                <a:gd name="connsiteX78" fmla="*/ 1651106 w 6399361"/>
                <a:gd name="connsiteY78" fmla="*/ 2699553 h 6566699"/>
                <a:gd name="connsiteX79" fmla="*/ 1530456 w 6399361"/>
                <a:gd name="connsiteY79" fmla="*/ 2623353 h 6566699"/>
                <a:gd name="connsiteX80" fmla="*/ 1435206 w 6399361"/>
                <a:gd name="connsiteY80" fmla="*/ 2547153 h 6566699"/>
                <a:gd name="connsiteX81" fmla="*/ 1289156 w 6399361"/>
                <a:gd name="connsiteY81" fmla="*/ 2305853 h 6566699"/>
                <a:gd name="connsiteX82" fmla="*/ 1200256 w 6399361"/>
                <a:gd name="connsiteY82" fmla="*/ 2204253 h 6566699"/>
                <a:gd name="connsiteX83" fmla="*/ 1295506 w 6399361"/>
                <a:gd name="connsiteY83" fmla="*/ 2007403 h 6566699"/>
                <a:gd name="connsiteX84" fmla="*/ 1143106 w 6399361"/>
                <a:gd name="connsiteY84" fmla="*/ 1994703 h 6566699"/>
                <a:gd name="connsiteX85" fmla="*/ 1187556 w 6399361"/>
                <a:gd name="connsiteY85" fmla="*/ 1874053 h 6566699"/>
                <a:gd name="connsiteX86" fmla="*/ 1041506 w 6399361"/>
                <a:gd name="connsiteY86" fmla="*/ 1791503 h 6566699"/>
                <a:gd name="connsiteX87" fmla="*/ 965306 w 6399361"/>
                <a:gd name="connsiteY87" fmla="*/ 1823253 h 6566699"/>
                <a:gd name="connsiteX88" fmla="*/ 851006 w 6399361"/>
                <a:gd name="connsiteY88" fmla="*/ 1899453 h 6566699"/>
                <a:gd name="connsiteX89" fmla="*/ 806556 w 6399361"/>
                <a:gd name="connsiteY89" fmla="*/ 2083603 h 6566699"/>
                <a:gd name="connsiteX90" fmla="*/ 819256 w 6399361"/>
                <a:gd name="connsiteY90" fmla="*/ 2166153 h 6566699"/>
                <a:gd name="connsiteX91" fmla="*/ 666856 w 6399361"/>
                <a:gd name="connsiteY91" fmla="*/ 2305853 h 6566699"/>
                <a:gd name="connsiteX92" fmla="*/ 520806 w 6399361"/>
                <a:gd name="connsiteY92" fmla="*/ 2509053 h 6566699"/>
                <a:gd name="connsiteX93" fmla="*/ 520806 w 6399361"/>
                <a:gd name="connsiteY93" fmla="*/ 2724953 h 6566699"/>
                <a:gd name="connsiteX94" fmla="*/ 743056 w 6399361"/>
                <a:gd name="connsiteY94" fmla="*/ 2915453 h 6566699"/>
                <a:gd name="connsiteX95" fmla="*/ 895456 w 6399361"/>
                <a:gd name="connsiteY95" fmla="*/ 2896403 h 6566699"/>
                <a:gd name="connsiteX96" fmla="*/ 946256 w 6399361"/>
                <a:gd name="connsiteY96" fmla="*/ 3042453 h 6566699"/>
                <a:gd name="connsiteX97" fmla="*/ 1022456 w 6399361"/>
                <a:gd name="connsiteY97" fmla="*/ 3220253 h 6566699"/>
                <a:gd name="connsiteX98" fmla="*/ 1174856 w 6399361"/>
                <a:gd name="connsiteY98" fmla="*/ 3353603 h 6566699"/>
                <a:gd name="connsiteX99" fmla="*/ 1251056 w 6399361"/>
                <a:gd name="connsiteY99" fmla="*/ 3588553 h 6566699"/>
                <a:gd name="connsiteX100" fmla="*/ 984356 w 6399361"/>
                <a:gd name="connsiteY100" fmla="*/ 3556803 h 6566699"/>
                <a:gd name="connsiteX101" fmla="*/ 647806 w 6399361"/>
                <a:gd name="connsiteY101" fmla="*/ 3563153 h 6566699"/>
                <a:gd name="connsiteX102" fmla="*/ 628756 w 6399361"/>
                <a:gd name="connsiteY102" fmla="*/ 3779053 h 6566699"/>
                <a:gd name="connsiteX103" fmla="*/ 609706 w 6399361"/>
                <a:gd name="connsiteY103" fmla="*/ 4039403 h 6566699"/>
                <a:gd name="connsiteX104" fmla="*/ 622406 w 6399361"/>
                <a:gd name="connsiteY104" fmla="*/ 4242603 h 6566699"/>
                <a:gd name="connsiteX105" fmla="*/ 679556 w 6399361"/>
                <a:gd name="connsiteY105" fmla="*/ 4280703 h 6566699"/>
                <a:gd name="connsiteX106" fmla="*/ 812906 w 6399361"/>
                <a:gd name="connsiteY106" fmla="*/ 4395003 h 6566699"/>
                <a:gd name="connsiteX107" fmla="*/ 841416 w 6399361"/>
                <a:gd name="connsiteY107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178376 w 6399361"/>
                <a:gd name="connsiteY24" fmla="*/ 4464853 h 6566699"/>
                <a:gd name="connsiteX25" fmla="*/ 4819756 w 6399361"/>
                <a:gd name="connsiteY25" fmla="*/ 4350553 h 6566699"/>
                <a:gd name="connsiteX26" fmla="*/ 4895956 w 6399361"/>
                <a:gd name="connsiteY26" fmla="*/ 4134653 h 6566699"/>
                <a:gd name="connsiteX27" fmla="*/ 5130906 w 6399361"/>
                <a:gd name="connsiteY27" fmla="*/ 4102903 h 6566699"/>
                <a:gd name="connsiteX28" fmla="*/ 5257906 w 6399361"/>
                <a:gd name="connsiteY28" fmla="*/ 4261653 h 6566699"/>
                <a:gd name="connsiteX29" fmla="*/ 5315056 w 6399361"/>
                <a:gd name="connsiteY29" fmla="*/ 4020353 h 6566699"/>
                <a:gd name="connsiteX30" fmla="*/ 5334106 w 6399361"/>
                <a:gd name="connsiteY30" fmla="*/ 3925103 h 6566699"/>
                <a:gd name="connsiteX31" fmla="*/ 5175356 w 6399361"/>
                <a:gd name="connsiteY31" fmla="*/ 3772703 h 6566699"/>
                <a:gd name="connsiteX32" fmla="*/ 5086456 w 6399361"/>
                <a:gd name="connsiteY32" fmla="*/ 3556803 h 6566699"/>
                <a:gd name="connsiteX33" fmla="*/ 5130906 w 6399361"/>
                <a:gd name="connsiteY33" fmla="*/ 3423453 h 6566699"/>
                <a:gd name="connsiteX34" fmla="*/ 5264256 w 6399361"/>
                <a:gd name="connsiteY34" fmla="*/ 3334553 h 6566699"/>
                <a:gd name="connsiteX35" fmla="*/ 5016606 w 6399361"/>
                <a:gd name="connsiteY35" fmla="*/ 3042453 h 6566699"/>
                <a:gd name="connsiteX36" fmla="*/ 5105506 w 6399361"/>
                <a:gd name="connsiteY36" fmla="*/ 2953553 h 6566699"/>
                <a:gd name="connsiteX37" fmla="*/ 5213456 w 6399361"/>
                <a:gd name="connsiteY37" fmla="*/ 3029753 h 6566699"/>
                <a:gd name="connsiteX38" fmla="*/ 5257906 w 6399361"/>
                <a:gd name="connsiteY38" fmla="*/ 2972603 h 6566699"/>
                <a:gd name="connsiteX39" fmla="*/ 5194406 w 6399361"/>
                <a:gd name="connsiteY39" fmla="*/ 2883703 h 6566699"/>
                <a:gd name="connsiteX40" fmla="*/ 5397606 w 6399361"/>
                <a:gd name="connsiteY40" fmla="*/ 2763053 h 6566699"/>
                <a:gd name="connsiteX41" fmla="*/ 5530956 w 6399361"/>
                <a:gd name="connsiteY41" fmla="*/ 2737653 h 6566699"/>
                <a:gd name="connsiteX42" fmla="*/ 5638906 w 6399361"/>
                <a:gd name="connsiteY42" fmla="*/ 2845603 h 6566699"/>
                <a:gd name="connsiteX43" fmla="*/ 5753206 w 6399361"/>
                <a:gd name="connsiteY43" fmla="*/ 2832903 h 6566699"/>
                <a:gd name="connsiteX44" fmla="*/ 5823056 w 6399361"/>
                <a:gd name="connsiteY44" fmla="*/ 2909103 h 6566699"/>
                <a:gd name="connsiteX45" fmla="*/ 5892906 w 6399361"/>
                <a:gd name="connsiteY45" fmla="*/ 2832903 h 6566699"/>
                <a:gd name="connsiteX46" fmla="*/ 6013556 w 6399361"/>
                <a:gd name="connsiteY46" fmla="*/ 2896403 h 6566699"/>
                <a:gd name="connsiteX47" fmla="*/ 6089756 w 6399361"/>
                <a:gd name="connsiteY47" fmla="*/ 2724953 h 6566699"/>
                <a:gd name="connsiteX48" fmla="*/ 6108806 w 6399361"/>
                <a:gd name="connsiteY48" fmla="*/ 2617003 h 6566699"/>
                <a:gd name="connsiteX49" fmla="*/ 6399361 w 6399361"/>
                <a:gd name="connsiteY49" fmla="*/ 2699039 h 6566699"/>
                <a:gd name="connsiteX50" fmla="*/ 6310388 w 6399361"/>
                <a:gd name="connsiteY50" fmla="*/ 629427 h 6566699"/>
                <a:gd name="connsiteX51" fmla="*/ 6280196 w 6399361"/>
                <a:gd name="connsiteY51" fmla="*/ 557989 h 6566699"/>
                <a:gd name="connsiteX52" fmla="*/ 5884936 w 6399361"/>
                <a:gd name="connsiteY52" fmla="*/ 357941 h 6566699"/>
                <a:gd name="connsiteX53" fmla="*/ 5545882 w 6399361"/>
                <a:gd name="connsiteY53" fmla="*/ 326023 h 6566699"/>
                <a:gd name="connsiteX54" fmla="*/ 5198470 w 6399361"/>
                <a:gd name="connsiteY54" fmla="*/ 504266 h 6566699"/>
                <a:gd name="connsiteX55" fmla="*/ 4695430 w 6399361"/>
                <a:gd name="connsiteY55" fmla="*/ 493738 h 6566699"/>
                <a:gd name="connsiteX56" fmla="*/ 4824985 w 6399361"/>
                <a:gd name="connsiteY56" fmla="*/ 847843 h 6566699"/>
                <a:gd name="connsiteX57" fmla="*/ 4657049 w 6399361"/>
                <a:gd name="connsiteY57" fmla="*/ 886271 h 6566699"/>
                <a:gd name="connsiteX58" fmla="*/ 4311756 w 6399361"/>
                <a:gd name="connsiteY58" fmla="*/ 343675 h 6566699"/>
                <a:gd name="connsiteX59" fmla="*/ 3524505 w 6399361"/>
                <a:gd name="connsiteY59" fmla="*/ 113939 h 6566699"/>
                <a:gd name="connsiteX60" fmla="*/ 3408440 w 6399361"/>
                <a:gd name="connsiteY60" fmla="*/ 135687 h 6566699"/>
                <a:gd name="connsiteX61" fmla="*/ 3412899 w 6399361"/>
                <a:gd name="connsiteY61" fmla="*/ 145432 h 6566699"/>
                <a:gd name="connsiteX62" fmla="*/ 3212476 w 6399361"/>
                <a:gd name="connsiteY62" fmla="*/ 280927 h 6566699"/>
                <a:gd name="connsiteX63" fmla="*/ 3188444 w 6399361"/>
                <a:gd name="connsiteY63" fmla="*/ 328302 h 6566699"/>
                <a:gd name="connsiteX64" fmla="*/ 2878661 w 6399361"/>
                <a:gd name="connsiteY64" fmla="*/ 411748 h 6566699"/>
                <a:gd name="connsiteX65" fmla="*/ 2487686 w 6399361"/>
                <a:gd name="connsiteY65" fmla="*/ 850091 h 6566699"/>
                <a:gd name="connsiteX66" fmla="*/ 2360686 w 6399361"/>
                <a:gd name="connsiteY66" fmla="*/ 1080303 h 6566699"/>
                <a:gd name="connsiteX67" fmla="*/ 2286106 w 6399361"/>
                <a:gd name="connsiteY67" fmla="*/ 1118403 h 6566699"/>
                <a:gd name="connsiteX68" fmla="*/ 2355956 w 6399361"/>
                <a:gd name="connsiteY68" fmla="*/ 1480353 h 6566699"/>
                <a:gd name="connsiteX69" fmla="*/ 2330556 w 6399361"/>
                <a:gd name="connsiteY69" fmla="*/ 1556553 h 6566699"/>
                <a:gd name="connsiteX70" fmla="*/ 2355956 w 6399361"/>
                <a:gd name="connsiteY70" fmla="*/ 1658153 h 6566699"/>
                <a:gd name="connsiteX71" fmla="*/ 2260706 w 6399361"/>
                <a:gd name="connsiteY71" fmla="*/ 1753403 h 6566699"/>
                <a:gd name="connsiteX72" fmla="*/ 2209906 w 6399361"/>
                <a:gd name="connsiteY72" fmla="*/ 1956603 h 6566699"/>
                <a:gd name="connsiteX73" fmla="*/ 1981306 w 6399361"/>
                <a:gd name="connsiteY73" fmla="*/ 2064553 h 6566699"/>
                <a:gd name="connsiteX74" fmla="*/ 1962256 w 6399361"/>
                <a:gd name="connsiteY74" fmla="*/ 2356653 h 6566699"/>
                <a:gd name="connsiteX75" fmla="*/ 2038456 w 6399361"/>
                <a:gd name="connsiteY75" fmla="*/ 2432853 h 6566699"/>
                <a:gd name="connsiteX76" fmla="*/ 2006706 w 6399361"/>
                <a:gd name="connsiteY76" fmla="*/ 2483653 h 6566699"/>
                <a:gd name="connsiteX77" fmla="*/ 1809856 w 6399361"/>
                <a:gd name="connsiteY77" fmla="*/ 2509053 h 6566699"/>
                <a:gd name="connsiteX78" fmla="*/ 1651106 w 6399361"/>
                <a:gd name="connsiteY78" fmla="*/ 2699553 h 6566699"/>
                <a:gd name="connsiteX79" fmla="*/ 1530456 w 6399361"/>
                <a:gd name="connsiteY79" fmla="*/ 2623353 h 6566699"/>
                <a:gd name="connsiteX80" fmla="*/ 1435206 w 6399361"/>
                <a:gd name="connsiteY80" fmla="*/ 2547153 h 6566699"/>
                <a:gd name="connsiteX81" fmla="*/ 1289156 w 6399361"/>
                <a:gd name="connsiteY81" fmla="*/ 2305853 h 6566699"/>
                <a:gd name="connsiteX82" fmla="*/ 1200256 w 6399361"/>
                <a:gd name="connsiteY82" fmla="*/ 2204253 h 6566699"/>
                <a:gd name="connsiteX83" fmla="*/ 1295506 w 6399361"/>
                <a:gd name="connsiteY83" fmla="*/ 2007403 h 6566699"/>
                <a:gd name="connsiteX84" fmla="*/ 1143106 w 6399361"/>
                <a:gd name="connsiteY84" fmla="*/ 1994703 h 6566699"/>
                <a:gd name="connsiteX85" fmla="*/ 1187556 w 6399361"/>
                <a:gd name="connsiteY85" fmla="*/ 1874053 h 6566699"/>
                <a:gd name="connsiteX86" fmla="*/ 1041506 w 6399361"/>
                <a:gd name="connsiteY86" fmla="*/ 1791503 h 6566699"/>
                <a:gd name="connsiteX87" fmla="*/ 965306 w 6399361"/>
                <a:gd name="connsiteY87" fmla="*/ 1823253 h 6566699"/>
                <a:gd name="connsiteX88" fmla="*/ 851006 w 6399361"/>
                <a:gd name="connsiteY88" fmla="*/ 1899453 h 6566699"/>
                <a:gd name="connsiteX89" fmla="*/ 806556 w 6399361"/>
                <a:gd name="connsiteY89" fmla="*/ 2083603 h 6566699"/>
                <a:gd name="connsiteX90" fmla="*/ 819256 w 6399361"/>
                <a:gd name="connsiteY90" fmla="*/ 2166153 h 6566699"/>
                <a:gd name="connsiteX91" fmla="*/ 666856 w 6399361"/>
                <a:gd name="connsiteY91" fmla="*/ 2305853 h 6566699"/>
                <a:gd name="connsiteX92" fmla="*/ 520806 w 6399361"/>
                <a:gd name="connsiteY92" fmla="*/ 2509053 h 6566699"/>
                <a:gd name="connsiteX93" fmla="*/ 520806 w 6399361"/>
                <a:gd name="connsiteY93" fmla="*/ 2724953 h 6566699"/>
                <a:gd name="connsiteX94" fmla="*/ 743056 w 6399361"/>
                <a:gd name="connsiteY94" fmla="*/ 2915453 h 6566699"/>
                <a:gd name="connsiteX95" fmla="*/ 895456 w 6399361"/>
                <a:gd name="connsiteY95" fmla="*/ 2896403 h 6566699"/>
                <a:gd name="connsiteX96" fmla="*/ 946256 w 6399361"/>
                <a:gd name="connsiteY96" fmla="*/ 3042453 h 6566699"/>
                <a:gd name="connsiteX97" fmla="*/ 1022456 w 6399361"/>
                <a:gd name="connsiteY97" fmla="*/ 3220253 h 6566699"/>
                <a:gd name="connsiteX98" fmla="*/ 1174856 w 6399361"/>
                <a:gd name="connsiteY98" fmla="*/ 3353603 h 6566699"/>
                <a:gd name="connsiteX99" fmla="*/ 1251056 w 6399361"/>
                <a:gd name="connsiteY99" fmla="*/ 3588553 h 6566699"/>
                <a:gd name="connsiteX100" fmla="*/ 984356 w 6399361"/>
                <a:gd name="connsiteY100" fmla="*/ 3556803 h 6566699"/>
                <a:gd name="connsiteX101" fmla="*/ 647806 w 6399361"/>
                <a:gd name="connsiteY101" fmla="*/ 3563153 h 6566699"/>
                <a:gd name="connsiteX102" fmla="*/ 628756 w 6399361"/>
                <a:gd name="connsiteY102" fmla="*/ 3779053 h 6566699"/>
                <a:gd name="connsiteX103" fmla="*/ 609706 w 6399361"/>
                <a:gd name="connsiteY103" fmla="*/ 4039403 h 6566699"/>
                <a:gd name="connsiteX104" fmla="*/ 622406 w 6399361"/>
                <a:gd name="connsiteY104" fmla="*/ 4242603 h 6566699"/>
                <a:gd name="connsiteX105" fmla="*/ 679556 w 6399361"/>
                <a:gd name="connsiteY105" fmla="*/ 4280703 h 6566699"/>
                <a:gd name="connsiteX106" fmla="*/ 812906 w 6399361"/>
                <a:gd name="connsiteY106" fmla="*/ 4395003 h 6566699"/>
                <a:gd name="connsiteX107" fmla="*/ 841416 w 6399361"/>
                <a:gd name="connsiteY107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535534 w 6399361"/>
                <a:gd name="connsiteY24" fmla="*/ 4464853 h 6566699"/>
                <a:gd name="connsiteX25" fmla="*/ 4819756 w 6399361"/>
                <a:gd name="connsiteY25" fmla="*/ 4350553 h 6566699"/>
                <a:gd name="connsiteX26" fmla="*/ 4895956 w 6399361"/>
                <a:gd name="connsiteY26" fmla="*/ 4134653 h 6566699"/>
                <a:gd name="connsiteX27" fmla="*/ 5130906 w 6399361"/>
                <a:gd name="connsiteY27" fmla="*/ 4102903 h 6566699"/>
                <a:gd name="connsiteX28" fmla="*/ 5257906 w 6399361"/>
                <a:gd name="connsiteY28" fmla="*/ 4261653 h 6566699"/>
                <a:gd name="connsiteX29" fmla="*/ 5315056 w 6399361"/>
                <a:gd name="connsiteY29" fmla="*/ 4020353 h 6566699"/>
                <a:gd name="connsiteX30" fmla="*/ 5334106 w 6399361"/>
                <a:gd name="connsiteY30" fmla="*/ 3925103 h 6566699"/>
                <a:gd name="connsiteX31" fmla="*/ 5175356 w 6399361"/>
                <a:gd name="connsiteY31" fmla="*/ 3772703 h 6566699"/>
                <a:gd name="connsiteX32" fmla="*/ 5086456 w 6399361"/>
                <a:gd name="connsiteY32" fmla="*/ 3556803 h 6566699"/>
                <a:gd name="connsiteX33" fmla="*/ 5130906 w 6399361"/>
                <a:gd name="connsiteY33" fmla="*/ 3423453 h 6566699"/>
                <a:gd name="connsiteX34" fmla="*/ 5264256 w 6399361"/>
                <a:gd name="connsiteY34" fmla="*/ 3334553 h 6566699"/>
                <a:gd name="connsiteX35" fmla="*/ 5016606 w 6399361"/>
                <a:gd name="connsiteY35" fmla="*/ 3042453 h 6566699"/>
                <a:gd name="connsiteX36" fmla="*/ 5105506 w 6399361"/>
                <a:gd name="connsiteY36" fmla="*/ 2953553 h 6566699"/>
                <a:gd name="connsiteX37" fmla="*/ 5213456 w 6399361"/>
                <a:gd name="connsiteY37" fmla="*/ 3029753 h 6566699"/>
                <a:gd name="connsiteX38" fmla="*/ 5257906 w 6399361"/>
                <a:gd name="connsiteY38" fmla="*/ 2972603 h 6566699"/>
                <a:gd name="connsiteX39" fmla="*/ 5194406 w 6399361"/>
                <a:gd name="connsiteY39" fmla="*/ 2883703 h 6566699"/>
                <a:gd name="connsiteX40" fmla="*/ 5397606 w 6399361"/>
                <a:gd name="connsiteY40" fmla="*/ 2763053 h 6566699"/>
                <a:gd name="connsiteX41" fmla="*/ 5530956 w 6399361"/>
                <a:gd name="connsiteY41" fmla="*/ 2737653 h 6566699"/>
                <a:gd name="connsiteX42" fmla="*/ 5638906 w 6399361"/>
                <a:gd name="connsiteY42" fmla="*/ 2845603 h 6566699"/>
                <a:gd name="connsiteX43" fmla="*/ 5753206 w 6399361"/>
                <a:gd name="connsiteY43" fmla="*/ 2832903 h 6566699"/>
                <a:gd name="connsiteX44" fmla="*/ 5823056 w 6399361"/>
                <a:gd name="connsiteY44" fmla="*/ 2909103 h 6566699"/>
                <a:gd name="connsiteX45" fmla="*/ 5892906 w 6399361"/>
                <a:gd name="connsiteY45" fmla="*/ 2832903 h 6566699"/>
                <a:gd name="connsiteX46" fmla="*/ 6013556 w 6399361"/>
                <a:gd name="connsiteY46" fmla="*/ 2896403 h 6566699"/>
                <a:gd name="connsiteX47" fmla="*/ 6089756 w 6399361"/>
                <a:gd name="connsiteY47" fmla="*/ 2724953 h 6566699"/>
                <a:gd name="connsiteX48" fmla="*/ 6108806 w 6399361"/>
                <a:gd name="connsiteY48" fmla="*/ 2617003 h 6566699"/>
                <a:gd name="connsiteX49" fmla="*/ 6399361 w 6399361"/>
                <a:gd name="connsiteY49" fmla="*/ 2699039 h 6566699"/>
                <a:gd name="connsiteX50" fmla="*/ 6310388 w 6399361"/>
                <a:gd name="connsiteY50" fmla="*/ 629427 h 6566699"/>
                <a:gd name="connsiteX51" fmla="*/ 6280196 w 6399361"/>
                <a:gd name="connsiteY51" fmla="*/ 557989 h 6566699"/>
                <a:gd name="connsiteX52" fmla="*/ 5884936 w 6399361"/>
                <a:gd name="connsiteY52" fmla="*/ 357941 h 6566699"/>
                <a:gd name="connsiteX53" fmla="*/ 5545882 w 6399361"/>
                <a:gd name="connsiteY53" fmla="*/ 326023 h 6566699"/>
                <a:gd name="connsiteX54" fmla="*/ 5198470 w 6399361"/>
                <a:gd name="connsiteY54" fmla="*/ 504266 h 6566699"/>
                <a:gd name="connsiteX55" fmla="*/ 4695430 w 6399361"/>
                <a:gd name="connsiteY55" fmla="*/ 493738 h 6566699"/>
                <a:gd name="connsiteX56" fmla="*/ 4824985 w 6399361"/>
                <a:gd name="connsiteY56" fmla="*/ 847843 h 6566699"/>
                <a:gd name="connsiteX57" fmla="*/ 4657049 w 6399361"/>
                <a:gd name="connsiteY57" fmla="*/ 886271 h 6566699"/>
                <a:gd name="connsiteX58" fmla="*/ 4311756 w 6399361"/>
                <a:gd name="connsiteY58" fmla="*/ 343675 h 6566699"/>
                <a:gd name="connsiteX59" fmla="*/ 3524505 w 6399361"/>
                <a:gd name="connsiteY59" fmla="*/ 113939 h 6566699"/>
                <a:gd name="connsiteX60" fmla="*/ 3408440 w 6399361"/>
                <a:gd name="connsiteY60" fmla="*/ 135687 h 6566699"/>
                <a:gd name="connsiteX61" fmla="*/ 3412899 w 6399361"/>
                <a:gd name="connsiteY61" fmla="*/ 145432 h 6566699"/>
                <a:gd name="connsiteX62" fmla="*/ 3212476 w 6399361"/>
                <a:gd name="connsiteY62" fmla="*/ 280927 h 6566699"/>
                <a:gd name="connsiteX63" fmla="*/ 3188444 w 6399361"/>
                <a:gd name="connsiteY63" fmla="*/ 328302 h 6566699"/>
                <a:gd name="connsiteX64" fmla="*/ 2878661 w 6399361"/>
                <a:gd name="connsiteY64" fmla="*/ 411748 h 6566699"/>
                <a:gd name="connsiteX65" fmla="*/ 2487686 w 6399361"/>
                <a:gd name="connsiteY65" fmla="*/ 850091 h 6566699"/>
                <a:gd name="connsiteX66" fmla="*/ 2360686 w 6399361"/>
                <a:gd name="connsiteY66" fmla="*/ 1080303 h 6566699"/>
                <a:gd name="connsiteX67" fmla="*/ 2286106 w 6399361"/>
                <a:gd name="connsiteY67" fmla="*/ 1118403 h 6566699"/>
                <a:gd name="connsiteX68" fmla="*/ 2355956 w 6399361"/>
                <a:gd name="connsiteY68" fmla="*/ 1480353 h 6566699"/>
                <a:gd name="connsiteX69" fmla="*/ 2330556 w 6399361"/>
                <a:gd name="connsiteY69" fmla="*/ 1556553 h 6566699"/>
                <a:gd name="connsiteX70" fmla="*/ 2355956 w 6399361"/>
                <a:gd name="connsiteY70" fmla="*/ 1658153 h 6566699"/>
                <a:gd name="connsiteX71" fmla="*/ 2260706 w 6399361"/>
                <a:gd name="connsiteY71" fmla="*/ 1753403 h 6566699"/>
                <a:gd name="connsiteX72" fmla="*/ 2209906 w 6399361"/>
                <a:gd name="connsiteY72" fmla="*/ 1956603 h 6566699"/>
                <a:gd name="connsiteX73" fmla="*/ 1981306 w 6399361"/>
                <a:gd name="connsiteY73" fmla="*/ 2064553 h 6566699"/>
                <a:gd name="connsiteX74" fmla="*/ 1962256 w 6399361"/>
                <a:gd name="connsiteY74" fmla="*/ 2356653 h 6566699"/>
                <a:gd name="connsiteX75" fmla="*/ 2038456 w 6399361"/>
                <a:gd name="connsiteY75" fmla="*/ 2432853 h 6566699"/>
                <a:gd name="connsiteX76" fmla="*/ 2006706 w 6399361"/>
                <a:gd name="connsiteY76" fmla="*/ 2483653 h 6566699"/>
                <a:gd name="connsiteX77" fmla="*/ 1809856 w 6399361"/>
                <a:gd name="connsiteY77" fmla="*/ 2509053 h 6566699"/>
                <a:gd name="connsiteX78" fmla="*/ 1651106 w 6399361"/>
                <a:gd name="connsiteY78" fmla="*/ 2699553 h 6566699"/>
                <a:gd name="connsiteX79" fmla="*/ 1530456 w 6399361"/>
                <a:gd name="connsiteY79" fmla="*/ 2623353 h 6566699"/>
                <a:gd name="connsiteX80" fmla="*/ 1435206 w 6399361"/>
                <a:gd name="connsiteY80" fmla="*/ 2547153 h 6566699"/>
                <a:gd name="connsiteX81" fmla="*/ 1289156 w 6399361"/>
                <a:gd name="connsiteY81" fmla="*/ 2305853 h 6566699"/>
                <a:gd name="connsiteX82" fmla="*/ 1200256 w 6399361"/>
                <a:gd name="connsiteY82" fmla="*/ 2204253 h 6566699"/>
                <a:gd name="connsiteX83" fmla="*/ 1295506 w 6399361"/>
                <a:gd name="connsiteY83" fmla="*/ 2007403 h 6566699"/>
                <a:gd name="connsiteX84" fmla="*/ 1143106 w 6399361"/>
                <a:gd name="connsiteY84" fmla="*/ 1994703 h 6566699"/>
                <a:gd name="connsiteX85" fmla="*/ 1187556 w 6399361"/>
                <a:gd name="connsiteY85" fmla="*/ 1874053 h 6566699"/>
                <a:gd name="connsiteX86" fmla="*/ 1041506 w 6399361"/>
                <a:gd name="connsiteY86" fmla="*/ 1791503 h 6566699"/>
                <a:gd name="connsiteX87" fmla="*/ 965306 w 6399361"/>
                <a:gd name="connsiteY87" fmla="*/ 1823253 h 6566699"/>
                <a:gd name="connsiteX88" fmla="*/ 851006 w 6399361"/>
                <a:gd name="connsiteY88" fmla="*/ 1899453 h 6566699"/>
                <a:gd name="connsiteX89" fmla="*/ 806556 w 6399361"/>
                <a:gd name="connsiteY89" fmla="*/ 2083603 h 6566699"/>
                <a:gd name="connsiteX90" fmla="*/ 819256 w 6399361"/>
                <a:gd name="connsiteY90" fmla="*/ 2166153 h 6566699"/>
                <a:gd name="connsiteX91" fmla="*/ 666856 w 6399361"/>
                <a:gd name="connsiteY91" fmla="*/ 2305853 h 6566699"/>
                <a:gd name="connsiteX92" fmla="*/ 520806 w 6399361"/>
                <a:gd name="connsiteY92" fmla="*/ 2509053 h 6566699"/>
                <a:gd name="connsiteX93" fmla="*/ 520806 w 6399361"/>
                <a:gd name="connsiteY93" fmla="*/ 2724953 h 6566699"/>
                <a:gd name="connsiteX94" fmla="*/ 743056 w 6399361"/>
                <a:gd name="connsiteY94" fmla="*/ 2915453 h 6566699"/>
                <a:gd name="connsiteX95" fmla="*/ 895456 w 6399361"/>
                <a:gd name="connsiteY95" fmla="*/ 2896403 h 6566699"/>
                <a:gd name="connsiteX96" fmla="*/ 946256 w 6399361"/>
                <a:gd name="connsiteY96" fmla="*/ 3042453 h 6566699"/>
                <a:gd name="connsiteX97" fmla="*/ 1022456 w 6399361"/>
                <a:gd name="connsiteY97" fmla="*/ 3220253 h 6566699"/>
                <a:gd name="connsiteX98" fmla="*/ 1174856 w 6399361"/>
                <a:gd name="connsiteY98" fmla="*/ 3353603 h 6566699"/>
                <a:gd name="connsiteX99" fmla="*/ 1251056 w 6399361"/>
                <a:gd name="connsiteY99" fmla="*/ 3588553 h 6566699"/>
                <a:gd name="connsiteX100" fmla="*/ 984356 w 6399361"/>
                <a:gd name="connsiteY100" fmla="*/ 3556803 h 6566699"/>
                <a:gd name="connsiteX101" fmla="*/ 647806 w 6399361"/>
                <a:gd name="connsiteY101" fmla="*/ 3563153 h 6566699"/>
                <a:gd name="connsiteX102" fmla="*/ 628756 w 6399361"/>
                <a:gd name="connsiteY102" fmla="*/ 3779053 h 6566699"/>
                <a:gd name="connsiteX103" fmla="*/ 609706 w 6399361"/>
                <a:gd name="connsiteY103" fmla="*/ 4039403 h 6566699"/>
                <a:gd name="connsiteX104" fmla="*/ 622406 w 6399361"/>
                <a:gd name="connsiteY104" fmla="*/ 4242603 h 6566699"/>
                <a:gd name="connsiteX105" fmla="*/ 679556 w 6399361"/>
                <a:gd name="connsiteY105" fmla="*/ 4280703 h 6566699"/>
                <a:gd name="connsiteX106" fmla="*/ 812906 w 6399361"/>
                <a:gd name="connsiteY106" fmla="*/ 4395003 h 6566699"/>
                <a:gd name="connsiteX107" fmla="*/ 841416 w 6399361"/>
                <a:gd name="connsiteY107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749816 w 6399361"/>
                <a:gd name="connsiteY24" fmla="*/ 4321953 h 6566699"/>
                <a:gd name="connsiteX25" fmla="*/ 4819756 w 6399361"/>
                <a:gd name="connsiteY25" fmla="*/ 4350553 h 6566699"/>
                <a:gd name="connsiteX26" fmla="*/ 4895956 w 6399361"/>
                <a:gd name="connsiteY26" fmla="*/ 4134653 h 6566699"/>
                <a:gd name="connsiteX27" fmla="*/ 5130906 w 6399361"/>
                <a:gd name="connsiteY27" fmla="*/ 4102903 h 6566699"/>
                <a:gd name="connsiteX28" fmla="*/ 5257906 w 6399361"/>
                <a:gd name="connsiteY28" fmla="*/ 4261653 h 6566699"/>
                <a:gd name="connsiteX29" fmla="*/ 5315056 w 6399361"/>
                <a:gd name="connsiteY29" fmla="*/ 4020353 h 6566699"/>
                <a:gd name="connsiteX30" fmla="*/ 5334106 w 6399361"/>
                <a:gd name="connsiteY30" fmla="*/ 3925103 h 6566699"/>
                <a:gd name="connsiteX31" fmla="*/ 5175356 w 6399361"/>
                <a:gd name="connsiteY31" fmla="*/ 3772703 h 6566699"/>
                <a:gd name="connsiteX32" fmla="*/ 5086456 w 6399361"/>
                <a:gd name="connsiteY32" fmla="*/ 3556803 h 6566699"/>
                <a:gd name="connsiteX33" fmla="*/ 5130906 w 6399361"/>
                <a:gd name="connsiteY33" fmla="*/ 3423453 h 6566699"/>
                <a:gd name="connsiteX34" fmla="*/ 5264256 w 6399361"/>
                <a:gd name="connsiteY34" fmla="*/ 3334553 h 6566699"/>
                <a:gd name="connsiteX35" fmla="*/ 5016606 w 6399361"/>
                <a:gd name="connsiteY35" fmla="*/ 3042453 h 6566699"/>
                <a:gd name="connsiteX36" fmla="*/ 5105506 w 6399361"/>
                <a:gd name="connsiteY36" fmla="*/ 2953553 h 6566699"/>
                <a:gd name="connsiteX37" fmla="*/ 5213456 w 6399361"/>
                <a:gd name="connsiteY37" fmla="*/ 3029753 h 6566699"/>
                <a:gd name="connsiteX38" fmla="*/ 5257906 w 6399361"/>
                <a:gd name="connsiteY38" fmla="*/ 2972603 h 6566699"/>
                <a:gd name="connsiteX39" fmla="*/ 5194406 w 6399361"/>
                <a:gd name="connsiteY39" fmla="*/ 2883703 h 6566699"/>
                <a:gd name="connsiteX40" fmla="*/ 5397606 w 6399361"/>
                <a:gd name="connsiteY40" fmla="*/ 2763053 h 6566699"/>
                <a:gd name="connsiteX41" fmla="*/ 5530956 w 6399361"/>
                <a:gd name="connsiteY41" fmla="*/ 2737653 h 6566699"/>
                <a:gd name="connsiteX42" fmla="*/ 5638906 w 6399361"/>
                <a:gd name="connsiteY42" fmla="*/ 2845603 h 6566699"/>
                <a:gd name="connsiteX43" fmla="*/ 5753206 w 6399361"/>
                <a:gd name="connsiteY43" fmla="*/ 2832903 h 6566699"/>
                <a:gd name="connsiteX44" fmla="*/ 5823056 w 6399361"/>
                <a:gd name="connsiteY44" fmla="*/ 2909103 h 6566699"/>
                <a:gd name="connsiteX45" fmla="*/ 5892906 w 6399361"/>
                <a:gd name="connsiteY45" fmla="*/ 2832903 h 6566699"/>
                <a:gd name="connsiteX46" fmla="*/ 6013556 w 6399361"/>
                <a:gd name="connsiteY46" fmla="*/ 2896403 h 6566699"/>
                <a:gd name="connsiteX47" fmla="*/ 6089756 w 6399361"/>
                <a:gd name="connsiteY47" fmla="*/ 2724953 h 6566699"/>
                <a:gd name="connsiteX48" fmla="*/ 6108806 w 6399361"/>
                <a:gd name="connsiteY48" fmla="*/ 2617003 h 6566699"/>
                <a:gd name="connsiteX49" fmla="*/ 6399361 w 6399361"/>
                <a:gd name="connsiteY49" fmla="*/ 2699039 h 6566699"/>
                <a:gd name="connsiteX50" fmla="*/ 6310388 w 6399361"/>
                <a:gd name="connsiteY50" fmla="*/ 629427 h 6566699"/>
                <a:gd name="connsiteX51" fmla="*/ 6280196 w 6399361"/>
                <a:gd name="connsiteY51" fmla="*/ 557989 h 6566699"/>
                <a:gd name="connsiteX52" fmla="*/ 5884936 w 6399361"/>
                <a:gd name="connsiteY52" fmla="*/ 357941 h 6566699"/>
                <a:gd name="connsiteX53" fmla="*/ 5545882 w 6399361"/>
                <a:gd name="connsiteY53" fmla="*/ 326023 h 6566699"/>
                <a:gd name="connsiteX54" fmla="*/ 5198470 w 6399361"/>
                <a:gd name="connsiteY54" fmla="*/ 504266 h 6566699"/>
                <a:gd name="connsiteX55" fmla="*/ 4695430 w 6399361"/>
                <a:gd name="connsiteY55" fmla="*/ 493738 h 6566699"/>
                <a:gd name="connsiteX56" fmla="*/ 4824985 w 6399361"/>
                <a:gd name="connsiteY56" fmla="*/ 847843 h 6566699"/>
                <a:gd name="connsiteX57" fmla="*/ 4657049 w 6399361"/>
                <a:gd name="connsiteY57" fmla="*/ 886271 h 6566699"/>
                <a:gd name="connsiteX58" fmla="*/ 4311756 w 6399361"/>
                <a:gd name="connsiteY58" fmla="*/ 343675 h 6566699"/>
                <a:gd name="connsiteX59" fmla="*/ 3524505 w 6399361"/>
                <a:gd name="connsiteY59" fmla="*/ 113939 h 6566699"/>
                <a:gd name="connsiteX60" fmla="*/ 3408440 w 6399361"/>
                <a:gd name="connsiteY60" fmla="*/ 135687 h 6566699"/>
                <a:gd name="connsiteX61" fmla="*/ 3412899 w 6399361"/>
                <a:gd name="connsiteY61" fmla="*/ 145432 h 6566699"/>
                <a:gd name="connsiteX62" fmla="*/ 3212476 w 6399361"/>
                <a:gd name="connsiteY62" fmla="*/ 280927 h 6566699"/>
                <a:gd name="connsiteX63" fmla="*/ 3188444 w 6399361"/>
                <a:gd name="connsiteY63" fmla="*/ 328302 h 6566699"/>
                <a:gd name="connsiteX64" fmla="*/ 2878661 w 6399361"/>
                <a:gd name="connsiteY64" fmla="*/ 411748 h 6566699"/>
                <a:gd name="connsiteX65" fmla="*/ 2487686 w 6399361"/>
                <a:gd name="connsiteY65" fmla="*/ 850091 h 6566699"/>
                <a:gd name="connsiteX66" fmla="*/ 2360686 w 6399361"/>
                <a:gd name="connsiteY66" fmla="*/ 1080303 h 6566699"/>
                <a:gd name="connsiteX67" fmla="*/ 2286106 w 6399361"/>
                <a:gd name="connsiteY67" fmla="*/ 1118403 h 6566699"/>
                <a:gd name="connsiteX68" fmla="*/ 2355956 w 6399361"/>
                <a:gd name="connsiteY68" fmla="*/ 1480353 h 6566699"/>
                <a:gd name="connsiteX69" fmla="*/ 2330556 w 6399361"/>
                <a:gd name="connsiteY69" fmla="*/ 1556553 h 6566699"/>
                <a:gd name="connsiteX70" fmla="*/ 2355956 w 6399361"/>
                <a:gd name="connsiteY70" fmla="*/ 1658153 h 6566699"/>
                <a:gd name="connsiteX71" fmla="*/ 2260706 w 6399361"/>
                <a:gd name="connsiteY71" fmla="*/ 1753403 h 6566699"/>
                <a:gd name="connsiteX72" fmla="*/ 2209906 w 6399361"/>
                <a:gd name="connsiteY72" fmla="*/ 1956603 h 6566699"/>
                <a:gd name="connsiteX73" fmla="*/ 1981306 w 6399361"/>
                <a:gd name="connsiteY73" fmla="*/ 2064553 h 6566699"/>
                <a:gd name="connsiteX74" fmla="*/ 1962256 w 6399361"/>
                <a:gd name="connsiteY74" fmla="*/ 2356653 h 6566699"/>
                <a:gd name="connsiteX75" fmla="*/ 2038456 w 6399361"/>
                <a:gd name="connsiteY75" fmla="*/ 2432853 h 6566699"/>
                <a:gd name="connsiteX76" fmla="*/ 2006706 w 6399361"/>
                <a:gd name="connsiteY76" fmla="*/ 2483653 h 6566699"/>
                <a:gd name="connsiteX77" fmla="*/ 1809856 w 6399361"/>
                <a:gd name="connsiteY77" fmla="*/ 2509053 h 6566699"/>
                <a:gd name="connsiteX78" fmla="*/ 1651106 w 6399361"/>
                <a:gd name="connsiteY78" fmla="*/ 2699553 h 6566699"/>
                <a:gd name="connsiteX79" fmla="*/ 1530456 w 6399361"/>
                <a:gd name="connsiteY79" fmla="*/ 2623353 h 6566699"/>
                <a:gd name="connsiteX80" fmla="*/ 1435206 w 6399361"/>
                <a:gd name="connsiteY80" fmla="*/ 2547153 h 6566699"/>
                <a:gd name="connsiteX81" fmla="*/ 1289156 w 6399361"/>
                <a:gd name="connsiteY81" fmla="*/ 2305853 h 6566699"/>
                <a:gd name="connsiteX82" fmla="*/ 1200256 w 6399361"/>
                <a:gd name="connsiteY82" fmla="*/ 2204253 h 6566699"/>
                <a:gd name="connsiteX83" fmla="*/ 1295506 w 6399361"/>
                <a:gd name="connsiteY83" fmla="*/ 2007403 h 6566699"/>
                <a:gd name="connsiteX84" fmla="*/ 1143106 w 6399361"/>
                <a:gd name="connsiteY84" fmla="*/ 1994703 h 6566699"/>
                <a:gd name="connsiteX85" fmla="*/ 1187556 w 6399361"/>
                <a:gd name="connsiteY85" fmla="*/ 1874053 h 6566699"/>
                <a:gd name="connsiteX86" fmla="*/ 1041506 w 6399361"/>
                <a:gd name="connsiteY86" fmla="*/ 1791503 h 6566699"/>
                <a:gd name="connsiteX87" fmla="*/ 965306 w 6399361"/>
                <a:gd name="connsiteY87" fmla="*/ 1823253 h 6566699"/>
                <a:gd name="connsiteX88" fmla="*/ 851006 w 6399361"/>
                <a:gd name="connsiteY88" fmla="*/ 1899453 h 6566699"/>
                <a:gd name="connsiteX89" fmla="*/ 806556 w 6399361"/>
                <a:gd name="connsiteY89" fmla="*/ 2083603 h 6566699"/>
                <a:gd name="connsiteX90" fmla="*/ 819256 w 6399361"/>
                <a:gd name="connsiteY90" fmla="*/ 2166153 h 6566699"/>
                <a:gd name="connsiteX91" fmla="*/ 666856 w 6399361"/>
                <a:gd name="connsiteY91" fmla="*/ 2305853 h 6566699"/>
                <a:gd name="connsiteX92" fmla="*/ 520806 w 6399361"/>
                <a:gd name="connsiteY92" fmla="*/ 2509053 h 6566699"/>
                <a:gd name="connsiteX93" fmla="*/ 520806 w 6399361"/>
                <a:gd name="connsiteY93" fmla="*/ 2724953 h 6566699"/>
                <a:gd name="connsiteX94" fmla="*/ 743056 w 6399361"/>
                <a:gd name="connsiteY94" fmla="*/ 2915453 h 6566699"/>
                <a:gd name="connsiteX95" fmla="*/ 895456 w 6399361"/>
                <a:gd name="connsiteY95" fmla="*/ 2896403 h 6566699"/>
                <a:gd name="connsiteX96" fmla="*/ 946256 w 6399361"/>
                <a:gd name="connsiteY96" fmla="*/ 3042453 h 6566699"/>
                <a:gd name="connsiteX97" fmla="*/ 1022456 w 6399361"/>
                <a:gd name="connsiteY97" fmla="*/ 3220253 h 6566699"/>
                <a:gd name="connsiteX98" fmla="*/ 1174856 w 6399361"/>
                <a:gd name="connsiteY98" fmla="*/ 3353603 h 6566699"/>
                <a:gd name="connsiteX99" fmla="*/ 1251056 w 6399361"/>
                <a:gd name="connsiteY99" fmla="*/ 3588553 h 6566699"/>
                <a:gd name="connsiteX100" fmla="*/ 984356 w 6399361"/>
                <a:gd name="connsiteY100" fmla="*/ 3556803 h 6566699"/>
                <a:gd name="connsiteX101" fmla="*/ 647806 w 6399361"/>
                <a:gd name="connsiteY101" fmla="*/ 3563153 h 6566699"/>
                <a:gd name="connsiteX102" fmla="*/ 628756 w 6399361"/>
                <a:gd name="connsiteY102" fmla="*/ 3779053 h 6566699"/>
                <a:gd name="connsiteX103" fmla="*/ 609706 w 6399361"/>
                <a:gd name="connsiteY103" fmla="*/ 4039403 h 6566699"/>
                <a:gd name="connsiteX104" fmla="*/ 622406 w 6399361"/>
                <a:gd name="connsiteY104" fmla="*/ 4242603 h 6566699"/>
                <a:gd name="connsiteX105" fmla="*/ 679556 w 6399361"/>
                <a:gd name="connsiteY105" fmla="*/ 4280703 h 6566699"/>
                <a:gd name="connsiteX106" fmla="*/ 812906 w 6399361"/>
                <a:gd name="connsiteY106" fmla="*/ 4395003 h 6566699"/>
                <a:gd name="connsiteX107" fmla="*/ 841416 w 6399361"/>
                <a:gd name="connsiteY107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749816 w 6399361"/>
                <a:gd name="connsiteY24" fmla="*/ 4321953 h 6566699"/>
                <a:gd name="connsiteX25" fmla="*/ 4819756 w 6399361"/>
                <a:gd name="connsiteY25" fmla="*/ 4350553 h 6566699"/>
                <a:gd name="connsiteX26" fmla="*/ 4895956 w 6399361"/>
                <a:gd name="connsiteY26" fmla="*/ 4134653 h 6566699"/>
                <a:gd name="connsiteX27" fmla="*/ 5130906 w 6399361"/>
                <a:gd name="connsiteY27" fmla="*/ 4102903 h 6566699"/>
                <a:gd name="connsiteX28" fmla="*/ 5257906 w 6399361"/>
                <a:gd name="connsiteY28" fmla="*/ 4261653 h 6566699"/>
                <a:gd name="connsiteX29" fmla="*/ 5315056 w 6399361"/>
                <a:gd name="connsiteY29" fmla="*/ 4020353 h 6566699"/>
                <a:gd name="connsiteX30" fmla="*/ 5334106 w 6399361"/>
                <a:gd name="connsiteY30" fmla="*/ 3925103 h 6566699"/>
                <a:gd name="connsiteX31" fmla="*/ 5175356 w 6399361"/>
                <a:gd name="connsiteY31" fmla="*/ 3772703 h 6566699"/>
                <a:gd name="connsiteX32" fmla="*/ 5086456 w 6399361"/>
                <a:gd name="connsiteY32" fmla="*/ 3556803 h 6566699"/>
                <a:gd name="connsiteX33" fmla="*/ 5130906 w 6399361"/>
                <a:gd name="connsiteY33" fmla="*/ 3423453 h 6566699"/>
                <a:gd name="connsiteX34" fmla="*/ 5264256 w 6399361"/>
                <a:gd name="connsiteY34" fmla="*/ 3334553 h 6566699"/>
                <a:gd name="connsiteX35" fmla="*/ 5016606 w 6399361"/>
                <a:gd name="connsiteY35" fmla="*/ 3042453 h 6566699"/>
                <a:gd name="connsiteX36" fmla="*/ 5105506 w 6399361"/>
                <a:gd name="connsiteY36" fmla="*/ 2953553 h 6566699"/>
                <a:gd name="connsiteX37" fmla="*/ 5213456 w 6399361"/>
                <a:gd name="connsiteY37" fmla="*/ 3029753 h 6566699"/>
                <a:gd name="connsiteX38" fmla="*/ 5257906 w 6399361"/>
                <a:gd name="connsiteY38" fmla="*/ 2972603 h 6566699"/>
                <a:gd name="connsiteX39" fmla="*/ 5194406 w 6399361"/>
                <a:gd name="connsiteY39" fmla="*/ 2883703 h 6566699"/>
                <a:gd name="connsiteX40" fmla="*/ 5397606 w 6399361"/>
                <a:gd name="connsiteY40" fmla="*/ 2763053 h 6566699"/>
                <a:gd name="connsiteX41" fmla="*/ 5530956 w 6399361"/>
                <a:gd name="connsiteY41" fmla="*/ 2737653 h 6566699"/>
                <a:gd name="connsiteX42" fmla="*/ 5638906 w 6399361"/>
                <a:gd name="connsiteY42" fmla="*/ 2845603 h 6566699"/>
                <a:gd name="connsiteX43" fmla="*/ 5753206 w 6399361"/>
                <a:gd name="connsiteY43" fmla="*/ 2832903 h 6566699"/>
                <a:gd name="connsiteX44" fmla="*/ 5823056 w 6399361"/>
                <a:gd name="connsiteY44" fmla="*/ 2909103 h 6566699"/>
                <a:gd name="connsiteX45" fmla="*/ 5892906 w 6399361"/>
                <a:gd name="connsiteY45" fmla="*/ 2832903 h 6566699"/>
                <a:gd name="connsiteX46" fmla="*/ 6013556 w 6399361"/>
                <a:gd name="connsiteY46" fmla="*/ 2896403 h 6566699"/>
                <a:gd name="connsiteX47" fmla="*/ 6089756 w 6399361"/>
                <a:gd name="connsiteY47" fmla="*/ 2724953 h 6566699"/>
                <a:gd name="connsiteX48" fmla="*/ 6108806 w 6399361"/>
                <a:gd name="connsiteY48" fmla="*/ 2617003 h 6566699"/>
                <a:gd name="connsiteX49" fmla="*/ 6399361 w 6399361"/>
                <a:gd name="connsiteY49" fmla="*/ 2699039 h 6566699"/>
                <a:gd name="connsiteX50" fmla="*/ 6310388 w 6399361"/>
                <a:gd name="connsiteY50" fmla="*/ 629427 h 6566699"/>
                <a:gd name="connsiteX51" fmla="*/ 6280196 w 6399361"/>
                <a:gd name="connsiteY51" fmla="*/ 557989 h 6566699"/>
                <a:gd name="connsiteX52" fmla="*/ 5884936 w 6399361"/>
                <a:gd name="connsiteY52" fmla="*/ 357941 h 6566699"/>
                <a:gd name="connsiteX53" fmla="*/ 5545882 w 6399361"/>
                <a:gd name="connsiteY53" fmla="*/ 326023 h 6566699"/>
                <a:gd name="connsiteX54" fmla="*/ 5198470 w 6399361"/>
                <a:gd name="connsiteY54" fmla="*/ 504266 h 6566699"/>
                <a:gd name="connsiteX55" fmla="*/ 4695430 w 6399361"/>
                <a:gd name="connsiteY55" fmla="*/ 493738 h 6566699"/>
                <a:gd name="connsiteX56" fmla="*/ 4824985 w 6399361"/>
                <a:gd name="connsiteY56" fmla="*/ 847843 h 6566699"/>
                <a:gd name="connsiteX57" fmla="*/ 4657049 w 6399361"/>
                <a:gd name="connsiteY57" fmla="*/ 886271 h 6566699"/>
                <a:gd name="connsiteX58" fmla="*/ 4311756 w 6399361"/>
                <a:gd name="connsiteY58" fmla="*/ 343675 h 6566699"/>
                <a:gd name="connsiteX59" fmla="*/ 3524505 w 6399361"/>
                <a:gd name="connsiteY59" fmla="*/ 113939 h 6566699"/>
                <a:gd name="connsiteX60" fmla="*/ 3408440 w 6399361"/>
                <a:gd name="connsiteY60" fmla="*/ 135687 h 6566699"/>
                <a:gd name="connsiteX61" fmla="*/ 3412899 w 6399361"/>
                <a:gd name="connsiteY61" fmla="*/ 145432 h 6566699"/>
                <a:gd name="connsiteX62" fmla="*/ 3212476 w 6399361"/>
                <a:gd name="connsiteY62" fmla="*/ 280927 h 6566699"/>
                <a:gd name="connsiteX63" fmla="*/ 3188444 w 6399361"/>
                <a:gd name="connsiteY63" fmla="*/ 328302 h 6566699"/>
                <a:gd name="connsiteX64" fmla="*/ 2878661 w 6399361"/>
                <a:gd name="connsiteY64" fmla="*/ 411748 h 6566699"/>
                <a:gd name="connsiteX65" fmla="*/ 2487686 w 6399361"/>
                <a:gd name="connsiteY65" fmla="*/ 850091 h 6566699"/>
                <a:gd name="connsiteX66" fmla="*/ 2360686 w 6399361"/>
                <a:gd name="connsiteY66" fmla="*/ 1080303 h 6566699"/>
                <a:gd name="connsiteX67" fmla="*/ 2286106 w 6399361"/>
                <a:gd name="connsiteY67" fmla="*/ 1118403 h 6566699"/>
                <a:gd name="connsiteX68" fmla="*/ 2355956 w 6399361"/>
                <a:gd name="connsiteY68" fmla="*/ 1480353 h 6566699"/>
                <a:gd name="connsiteX69" fmla="*/ 2330556 w 6399361"/>
                <a:gd name="connsiteY69" fmla="*/ 1556553 h 6566699"/>
                <a:gd name="connsiteX70" fmla="*/ 2355956 w 6399361"/>
                <a:gd name="connsiteY70" fmla="*/ 1658153 h 6566699"/>
                <a:gd name="connsiteX71" fmla="*/ 2260706 w 6399361"/>
                <a:gd name="connsiteY71" fmla="*/ 1753403 h 6566699"/>
                <a:gd name="connsiteX72" fmla="*/ 2209906 w 6399361"/>
                <a:gd name="connsiteY72" fmla="*/ 1956603 h 6566699"/>
                <a:gd name="connsiteX73" fmla="*/ 1981306 w 6399361"/>
                <a:gd name="connsiteY73" fmla="*/ 2064553 h 6566699"/>
                <a:gd name="connsiteX74" fmla="*/ 1962256 w 6399361"/>
                <a:gd name="connsiteY74" fmla="*/ 2356653 h 6566699"/>
                <a:gd name="connsiteX75" fmla="*/ 2038456 w 6399361"/>
                <a:gd name="connsiteY75" fmla="*/ 2432853 h 6566699"/>
                <a:gd name="connsiteX76" fmla="*/ 2006706 w 6399361"/>
                <a:gd name="connsiteY76" fmla="*/ 2483653 h 6566699"/>
                <a:gd name="connsiteX77" fmla="*/ 1809856 w 6399361"/>
                <a:gd name="connsiteY77" fmla="*/ 2509053 h 6566699"/>
                <a:gd name="connsiteX78" fmla="*/ 1651106 w 6399361"/>
                <a:gd name="connsiteY78" fmla="*/ 2699553 h 6566699"/>
                <a:gd name="connsiteX79" fmla="*/ 1530456 w 6399361"/>
                <a:gd name="connsiteY79" fmla="*/ 2623353 h 6566699"/>
                <a:gd name="connsiteX80" fmla="*/ 1435206 w 6399361"/>
                <a:gd name="connsiteY80" fmla="*/ 2547153 h 6566699"/>
                <a:gd name="connsiteX81" fmla="*/ 1289156 w 6399361"/>
                <a:gd name="connsiteY81" fmla="*/ 2305853 h 6566699"/>
                <a:gd name="connsiteX82" fmla="*/ 1200256 w 6399361"/>
                <a:gd name="connsiteY82" fmla="*/ 2204253 h 6566699"/>
                <a:gd name="connsiteX83" fmla="*/ 1295506 w 6399361"/>
                <a:gd name="connsiteY83" fmla="*/ 2007403 h 6566699"/>
                <a:gd name="connsiteX84" fmla="*/ 1143106 w 6399361"/>
                <a:gd name="connsiteY84" fmla="*/ 1994703 h 6566699"/>
                <a:gd name="connsiteX85" fmla="*/ 1187556 w 6399361"/>
                <a:gd name="connsiteY85" fmla="*/ 1874053 h 6566699"/>
                <a:gd name="connsiteX86" fmla="*/ 1041506 w 6399361"/>
                <a:gd name="connsiteY86" fmla="*/ 1791503 h 6566699"/>
                <a:gd name="connsiteX87" fmla="*/ 965306 w 6399361"/>
                <a:gd name="connsiteY87" fmla="*/ 1823253 h 6566699"/>
                <a:gd name="connsiteX88" fmla="*/ 851006 w 6399361"/>
                <a:gd name="connsiteY88" fmla="*/ 1899453 h 6566699"/>
                <a:gd name="connsiteX89" fmla="*/ 806556 w 6399361"/>
                <a:gd name="connsiteY89" fmla="*/ 2083603 h 6566699"/>
                <a:gd name="connsiteX90" fmla="*/ 819256 w 6399361"/>
                <a:gd name="connsiteY90" fmla="*/ 2166153 h 6566699"/>
                <a:gd name="connsiteX91" fmla="*/ 666856 w 6399361"/>
                <a:gd name="connsiteY91" fmla="*/ 2305853 h 6566699"/>
                <a:gd name="connsiteX92" fmla="*/ 520806 w 6399361"/>
                <a:gd name="connsiteY92" fmla="*/ 2509053 h 6566699"/>
                <a:gd name="connsiteX93" fmla="*/ 520806 w 6399361"/>
                <a:gd name="connsiteY93" fmla="*/ 2724953 h 6566699"/>
                <a:gd name="connsiteX94" fmla="*/ 743056 w 6399361"/>
                <a:gd name="connsiteY94" fmla="*/ 2915453 h 6566699"/>
                <a:gd name="connsiteX95" fmla="*/ 895456 w 6399361"/>
                <a:gd name="connsiteY95" fmla="*/ 2896403 h 6566699"/>
                <a:gd name="connsiteX96" fmla="*/ 946256 w 6399361"/>
                <a:gd name="connsiteY96" fmla="*/ 3042453 h 6566699"/>
                <a:gd name="connsiteX97" fmla="*/ 1022456 w 6399361"/>
                <a:gd name="connsiteY97" fmla="*/ 3220253 h 6566699"/>
                <a:gd name="connsiteX98" fmla="*/ 1174856 w 6399361"/>
                <a:gd name="connsiteY98" fmla="*/ 3353603 h 6566699"/>
                <a:gd name="connsiteX99" fmla="*/ 1251056 w 6399361"/>
                <a:gd name="connsiteY99" fmla="*/ 3588553 h 6566699"/>
                <a:gd name="connsiteX100" fmla="*/ 984356 w 6399361"/>
                <a:gd name="connsiteY100" fmla="*/ 3556803 h 6566699"/>
                <a:gd name="connsiteX101" fmla="*/ 647806 w 6399361"/>
                <a:gd name="connsiteY101" fmla="*/ 3563153 h 6566699"/>
                <a:gd name="connsiteX102" fmla="*/ 628756 w 6399361"/>
                <a:gd name="connsiteY102" fmla="*/ 3779053 h 6566699"/>
                <a:gd name="connsiteX103" fmla="*/ 609706 w 6399361"/>
                <a:gd name="connsiteY103" fmla="*/ 4039403 h 6566699"/>
                <a:gd name="connsiteX104" fmla="*/ 622406 w 6399361"/>
                <a:gd name="connsiteY104" fmla="*/ 4242603 h 6566699"/>
                <a:gd name="connsiteX105" fmla="*/ 679556 w 6399361"/>
                <a:gd name="connsiteY105" fmla="*/ 4280703 h 6566699"/>
                <a:gd name="connsiteX106" fmla="*/ 812906 w 6399361"/>
                <a:gd name="connsiteY106" fmla="*/ 4395003 h 6566699"/>
                <a:gd name="connsiteX107" fmla="*/ 841416 w 6399361"/>
                <a:gd name="connsiteY107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5130906 w 6399361"/>
                <a:gd name="connsiteY28" fmla="*/ 4102903 h 6566699"/>
                <a:gd name="connsiteX29" fmla="*/ 5257906 w 6399361"/>
                <a:gd name="connsiteY29" fmla="*/ 4261653 h 6566699"/>
                <a:gd name="connsiteX30" fmla="*/ 5315056 w 6399361"/>
                <a:gd name="connsiteY30" fmla="*/ 4020353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5130906 w 6399361"/>
                <a:gd name="connsiteY28" fmla="*/ 4102903 h 6566699"/>
                <a:gd name="connsiteX29" fmla="*/ 5257906 w 6399361"/>
                <a:gd name="connsiteY29" fmla="*/ 4261653 h 6566699"/>
                <a:gd name="connsiteX30" fmla="*/ 5315056 w 6399361"/>
                <a:gd name="connsiteY30" fmla="*/ 4020353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5130906 w 6399361"/>
                <a:gd name="connsiteY28" fmla="*/ 4102903 h 6566699"/>
                <a:gd name="connsiteX29" fmla="*/ 5257906 w 6399361"/>
                <a:gd name="connsiteY29" fmla="*/ 4261653 h 6566699"/>
                <a:gd name="connsiteX30" fmla="*/ 5315056 w 6399361"/>
                <a:gd name="connsiteY30" fmla="*/ 4020353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5130906 w 6399361"/>
                <a:gd name="connsiteY28" fmla="*/ 4102903 h 6566699"/>
                <a:gd name="connsiteX29" fmla="*/ 5257906 w 6399361"/>
                <a:gd name="connsiteY29" fmla="*/ 4261653 h 6566699"/>
                <a:gd name="connsiteX30" fmla="*/ 5315056 w 6399361"/>
                <a:gd name="connsiteY30" fmla="*/ 4020353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609794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5130906 w 6399361"/>
                <a:gd name="connsiteY28" fmla="*/ 4102903 h 6566699"/>
                <a:gd name="connsiteX29" fmla="*/ 5257906 w 6399361"/>
                <a:gd name="connsiteY29" fmla="*/ 4261653 h 6566699"/>
                <a:gd name="connsiteX30" fmla="*/ 5315056 w 6399361"/>
                <a:gd name="connsiteY30" fmla="*/ 4020353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5130906 w 6399361"/>
                <a:gd name="connsiteY28" fmla="*/ 4102903 h 6566699"/>
                <a:gd name="connsiteX29" fmla="*/ 5257906 w 6399361"/>
                <a:gd name="connsiteY29" fmla="*/ 4261653 h 6566699"/>
                <a:gd name="connsiteX30" fmla="*/ 5315056 w 6399361"/>
                <a:gd name="connsiteY30" fmla="*/ 4020353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582 w 6399361"/>
                <a:gd name="connsiteY17" fmla="*/ 4810885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5130906 w 6399361"/>
                <a:gd name="connsiteY28" fmla="*/ 4102903 h 6566699"/>
                <a:gd name="connsiteX29" fmla="*/ 5257906 w 6399361"/>
                <a:gd name="connsiteY29" fmla="*/ 4261653 h 6566699"/>
                <a:gd name="connsiteX30" fmla="*/ 5315056 w 6399361"/>
                <a:gd name="connsiteY30" fmla="*/ 4020353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5130906 w 6399361"/>
                <a:gd name="connsiteY28" fmla="*/ 4102903 h 6566699"/>
                <a:gd name="connsiteX29" fmla="*/ 5257906 w 6399361"/>
                <a:gd name="connsiteY29" fmla="*/ 4261653 h 6566699"/>
                <a:gd name="connsiteX30" fmla="*/ 5315056 w 6399361"/>
                <a:gd name="connsiteY30" fmla="*/ 4020353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656 w 6399361"/>
                <a:gd name="connsiteY18" fmla="*/ 4739469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5130906 w 6399361"/>
                <a:gd name="connsiteY28" fmla="*/ 4102903 h 6566699"/>
                <a:gd name="connsiteX29" fmla="*/ 5257906 w 6399361"/>
                <a:gd name="connsiteY29" fmla="*/ 4261653 h 6566699"/>
                <a:gd name="connsiteX30" fmla="*/ 5315056 w 6399361"/>
                <a:gd name="connsiteY30" fmla="*/ 4020353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5130906 w 6399361"/>
                <a:gd name="connsiteY28" fmla="*/ 4102903 h 6566699"/>
                <a:gd name="connsiteX29" fmla="*/ 5257906 w 6399361"/>
                <a:gd name="connsiteY29" fmla="*/ 4261653 h 6566699"/>
                <a:gd name="connsiteX30" fmla="*/ 5315056 w 6399361"/>
                <a:gd name="connsiteY30" fmla="*/ 4020353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5130906 w 6399361"/>
                <a:gd name="connsiteY28" fmla="*/ 4102903 h 6566699"/>
                <a:gd name="connsiteX29" fmla="*/ 5257906 w 6399361"/>
                <a:gd name="connsiteY29" fmla="*/ 4261653 h 6566699"/>
                <a:gd name="connsiteX30" fmla="*/ 5315056 w 6399361"/>
                <a:gd name="connsiteY30" fmla="*/ 4020353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5257906 w 6399361"/>
                <a:gd name="connsiteY29" fmla="*/ 4261653 h 6566699"/>
                <a:gd name="connsiteX30" fmla="*/ 5315056 w 6399361"/>
                <a:gd name="connsiteY30" fmla="*/ 4020353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5315056 w 6399361"/>
                <a:gd name="connsiteY30" fmla="*/ 4020353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5334106 w 6399361"/>
                <a:gd name="connsiteY31" fmla="*/ 392510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5175356 w 6399361"/>
                <a:gd name="connsiteY32" fmla="*/ 3772703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5086456 w 6399361"/>
                <a:gd name="connsiteY33" fmla="*/ 3556803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5130906 w 6399361"/>
                <a:gd name="connsiteY34" fmla="*/ 3423453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5264256 w 6399361"/>
                <a:gd name="connsiteY35" fmla="*/ 3334553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192596 w 6399361"/>
                <a:gd name="connsiteY35" fmla="*/ 2834808 h 6566699"/>
                <a:gd name="connsiteX36" fmla="*/ 5016606 w 6399361"/>
                <a:gd name="connsiteY36" fmla="*/ 3042453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192596 w 6399361"/>
                <a:gd name="connsiteY35" fmla="*/ 2834808 h 6566699"/>
                <a:gd name="connsiteX36" fmla="*/ 3230699 w 6399361"/>
                <a:gd name="connsiteY36" fmla="*/ 2685566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192596 w 6399361"/>
                <a:gd name="connsiteY35" fmla="*/ 2834808 h 6566699"/>
                <a:gd name="connsiteX36" fmla="*/ 3230699 w 6399361"/>
                <a:gd name="connsiteY36" fmla="*/ 2685566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192596 w 6399361"/>
                <a:gd name="connsiteY35" fmla="*/ 2834808 h 6566699"/>
                <a:gd name="connsiteX36" fmla="*/ 3230699 w 6399361"/>
                <a:gd name="connsiteY36" fmla="*/ 2685566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192596 w 6399361"/>
                <a:gd name="connsiteY35" fmla="*/ 2834808 h 6566699"/>
                <a:gd name="connsiteX36" fmla="*/ 3230699 w 6399361"/>
                <a:gd name="connsiteY36" fmla="*/ 2685566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192596 w 6399361"/>
                <a:gd name="connsiteY35" fmla="*/ 2834808 h 6566699"/>
                <a:gd name="connsiteX36" fmla="*/ 3230699 w 6399361"/>
                <a:gd name="connsiteY36" fmla="*/ 2685566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5105506 w 6399361"/>
                <a:gd name="connsiteY37" fmla="*/ 2953553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5213456 w 6399361"/>
                <a:gd name="connsiteY38" fmla="*/ 3029753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3356114 w 6399361"/>
                <a:gd name="connsiteY38" fmla="*/ 2458524 h 6566699"/>
                <a:gd name="connsiteX39" fmla="*/ 5257906 w 6399361"/>
                <a:gd name="connsiteY39" fmla="*/ 2972603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3356114 w 6399361"/>
                <a:gd name="connsiteY38" fmla="*/ 2458524 h 6566699"/>
                <a:gd name="connsiteX39" fmla="*/ 3472004 w 6399361"/>
                <a:gd name="connsiteY39" fmla="*/ 2258474 h 6566699"/>
                <a:gd name="connsiteX40" fmla="*/ 5194406 w 6399361"/>
                <a:gd name="connsiteY40" fmla="*/ 288370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3356114 w 6399361"/>
                <a:gd name="connsiteY38" fmla="*/ 2458524 h 6566699"/>
                <a:gd name="connsiteX39" fmla="*/ 3472004 w 6399361"/>
                <a:gd name="connsiteY39" fmla="*/ 2258474 h 6566699"/>
                <a:gd name="connsiteX40" fmla="*/ 3551382 w 6399361"/>
                <a:gd name="connsiteY40" fmla="*/ 2169563 h 6566699"/>
                <a:gd name="connsiteX41" fmla="*/ 5397606 w 6399361"/>
                <a:gd name="connsiteY41" fmla="*/ 2763053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3356114 w 6399361"/>
                <a:gd name="connsiteY38" fmla="*/ 2458524 h 6566699"/>
                <a:gd name="connsiteX39" fmla="*/ 3472004 w 6399361"/>
                <a:gd name="connsiteY39" fmla="*/ 2258474 h 6566699"/>
                <a:gd name="connsiteX40" fmla="*/ 3551382 w 6399361"/>
                <a:gd name="connsiteY40" fmla="*/ 2169563 h 6566699"/>
                <a:gd name="connsiteX41" fmla="*/ 3611708 w 6399361"/>
                <a:gd name="connsiteY41" fmla="*/ 2048898 h 6566699"/>
                <a:gd name="connsiteX42" fmla="*/ 5530956 w 6399361"/>
                <a:gd name="connsiteY42" fmla="*/ 2737653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3356114 w 6399361"/>
                <a:gd name="connsiteY38" fmla="*/ 2458524 h 6566699"/>
                <a:gd name="connsiteX39" fmla="*/ 3472004 w 6399361"/>
                <a:gd name="connsiteY39" fmla="*/ 2258474 h 6566699"/>
                <a:gd name="connsiteX40" fmla="*/ 3551382 w 6399361"/>
                <a:gd name="connsiteY40" fmla="*/ 2169563 h 6566699"/>
                <a:gd name="connsiteX41" fmla="*/ 3611708 w 6399361"/>
                <a:gd name="connsiteY41" fmla="*/ 2048898 h 6566699"/>
                <a:gd name="connsiteX42" fmla="*/ 3530742 w 6399361"/>
                <a:gd name="connsiteY42" fmla="*/ 1952049 h 6566699"/>
                <a:gd name="connsiteX43" fmla="*/ 5638906 w 6399361"/>
                <a:gd name="connsiteY43" fmla="*/ 2845603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3356114 w 6399361"/>
                <a:gd name="connsiteY38" fmla="*/ 2458524 h 6566699"/>
                <a:gd name="connsiteX39" fmla="*/ 3472004 w 6399361"/>
                <a:gd name="connsiteY39" fmla="*/ 2258474 h 6566699"/>
                <a:gd name="connsiteX40" fmla="*/ 3551382 w 6399361"/>
                <a:gd name="connsiteY40" fmla="*/ 2169563 h 6566699"/>
                <a:gd name="connsiteX41" fmla="*/ 3611708 w 6399361"/>
                <a:gd name="connsiteY41" fmla="*/ 2048898 h 6566699"/>
                <a:gd name="connsiteX42" fmla="*/ 3530742 w 6399361"/>
                <a:gd name="connsiteY42" fmla="*/ 1952049 h 6566699"/>
                <a:gd name="connsiteX43" fmla="*/ 3567255 w 6399361"/>
                <a:gd name="connsiteY43" fmla="*/ 1774225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3356114 w 6399361"/>
                <a:gd name="connsiteY38" fmla="*/ 2458524 h 6566699"/>
                <a:gd name="connsiteX39" fmla="*/ 3472004 w 6399361"/>
                <a:gd name="connsiteY39" fmla="*/ 2258474 h 6566699"/>
                <a:gd name="connsiteX40" fmla="*/ 3551382 w 6399361"/>
                <a:gd name="connsiteY40" fmla="*/ 2169563 h 6566699"/>
                <a:gd name="connsiteX41" fmla="*/ 3611708 w 6399361"/>
                <a:gd name="connsiteY41" fmla="*/ 2048898 h 6566699"/>
                <a:gd name="connsiteX42" fmla="*/ 3530742 w 6399361"/>
                <a:gd name="connsiteY42" fmla="*/ 1952049 h 6566699"/>
                <a:gd name="connsiteX43" fmla="*/ 3567255 w 6399361"/>
                <a:gd name="connsiteY43" fmla="*/ 1774225 h 6566699"/>
                <a:gd name="connsiteX44" fmla="*/ 5753206 w 6399361"/>
                <a:gd name="connsiteY44" fmla="*/ 283290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3356114 w 6399361"/>
                <a:gd name="connsiteY38" fmla="*/ 2458524 h 6566699"/>
                <a:gd name="connsiteX39" fmla="*/ 3472004 w 6399361"/>
                <a:gd name="connsiteY39" fmla="*/ 2258474 h 6566699"/>
                <a:gd name="connsiteX40" fmla="*/ 3551382 w 6399361"/>
                <a:gd name="connsiteY40" fmla="*/ 2169563 h 6566699"/>
                <a:gd name="connsiteX41" fmla="*/ 3611708 w 6399361"/>
                <a:gd name="connsiteY41" fmla="*/ 2048898 h 6566699"/>
                <a:gd name="connsiteX42" fmla="*/ 3530742 w 6399361"/>
                <a:gd name="connsiteY42" fmla="*/ 1952049 h 6566699"/>
                <a:gd name="connsiteX43" fmla="*/ 3567255 w 6399361"/>
                <a:gd name="connsiteY43" fmla="*/ 1774225 h 6566699"/>
                <a:gd name="connsiteX44" fmla="*/ 3824436 w 6399361"/>
                <a:gd name="connsiteY44" fmla="*/ 1332843 h 6566699"/>
                <a:gd name="connsiteX45" fmla="*/ 5823056 w 6399361"/>
                <a:gd name="connsiteY45" fmla="*/ 2909103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3356114 w 6399361"/>
                <a:gd name="connsiteY38" fmla="*/ 2458524 h 6566699"/>
                <a:gd name="connsiteX39" fmla="*/ 3472004 w 6399361"/>
                <a:gd name="connsiteY39" fmla="*/ 2258474 h 6566699"/>
                <a:gd name="connsiteX40" fmla="*/ 3551382 w 6399361"/>
                <a:gd name="connsiteY40" fmla="*/ 2169563 h 6566699"/>
                <a:gd name="connsiteX41" fmla="*/ 3611708 w 6399361"/>
                <a:gd name="connsiteY41" fmla="*/ 2048898 h 6566699"/>
                <a:gd name="connsiteX42" fmla="*/ 3530742 w 6399361"/>
                <a:gd name="connsiteY42" fmla="*/ 1952049 h 6566699"/>
                <a:gd name="connsiteX43" fmla="*/ 3567255 w 6399361"/>
                <a:gd name="connsiteY43" fmla="*/ 1774225 h 6566699"/>
                <a:gd name="connsiteX44" fmla="*/ 3824436 w 6399361"/>
                <a:gd name="connsiteY44" fmla="*/ 1332843 h 6566699"/>
                <a:gd name="connsiteX45" fmla="*/ 3822848 w 6399361"/>
                <a:gd name="connsiteY45" fmla="*/ 1266159 h 6566699"/>
                <a:gd name="connsiteX46" fmla="*/ 5892906 w 6399361"/>
                <a:gd name="connsiteY46" fmla="*/ 2832903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3356114 w 6399361"/>
                <a:gd name="connsiteY38" fmla="*/ 2458524 h 6566699"/>
                <a:gd name="connsiteX39" fmla="*/ 3472004 w 6399361"/>
                <a:gd name="connsiteY39" fmla="*/ 2258474 h 6566699"/>
                <a:gd name="connsiteX40" fmla="*/ 3551382 w 6399361"/>
                <a:gd name="connsiteY40" fmla="*/ 2169563 h 6566699"/>
                <a:gd name="connsiteX41" fmla="*/ 3611708 w 6399361"/>
                <a:gd name="connsiteY41" fmla="*/ 2048898 h 6566699"/>
                <a:gd name="connsiteX42" fmla="*/ 3530742 w 6399361"/>
                <a:gd name="connsiteY42" fmla="*/ 1952049 h 6566699"/>
                <a:gd name="connsiteX43" fmla="*/ 3567255 w 6399361"/>
                <a:gd name="connsiteY43" fmla="*/ 1774225 h 6566699"/>
                <a:gd name="connsiteX44" fmla="*/ 3824436 w 6399361"/>
                <a:gd name="connsiteY44" fmla="*/ 1332843 h 6566699"/>
                <a:gd name="connsiteX45" fmla="*/ 3822848 w 6399361"/>
                <a:gd name="connsiteY45" fmla="*/ 1266159 h 6566699"/>
                <a:gd name="connsiteX46" fmla="*/ 3606941 w 6399361"/>
                <a:gd name="connsiteY46" fmla="*/ 975610 h 6566699"/>
                <a:gd name="connsiteX47" fmla="*/ 6013556 w 6399361"/>
                <a:gd name="connsiteY47" fmla="*/ 2896403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3356114 w 6399361"/>
                <a:gd name="connsiteY38" fmla="*/ 2458524 h 6566699"/>
                <a:gd name="connsiteX39" fmla="*/ 3472004 w 6399361"/>
                <a:gd name="connsiteY39" fmla="*/ 2258474 h 6566699"/>
                <a:gd name="connsiteX40" fmla="*/ 3551382 w 6399361"/>
                <a:gd name="connsiteY40" fmla="*/ 2169563 h 6566699"/>
                <a:gd name="connsiteX41" fmla="*/ 3611708 w 6399361"/>
                <a:gd name="connsiteY41" fmla="*/ 2048898 h 6566699"/>
                <a:gd name="connsiteX42" fmla="*/ 3530742 w 6399361"/>
                <a:gd name="connsiteY42" fmla="*/ 1952049 h 6566699"/>
                <a:gd name="connsiteX43" fmla="*/ 3567255 w 6399361"/>
                <a:gd name="connsiteY43" fmla="*/ 1774225 h 6566699"/>
                <a:gd name="connsiteX44" fmla="*/ 3824436 w 6399361"/>
                <a:gd name="connsiteY44" fmla="*/ 1332843 h 6566699"/>
                <a:gd name="connsiteX45" fmla="*/ 3822848 w 6399361"/>
                <a:gd name="connsiteY45" fmla="*/ 1266159 h 6566699"/>
                <a:gd name="connsiteX46" fmla="*/ 3606941 w 6399361"/>
                <a:gd name="connsiteY46" fmla="*/ 975610 h 6566699"/>
                <a:gd name="connsiteX47" fmla="*/ 3727594 w 6399361"/>
                <a:gd name="connsiteY47" fmla="*/ 824777 h 6566699"/>
                <a:gd name="connsiteX48" fmla="*/ 6089756 w 6399361"/>
                <a:gd name="connsiteY48" fmla="*/ 2724953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3356114 w 6399361"/>
                <a:gd name="connsiteY38" fmla="*/ 2458524 h 6566699"/>
                <a:gd name="connsiteX39" fmla="*/ 3472004 w 6399361"/>
                <a:gd name="connsiteY39" fmla="*/ 2258474 h 6566699"/>
                <a:gd name="connsiteX40" fmla="*/ 3551382 w 6399361"/>
                <a:gd name="connsiteY40" fmla="*/ 2169563 h 6566699"/>
                <a:gd name="connsiteX41" fmla="*/ 3611708 w 6399361"/>
                <a:gd name="connsiteY41" fmla="*/ 2048898 h 6566699"/>
                <a:gd name="connsiteX42" fmla="*/ 3530742 w 6399361"/>
                <a:gd name="connsiteY42" fmla="*/ 1952049 h 6566699"/>
                <a:gd name="connsiteX43" fmla="*/ 3567255 w 6399361"/>
                <a:gd name="connsiteY43" fmla="*/ 1774225 h 6566699"/>
                <a:gd name="connsiteX44" fmla="*/ 3824436 w 6399361"/>
                <a:gd name="connsiteY44" fmla="*/ 1332843 h 6566699"/>
                <a:gd name="connsiteX45" fmla="*/ 3822848 w 6399361"/>
                <a:gd name="connsiteY45" fmla="*/ 1266159 h 6566699"/>
                <a:gd name="connsiteX46" fmla="*/ 3606941 w 6399361"/>
                <a:gd name="connsiteY46" fmla="*/ 975610 h 6566699"/>
                <a:gd name="connsiteX47" fmla="*/ 3727594 w 6399361"/>
                <a:gd name="connsiteY47" fmla="*/ 824777 h 6566699"/>
                <a:gd name="connsiteX48" fmla="*/ 3589477 w 6399361"/>
                <a:gd name="connsiteY48" fmla="*/ 653306 h 6566699"/>
                <a:gd name="connsiteX49" fmla="*/ 6108806 w 6399361"/>
                <a:gd name="connsiteY49" fmla="*/ 261700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99361"/>
                <a:gd name="connsiteY0" fmla="*/ 4504493 h 6566699"/>
                <a:gd name="connsiteX1" fmla="*/ 469970 w 6399361"/>
                <a:gd name="connsiteY1" fmla="*/ 4863295 h 6566699"/>
                <a:gd name="connsiteX2" fmla="*/ 493750 w 6399361"/>
                <a:gd name="connsiteY2" fmla="*/ 5149023 h 6566699"/>
                <a:gd name="connsiteX3" fmla="*/ 198440 w 6399361"/>
                <a:gd name="connsiteY3" fmla="*/ 5339501 h 6566699"/>
                <a:gd name="connsiteX4" fmla="*/ 33338 w 6399361"/>
                <a:gd name="connsiteY4" fmla="*/ 5658591 h 6566699"/>
                <a:gd name="connsiteX5" fmla="*/ 0 w 6399361"/>
                <a:gd name="connsiteY5" fmla="*/ 5974483 h 6566699"/>
                <a:gd name="connsiteX6" fmla="*/ 39718 w 6399361"/>
                <a:gd name="connsiteY6" fmla="*/ 6374585 h 6566699"/>
                <a:gd name="connsiteX7" fmla="*/ 325470 w 6399361"/>
                <a:gd name="connsiteY7" fmla="*/ 6455525 h 6566699"/>
                <a:gd name="connsiteX8" fmla="*/ 361982 w 6399361"/>
                <a:gd name="connsiteY8" fmla="*/ 6522225 h 6566699"/>
                <a:gd name="connsiteX9" fmla="*/ 520764 w 6399361"/>
                <a:gd name="connsiteY9" fmla="*/ 6566699 h 6566699"/>
                <a:gd name="connsiteX10" fmla="*/ 946216 w 6399361"/>
                <a:gd name="connsiteY10" fmla="*/ 6498437 h 6566699"/>
                <a:gd name="connsiteX11" fmla="*/ 884302 w 6399361"/>
                <a:gd name="connsiteY11" fmla="*/ 5585617 h 6566699"/>
                <a:gd name="connsiteX12" fmla="*/ 1044638 w 6399361"/>
                <a:gd name="connsiteY12" fmla="*/ 5595139 h 6566699"/>
                <a:gd name="connsiteX13" fmla="*/ 1752638 w 6399361"/>
                <a:gd name="connsiteY13" fmla="*/ 6093617 h 6566699"/>
                <a:gd name="connsiteX14" fmla="*/ 2266849 w 6399361"/>
                <a:gd name="connsiteY14" fmla="*/ 5648451 h 6566699"/>
                <a:gd name="connsiteX15" fmla="*/ 2113034 w 6399361"/>
                <a:gd name="connsiteY15" fmla="*/ 5185559 h 6566699"/>
                <a:gd name="connsiteX16" fmla="*/ 2178772 w 6399361"/>
                <a:gd name="connsiteY16" fmla="*/ 4945749 h 6566699"/>
                <a:gd name="connsiteX17" fmla="*/ 2195633 w 6399361"/>
                <a:gd name="connsiteY17" fmla="*/ 4954340 h 6566699"/>
                <a:gd name="connsiteX18" fmla="*/ 2287709 w 6399361"/>
                <a:gd name="connsiteY18" fmla="*/ 4740046 h 6566699"/>
                <a:gd name="connsiteX19" fmla="*/ 3260798 w 6399361"/>
                <a:gd name="connsiteY19" fmla="*/ 4858531 h 6566699"/>
                <a:gd name="connsiteX20" fmla="*/ 3287147 w 6399361"/>
                <a:gd name="connsiteY20" fmla="*/ 5802253 h 6566699"/>
                <a:gd name="connsiteX21" fmla="*/ 4114878 w 6399361"/>
                <a:gd name="connsiteY21" fmla="*/ 5861839 h 6566699"/>
                <a:gd name="connsiteX22" fmla="*/ 4070699 w 6399361"/>
                <a:gd name="connsiteY22" fmla="*/ 5326133 h 6566699"/>
                <a:gd name="connsiteX23" fmla="*/ 4264687 w 6399361"/>
                <a:gd name="connsiteY23" fmla="*/ 5014934 h 6566699"/>
                <a:gd name="connsiteX24" fmla="*/ 4272267 w 6399361"/>
                <a:gd name="connsiteY24" fmla="*/ 5008937 h 6566699"/>
                <a:gd name="connsiteX25" fmla="*/ 4749816 w 6399361"/>
                <a:gd name="connsiteY25" fmla="*/ 4321953 h 6566699"/>
                <a:gd name="connsiteX26" fmla="*/ 4819756 w 6399361"/>
                <a:gd name="connsiteY26" fmla="*/ 4350553 h 6566699"/>
                <a:gd name="connsiteX27" fmla="*/ 4895956 w 6399361"/>
                <a:gd name="connsiteY27" fmla="*/ 4134653 h 6566699"/>
                <a:gd name="connsiteX28" fmla="*/ 4702355 w 6399361"/>
                <a:gd name="connsiteY28" fmla="*/ 3960485 h 6566699"/>
                <a:gd name="connsiteX29" fmla="*/ 4186401 w 6399361"/>
                <a:gd name="connsiteY29" fmla="*/ 3690574 h 6566699"/>
                <a:gd name="connsiteX30" fmla="*/ 3814914 w 6399361"/>
                <a:gd name="connsiteY30" fmla="*/ 3592138 h 6566699"/>
                <a:gd name="connsiteX31" fmla="*/ 3762525 w 6399361"/>
                <a:gd name="connsiteY31" fmla="*/ 3353983 h 6566699"/>
                <a:gd name="connsiteX32" fmla="*/ 3532332 w 6399361"/>
                <a:gd name="connsiteY32" fmla="*/ 3058671 h 6566699"/>
                <a:gd name="connsiteX33" fmla="*/ 3300550 w 6399361"/>
                <a:gd name="connsiteY33" fmla="*/ 3128532 h 6566699"/>
                <a:gd name="connsiteX34" fmla="*/ 3130682 w 6399361"/>
                <a:gd name="connsiteY34" fmla="*/ 3066612 h 6566699"/>
                <a:gd name="connsiteX35" fmla="*/ 3264077 w 6399361"/>
                <a:gd name="connsiteY35" fmla="*/ 2835153 h 6566699"/>
                <a:gd name="connsiteX36" fmla="*/ 3230699 w 6399361"/>
                <a:gd name="connsiteY36" fmla="*/ 2685566 h 6566699"/>
                <a:gd name="connsiteX37" fmla="*/ 3248161 w 6399361"/>
                <a:gd name="connsiteY37" fmla="*/ 2525208 h 6566699"/>
                <a:gd name="connsiteX38" fmla="*/ 3356114 w 6399361"/>
                <a:gd name="connsiteY38" fmla="*/ 2458524 h 6566699"/>
                <a:gd name="connsiteX39" fmla="*/ 3472004 w 6399361"/>
                <a:gd name="connsiteY39" fmla="*/ 2258474 h 6566699"/>
                <a:gd name="connsiteX40" fmla="*/ 3551382 w 6399361"/>
                <a:gd name="connsiteY40" fmla="*/ 2169563 h 6566699"/>
                <a:gd name="connsiteX41" fmla="*/ 3611708 w 6399361"/>
                <a:gd name="connsiteY41" fmla="*/ 2048898 h 6566699"/>
                <a:gd name="connsiteX42" fmla="*/ 3530742 w 6399361"/>
                <a:gd name="connsiteY42" fmla="*/ 1952049 h 6566699"/>
                <a:gd name="connsiteX43" fmla="*/ 3567255 w 6399361"/>
                <a:gd name="connsiteY43" fmla="*/ 1774225 h 6566699"/>
                <a:gd name="connsiteX44" fmla="*/ 3824436 w 6399361"/>
                <a:gd name="connsiteY44" fmla="*/ 1332843 h 6566699"/>
                <a:gd name="connsiteX45" fmla="*/ 3822848 w 6399361"/>
                <a:gd name="connsiteY45" fmla="*/ 1266159 h 6566699"/>
                <a:gd name="connsiteX46" fmla="*/ 3606941 w 6399361"/>
                <a:gd name="connsiteY46" fmla="*/ 975610 h 6566699"/>
                <a:gd name="connsiteX47" fmla="*/ 3727594 w 6399361"/>
                <a:gd name="connsiteY47" fmla="*/ 824777 h 6566699"/>
                <a:gd name="connsiteX48" fmla="*/ 3589477 w 6399361"/>
                <a:gd name="connsiteY48" fmla="*/ 653306 h 6566699"/>
                <a:gd name="connsiteX49" fmla="*/ 3679967 w 6399361"/>
                <a:gd name="connsiteY49" fmla="*/ 545343 h 6566699"/>
                <a:gd name="connsiteX50" fmla="*/ 6399361 w 6399361"/>
                <a:gd name="connsiteY50" fmla="*/ 2699039 h 6566699"/>
                <a:gd name="connsiteX51" fmla="*/ 6310388 w 6399361"/>
                <a:gd name="connsiteY51" fmla="*/ 629427 h 6566699"/>
                <a:gd name="connsiteX52" fmla="*/ 6280196 w 6399361"/>
                <a:gd name="connsiteY52" fmla="*/ 557989 h 6566699"/>
                <a:gd name="connsiteX53" fmla="*/ 5884936 w 6399361"/>
                <a:gd name="connsiteY53" fmla="*/ 357941 h 6566699"/>
                <a:gd name="connsiteX54" fmla="*/ 5545882 w 6399361"/>
                <a:gd name="connsiteY54" fmla="*/ 326023 h 6566699"/>
                <a:gd name="connsiteX55" fmla="*/ 5198470 w 6399361"/>
                <a:gd name="connsiteY55" fmla="*/ 504266 h 6566699"/>
                <a:gd name="connsiteX56" fmla="*/ 4695430 w 6399361"/>
                <a:gd name="connsiteY56" fmla="*/ 493738 h 6566699"/>
                <a:gd name="connsiteX57" fmla="*/ 4824985 w 6399361"/>
                <a:gd name="connsiteY57" fmla="*/ 847843 h 6566699"/>
                <a:gd name="connsiteX58" fmla="*/ 4657049 w 6399361"/>
                <a:gd name="connsiteY58" fmla="*/ 886271 h 6566699"/>
                <a:gd name="connsiteX59" fmla="*/ 4311756 w 6399361"/>
                <a:gd name="connsiteY59" fmla="*/ 343675 h 6566699"/>
                <a:gd name="connsiteX60" fmla="*/ 3524505 w 6399361"/>
                <a:gd name="connsiteY60" fmla="*/ 113939 h 6566699"/>
                <a:gd name="connsiteX61" fmla="*/ 3408440 w 6399361"/>
                <a:gd name="connsiteY61" fmla="*/ 135687 h 6566699"/>
                <a:gd name="connsiteX62" fmla="*/ 3412899 w 6399361"/>
                <a:gd name="connsiteY62" fmla="*/ 145432 h 6566699"/>
                <a:gd name="connsiteX63" fmla="*/ 3212476 w 6399361"/>
                <a:gd name="connsiteY63" fmla="*/ 280927 h 6566699"/>
                <a:gd name="connsiteX64" fmla="*/ 3188444 w 6399361"/>
                <a:gd name="connsiteY64" fmla="*/ 328302 h 6566699"/>
                <a:gd name="connsiteX65" fmla="*/ 2878661 w 6399361"/>
                <a:gd name="connsiteY65" fmla="*/ 411748 h 6566699"/>
                <a:gd name="connsiteX66" fmla="*/ 2487686 w 6399361"/>
                <a:gd name="connsiteY66" fmla="*/ 850091 h 6566699"/>
                <a:gd name="connsiteX67" fmla="*/ 2360686 w 6399361"/>
                <a:gd name="connsiteY67" fmla="*/ 1080303 h 6566699"/>
                <a:gd name="connsiteX68" fmla="*/ 2286106 w 6399361"/>
                <a:gd name="connsiteY68" fmla="*/ 1118403 h 6566699"/>
                <a:gd name="connsiteX69" fmla="*/ 2355956 w 6399361"/>
                <a:gd name="connsiteY69" fmla="*/ 1480353 h 6566699"/>
                <a:gd name="connsiteX70" fmla="*/ 2330556 w 6399361"/>
                <a:gd name="connsiteY70" fmla="*/ 1556553 h 6566699"/>
                <a:gd name="connsiteX71" fmla="*/ 2355956 w 6399361"/>
                <a:gd name="connsiteY71" fmla="*/ 1658153 h 6566699"/>
                <a:gd name="connsiteX72" fmla="*/ 2260706 w 6399361"/>
                <a:gd name="connsiteY72" fmla="*/ 1753403 h 6566699"/>
                <a:gd name="connsiteX73" fmla="*/ 2209906 w 6399361"/>
                <a:gd name="connsiteY73" fmla="*/ 1956603 h 6566699"/>
                <a:gd name="connsiteX74" fmla="*/ 1981306 w 6399361"/>
                <a:gd name="connsiteY74" fmla="*/ 2064553 h 6566699"/>
                <a:gd name="connsiteX75" fmla="*/ 1962256 w 6399361"/>
                <a:gd name="connsiteY75" fmla="*/ 2356653 h 6566699"/>
                <a:gd name="connsiteX76" fmla="*/ 2038456 w 6399361"/>
                <a:gd name="connsiteY76" fmla="*/ 2432853 h 6566699"/>
                <a:gd name="connsiteX77" fmla="*/ 2006706 w 6399361"/>
                <a:gd name="connsiteY77" fmla="*/ 2483653 h 6566699"/>
                <a:gd name="connsiteX78" fmla="*/ 1809856 w 6399361"/>
                <a:gd name="connsiteY78" fmla="*/ 2509053 h 6566699"/>
                <a:gd name="connsiteX79" fmla="*/ 1651106 w 6399361"/>
                <a:gd name="connsiteY79" fmla="*/ 2699553 h 6566699"/>
                <a:gd name="connsiteX80" fmla="*/ 1530456 w 6399361"/>
                <a:gd name="connsiteY80" fmla="*/ 2623353 h 6566699"/>
                <a:gd name="connsiteX81" fmla="*/ 1435206 w 6399361"/>
                <a:gd name="connsiteY81" fmla="*/ 2547153 h 6566699"/>
                <a:gd name="connsiteX82" fmla="*/ 1289156 w 6399361"/>
                <a:gd name="connsiteY82" fmla="*/ 2305853 h 6566699"/>
                <a:gd name="connsiteX83" fmla="*/ 1200256 w 6399361"/>
                <a:gd name="connsiteY83" fmla="*/ 2204253 h 6566699"/>
                <a:gd name="connsiteX84" fmla="*/ 1295506 w 6399361"/>
                <a:gd name="connsiteY84" fmla="*/ 2007403 h 6566699"/>
                <a:gd name="connsiteX85" fmla="*/ 1143106 w 6399361"/>
                <a:gd name="connsiteY85" fmla="*/ 1994703 h 6566699"/>
                <a:gd name="connsiteX86" fmla="*/ 1187556 w 6399361"/>
                <a:gd name="connsiteY86" fmla="*/ 1874053 h 6566699"/>
                <a:gd name="connsiteX87" fmla="*/ 1041506 w 6399361"/>
                <a:gd name="connsiteY87" fmla="*/ 1791503 h 6566699"/>
                <a:gd name="connsiteX88" fmla="*/ 965306 w 6399361"/>
                <a:gd name="connsiteY88" fmla="*/ 1823253 h 6566699"/>
                <a:gd name="connsiteX89" fmla="*/ 851006 w 6399361"/>
                <a:gd name="connsiteY89" fmla="*/ 1899453 h 6566699"/>
                <a:gd name="connsiteX90" fmla="*/ 806556 w 6399361"/>
                <a:gd name="connsiteY90" fmla="*/ 2083603 h 6566699"/>
                <a:gd name="connsiteX91" fmla="*/ 819256 w 6399361"/>
                <a:gd name="connsiteY91" fmla="*/ 2166153 h 6566699"/>
                <a:gd name="connsiteX92" fmla="*/ 666856 w 6399361"/>
                <a:gd name="connsiteY92" fmla="*/ 2305853 h 6566699"/>
                <a:gd name="connsiteX93" fmla="*/ 520806 w 6399361"/>
                <a:gd name="connsiteY93" fmla="*/ 2509053 h 6566699"/>
                <a:gd name="connsiteX94" fmla="*/ 520806 w 6399361"/>
                <a:gd name="connsiteY94" fmla="*/ 2724953 h 6566699"/>
                <a:gd name="connsiteX95" fmla="*/ 743056 w 6399361"/>
                <a:gd name="connsiteY95" fmla="*/ 2915453 h 6566699"/>
                <a:gd name="connsiteX96" fmla="*/ 895456 w 6399361"/>
                <a:gd name="connsiteY96" fmla="*/ 2896403 h 6566699"/>
                <a:gd name="connsiteX97" fmla="*/ 946256 w 6399361"/>
                <a:gd name="connsiteY97" fmla="*/ 3042453 h 6566699"/>
                <a:gd name="connsiteX98" fmla="*/ 1022456 w 6399361"/>
                <a:gd name="connsiteY98" fmla="*/ 3220253 h 6566699"/>
                <a:gd name="connsiteX99" fmla="*/ 1174856 w 6399361"/>
                <a:gd name="connsiteY99" fmla="*/ 3353603 h 6566699"/>
                <a:gd name="connsiteX100" fmla="*/ 1251056 w 6399361"/>
                <a:gd name="connsiteY100" fmla="*/ 3588553 h 6566699"/>
                <a:gd name="connsiteX101" fmla="*/ 984356 w 6399361"/>
                <a:gd name="connsiteY101" fmla="*/ 3556803 h 6566699"/>
                <a:gd name="connsiteX102" fmla="*/ 647806 w 6399361"/>
                <a:gd name="connsiteY102" fmla="*/ 3563153 h 6566699"/>
                <a:gd name="connsiteX103" fmla="*/ 628756 w 6399361"/>
                <a:gd name="connsiteY103" fmla="*/ 3779053 h 6566699"/>
                <a:gd name="connsiteX104" fmla="*/ 609706 w 6399361"/>
                <a:gd name="connsiteY104" fmla="*/ 4039403 h 6566699"/>
                <a:gd name="connsiteX105" fmla="*/ 622406 w 6399361"/>
                <a:gd name="connsiteY105" fmla="*/ 4242603 h 6566699"/>
                <a:gd name="connsiteX106" fmla="*/ 679556 w 6399361"/>
                <a:gd name="connsiteY106" fmla="*/ 4280703 h 6566699"/>
                <a:gd name="connsiteX107" fmla="*/ 812906 w 6399361"/>
                <a:gd name="connsiteY107" fmla="*/ 4395003 h 6566699"/>
                <a:gd name="connsiteX108" fmla="*/ 841416 w 6399361"/>
                <a:gd name="connsiteY108" fmla="*/ 4504493 h 6566699"/>
                <a:gd name="connsiteX0" fmla="*/ 841416 w 6316535"/>
                <a:gd name="connsiteY0" fmla="*/ 4504493 h 6566699"/>
                <a:gd name="connsiteX1" fmla="*/ 469970 w 6316535"/>
                <a:gd name="connsiteY1" fmla="*/ 4863295 h 6566699"/>
                <a:gd name="connsiteX2" fmla="*/ 493750 w 6316535"/>
                <a:gd name="connsiteY2" fmla="*/ 5149023 h 6566699"/>
                <a:gd name="connsiteX3" fmla="*/ 198440 w 6316535"/>
                <a:gd name="connsiteY3" fmla="*/ 5339501 h 6566699"/>
                <a:gd name="connsiteX4" fmla="*/ 33338 w 6316535"/>
                <a:gd name="connsiteY4" fmla="*/ 5658591 h 6566699"/>
                <a:gd name="connsiteX5" fmla="*/ 0 w 6316535"/>
                <a:gd name="connsiteY5" fmla="*/ 5974483 h 6566699"/>
                <a:gd name="connsiteX6" fmla="*/ 39718 w 6316535"/>
                <a:gd name="connsiteY6" fmla="*/ 6374585 h 6566699"/>
                <a:gd name="connsiteX7" fmla="*/ 325470 w 6316535"/>
                <a:gd name="connsiteY7" fmla="*/ 6455525 h 6566699"/>
                <a:gd name="connsiteX8" fmla="*/ 361982 w 6316535"/>
                <a:gd name="connsiteY8" fmla="*/ 6522225 h 6566699"/>
                <a:gd name="connsiteX9" fmla="*/ 520764 w 6316535"/>
                <a:gd name="connsiteY9" fmla="*/ 6566699 h 6566699"/>
                <a:gd name="connsiteX10" fmla="*/ 946216 w 6316535"/>
                <a:gd name="connsiteY10" fmla="*/ 6498437 h 6566699"/>
                <a:gd name="connsiteX11" fmla="*/ 884302 w 6316535"/>
                <a:gd name="connsiteY11" fmla="*/ 5585617 h 6566699"/>
                <a:gd name="connsiteX12" fmla="*/ 1044638 w 6316535"/>
                <a:gd name="connsiteY12" fmla="*/ 5595139 h 6566699"/>
                <a:gd name="connsiteX13" fmla="*/ 1752638 w 6316535"/>
                <a:gd name="connsiteY13" fmla="*/ 6093617 h 6566699"/>
                <a:gd name="connsiteX14" fmla="*/ 2266849 w 6316535"/>
                <a:gd name="connsiteY14" fmla="*/ 5648451 h 6566699"/>
                <a:gd name="connsiteX15" fmla="*/ 2113034 w 6316535"/>
                <a:gd name="connsiteY15" fmla="*/ 5185559 h 6566699"/>
                <a:gd name="connsiteX16" fmla="*/ 2178772 w 6316535"/>
                <a:gd name="connsiteY16" fmla="*/ 4945749 h 6566699"/>
                <a:gd name="connsiteX17" fmla="*/ 2195633 w 6316535"/>
                <a:gd name="connsiteY17" fmla="*/ 4954340 h 6566699"/>
                <a:gd name="connsiteX18" fmla="*/ 2287709 w 6316535"/>
                <a:gd name="connsiteY18" fmla="*/ 4740046 h 6566699"/>
                <a:gd name="connsiteX19" fmla="*/ 3260798 w 6316535"/>
                <a:gd name="connsiteY19" fmla="*/ 4858531 h 6566699"/>
                <a:gd name="connsiteX20" fmla="*/ 3287147 w 6316535"/>
                <a:gd name="connsiteY20" fmla="*/ 5802253 h 6566699"/>
                <a:gd name="connsiteX21" fmla="*/ 4114878 w 6316535"/>
                <a:gd name="connsiteY21" fmla="*/ 5861839 h 6566699"/>
                <a:gd name="connsiteX22" fmla="*/ 4070699 w 6316535"/>
                <a:gd name="connsiteY22" fmla="*/ 5326133 h 6566699"/>
                <a:gd name="connsiteX23" fmla="*/ 4264687 w 6316535"/>
                <a:gd name="connsiteY23" fmla="*/ 5014934 h 6566699"/>
                <a:gd name="connsiteX24" fmla="*/ 4272267 w 6316535"/>
                <a:gd name="connsiteY24" fmla="*/ 5008937 h 6566699"/>
                <a:gd name="connsiteX25" fmla="*/ 4749816 w 6316535"/>
                <a:gd name="connsiteY25" fmla="*/ 4321953 h 6566699"/>
                <a:gd name="connsiteX26" fmla="*/ 4819756 w 6316535"/>
                <a:gd name="connsiteY26" fmla="*/ 4350553 h 6566699"/>
                <a:gd name="connsiteX27" fmla="*/ 4895956 w 6316535"/>
                <a:gd name="connsiteY27" fmla="*/ 4134653 h 6566699"/>
                <a:gd name="connsiteX28" fmla="*/ 4702355 w 6316535"/>
                <a:gd name="connsiteY28" fmla="*/ 3960485 h 6566699"/>
                <a:gd name="connsiteX29" fmla="*/ 4186401 w 6316535"/>
                <a:gd name="connsiteY29" fmla="*/ 3690574 h 6566699"/>
                <a:gd name="connsiteX30" fmla="*/ 3814914 w 6316535"/>
                <a:gd name="connsiteY30" fmla="*/ 3592138 h 6566699"/>
                <a:gd name="connsiteX31" fmla="*/ 3762525 w 6316535"/>
                <a:gd name="connsiteY31" fmla="*/ 3353983 h 6566699"/>
                <a:gd name="connsiteX32" fmla="*/ 3532332 w 6316535"/>
                <a:gd name="connsiteY32" fmla="*/ 3058671 h 6566699"/>
                <a:gd name="connsiteX33" fmla="*/ 3300550 w 6316535"/>
                <a:gd name="connsiteY33" fmla="*/ 3128532 h 6566699"/>
                <a:gd name="connsiteX34" fmla="*/ 3130682 w 6316535"/>
                <a:gd name="connsiteY34" fmla="*/ 3066612 h 6566699"/>
                <a:gd name="connsiteX35" fmla="*/ 3264077 w 6316535"/>
                <a:gd name="connsiteY35" fmla="*/ 2835153 h 6566699"/>
                <a:gd name="connsiteX36" fmla="*/ 3230699 w 6316535"/>
                <a:gd name="connsiteY36" fmla="*/ 2685566 h 6566699"/>
                <a:gd name="connsiteX37" fmla="*/ 3248161 w 6316535"/>
                <a:gd name="connsiteY37" fmla="*/ 2525208 h 6566699"/>
                <a:gd name="connsiteX38" fmla="*/ 3356114 w 6316535"/>
                <a:gd name="connsiteY38" fmla="*/ 2458524 h 6566699"/>
                <a:gd name="connsiteX39" fmla="*/ 3472004 w 6316535"/>
                <a:gd name="connsiteY39" fmla="*/ 2258474 h 6566699"/>
                <a:gd name="connsiteX40" fmla="*/ 3551382 w 6316535"/>
                <a:gd name="connsiteY40" fmla="*/ 2169563 h 6566699"/>
                <a:gd name="connsiteX41" fmla="*/ 3611708 w 6316535"/>
                <a:gd name="connsiteY41" fmla="*/ 2048898 h 6566699"/>
                <a:gd name="connsiteX42" fmla="*/ 3530742 w 6316535"/>
                <a:gd name="connsiteY42" fmla="*/ 1952049 h 6566699"/>
                <a:gd name="connsiteX43" fmla="*/ 3567255 w 6316535"/>
                <a:gd name="connsiteY43" fmla="*/ 1774225 h 6566699"/>
                <a:gd name="connsiteX44" fmla="*/ 3824436 w 6316535"/>
                <a:gd name="connsiteY44" fmla="*/ 1332843 h 6566699"/>
                <a:gd name="connsiteX45" fmla="*/ 3822848 w 6316535"/>
                <a:gd name="connsiteY45" fmla="*/ 1266159 h 6566699"/>
                <a:gd name="connsiteX46" fmla="*/ 3606941 w 6316535"/>
                <a:gd name="connsiteY46" fmla="*/ 975610 h 6566699"/>
                <a:gd name="connsiteX47" fmla="*/ 3727594 w 6316535"/>
                <a:gd name="connsiteY47" fmla="*/ 824777 h 6566699"/>
                <a:gd name="connsiteX48" fmla="*/ 3589477 w 6316535"/>
                <a:gd name="connsiteY48" fmla="*/ 653306 h 6566699"/>
                <a:gd name="connsiteX49" fmla="*/ 3679967 w 6316535"/>
                <a:gd name="connsiteY49" fmla="*/ 545343 h 6566699"/>
                <a:gd name="connsiteX50" fmla="*/ 3827650 w 6316535"/>
                <a:gd name="connsiteY50" fmla="*/ 341603 h 6566699"/>
                <a:gd name="connsiteX51" fmla="*/ 6310388 w 6316535"/>
                <a:gd name="connsiteY51" fmla="*/ 629427 h 6566699"/>
                <a:gd name="connsiteX52" fmla="*/ 6280196 w 6316535"/>
                <a:gd name="connsiteY52" fmla="*/ 557989 h 6566699"/>
                <a:gd name="connsiteX53" fmla="*/ 5884936 w 6316535"/>
                <a:gd name="connsiteY53" fmla="*/ 357941 h 6566699"/>
                <a:gd name="connsiteX54" fmla="*/ 5545882 w 6316535"/>
                <a:gd name="connsiteY54" fmla="*/ 326023 h 6566699"/>
                <a:gd name="connsiteX55" fmla="*/ 5198470 w 6316535"/>
                <a:gd name="connsiteY55" fmla="*/ 504266 h 6566699"/>
                <a:gd name="connsiteX56" fmla="*/ 4695430 w 6316535"/>
                <a:gd name="connsiteY56" fmla="*/ 493738 h 6566699"/>
                <a:gd name="connsiteX57" fmla="*/ 4824985 w 6316535"/>
                <a:gd name="connsiteY57" fmla="*/ 847843 h 6566699"/>
                <a:gd name="connsiteX58" fmla="*/ 4657049 w 6316535"/>
                <a:gd name="connsiteY58" fmla="*/ 886271 h 6566699"/>
                <a:gd name="connsiteX59" fmla="*/ 4311756 w 6316535"/>
                <a:gd name="connsiteY59" fmla="*/ 343675 h 6566699"/>
                <a:gd name="connsiteX60" fmla="*/ 3524505 w 6316535"/>
                <a:gd name="connsiteY60" fmla="*/ 113939 h 6566699"/>
                <a:gd name="connsiteX61" fmla="*/ 3408440 w 6316535"/>
                <a:gd name="connsiteY61" fmla="*/ 135687 h 6566699"/>
                <a:gd name="connsiteX62" fmla="*/ 3412899 w 6316535"/>
                <a:gd name="connsiteY62" fmla="*/ 145432 h 6566699"/>
                <a:gd name="connsiteX63" fmla="*/ 3212476 w 6316535"/>
                <a:gd name="connsiteY63" fmla="*/ 280927 h 6566699"/>
                <a:gd name="connsiteX64" fmla="*/ 3188444 w 6316535"/>
                <a:gd name="connsiteY64" fmla="*/ 328302 h 6566699"/>
                <a:gd name="connsiteX65" fmla="*/ 2878661 w 6316535"/>
                <a:gd name="connsiteY65" fmla="*/ 411748 h 6566699"/>
                <a:gd name="connsiteX66" fmla="*/ 2487686 w 6316535"/>
                <a:gd name="connsiteY66" fmla="*/ 850091 h 6566699"/>
                <a:gd name="connsiteX67" fmla="*/ 2360686 w 6316535"/>
                <a:gd name="connsiteY67" fmla="*/ 1080303 h 6566699"/>
                <a:gd name="connsiteX68" fmla="*/ 2286106 w 6316535"/>
                <a:gd name="connsiteY68" fmla="*/ 1118403 h 6566699"/>
                <a:gd name="connsiteX69" fmla="*/ 2355956 w 6316535"/>
                <a:gd name="connsiteY69" fmla="*/ 1480353 h 6566699"/>
                <a:gd name="connsiteX70" fmla="*/ 2330556 w 6316535"/>
                <a:gd name="connsiteY70" fmla="*/ 1556553 h 6566699"/>
                <a:gd name="connsiteX71" fmla="*/ 2355956 w 6316535"/>
                <a:gd name="connsiteY71" fmla="*/ 1658153 h 6566699"/>
                <a:gd name="connsiteX72" fmla="*/ 2260706 w 6316535"/>
                <a:gd name="connsiteY72" fmla="*/ 1753403 h 6566699"/>
                <a:gd name="connsiteX73" fmla="*/ 2209906 w 6316535"/>
                <a:gd name="connsiteY73" fmla="*/ 1956603 h 6566699"/>
                <a:gd name="connsiteX74" fmla="*/ 1981306 w 6316535"/>
                <a:gd name="connsiteY74" fmla="*/ 2064553 h 6566699"/>
                <a:gd name="connsiteX75" fmla="*/ 1962256 w 6316535"/>
                <a:gd name="connsiteY75" fmla="*/ 2356653 h 6566699"/>
                <a:gd name="connsiteX76" fmla="*/ 2038456 w 6316535"/>
                <a:gd name="connsiteY76" fmla="*/ 2432853 h 6566699"/>
                <a:gd name="connsiteX77" fmla="*/ 2006706 w 6316535"/>
                <a:gd name="connsiteY77" fmla="*/ 2483653 h 6566699"/>
                <a:gd name="connsiteX78" fmla="*/ 1809856 w 6316535"/>
                <a:gd name="connsiteY78" fmla="*/ 2509053 h 6566699"/>
                <a:gd name="connsiteX79" fmla="*/ 1651106 w 6316535"/>
                <a:gd name="connsiteY79" fmla="*/ 2699553 h 6566699"/>
                <a:gd name="connsiteX80" fmla="*/ 1530456 w 6316535"/>
                <a:gd name="connsiteY80" fmla="*/ 2623353 h 6566699"/>
                <a:gd name="connsiteX81" fmla="*/ 1435206 w 6316535"/>
                <a:gd name="connsiteY81" fmla="*/ 2547153 h 6566699"/>
                <a:gd name="connsiteX82" fmla="*/ 1289156 w 6316535"/>
                <a:gd name="connsiteY82" fmla="*/ 2305853 h 6566699"/>
                <a:gd name="connsiteX83" fmla="*/ 1200256 w 6316535"/>
                <a:gd name="connsiteY83" fmla="*/ 2204253 h 6566699"/>
                <a:gd name="connsiteX84" fmla="*/ 1295506 w 6316535"/>
                <a:gd name="connsiteY84" fmla="*/ 2007403 h 6566699"/>
                <a:gd name="connsiteX85" fmla="*/ 1143106 w 6316535"/>
                <a:gd name="connsiteY85" fmla="*/ 1994703 h 6566699"/>
                <a:gd name="connsiteX86" fmla="*/ 1187556 w 6316535"/>
                <a:gd name="connsiteY86" fmla="*/ 1874053 h 6566699"/>
                <a:gd name="connsiteX87" fmla="*/ 1041506 w 6316535"/>
                <a:gd name="connsiteY87" fmla="*/ 1791503 h 6566699"/>
                <a:gd name="connsiteX88" fmla="*/ 965306 w 6316535"/>
                <a:gd name="connsiteY88" fmla="*/ 1823253 h 6566699"/>
                <a:gd name="connsiteX89" fmla="*/ 851006 w 6316535"/>
                <a:gd name="connsiteY89" fmla="*/ 1899453 h 6566699"/>
                <a:gd name="connsiteX90" fmla="*/ 806556 w 6316535"/>
                <a:gd name="connsiteY90" fmla="*/ 2083603 h 6566699"/>
                <a:gd name="connsiteX91" fmla="*/ 819256 w 6316535"/>
                <a:gd name="connsiteY91" fmla="*/ 2166153 h 6566699"/>
                <a:gd name="connsiteX92" fmla="*/ 666856 w 6316535"/>
                <a:gd name="connsiteY92" fmla="*/ 2305853 h 6566699"/>
                <a:gd name="connsiteX93" fmla="*/ 520806 w 6316535"/>
                <a:gd name="connsiteY93" fmla="*/ 2509053 h 6566699"/>
                <a:gd name="connsiteX94" fmla="*/ 520806 w 6316535"/>
                <a:gd name="connsiteY94" fmla="*/ 2724953 h 6566699"/>
                <a:gd name="connsiteX95" fmla="*/ 743056 w 6316535"/>
                <a:gd name="connsiteY95" fmla="*/ 2915453 h 6566699"/>
                <a:gd name="connsiteX96" fmla="*/ 895456 w 6316535"/>
                <a:gd name="connsiteY96" fmla="*/ 2896403 h 6566699"/>
                <a:gd name="connsiteX97" fmla="*/ 946256 w 6316535"/>
                <a:gd name="connsiteY97" fmla="*/ 3042453 h 6566699"/>
                <a:gd name="connsiteX98" fmla="*/ 1022456 w 6316535"/>
                <a:gd name="connsiteY98" fmla="*/ 3220253 h 6566699"/>
                <a:gd name="connsiteX99" fmla="*/ 1174856 w 6316535"/>
                <a:gd name="connsiteY99" fmla="*/ 3353603 h 6566699"/>
                <a:gd name="connsiteX100" fmla="*/ 1251056 w 6316535"/>
                <a:gd name="connsiteY100" fmla="*/ 3588553 h 6566699"/>
                <a:gd name="connsiteX101" fmla="*/ 984356 w 6316535"/>
                <a:gd name="connsiteY101" fmla="*/ 3556803 h 6566699"/>
                <a:gd name="connsiteX102" fmla="*/ 647806 w 6316535"/>
                <a:gd name="connsiteY102" fmla="*/ 3563153 h 6566699"/>
                <a:gd name="connsiteX103" fmla="*/ 628756 w 6316535"/>
                <a:gd name="connsiteY103" fmla="*/ 3779053 h 6566699"/>
                <a:gd name="connsiteX104" fmla="*/ 609706 w 6316535"/>
                <a:gd name="connsiteY104" fmla="*/ 4039403 h 6566699"/>
                <a:gd name="connsiteX105" fmla="*/ 622406 w 6316535"/>
                <a:gd name="connsiteY105" fmla="*/ 4242603 h 6566699"/>
                <a:gd name="connsiteX106" fmla="*/ 679556 w 6316535"/>
                <a:gd name="connsiteY106" fmla="*/ 4280703 h 6566699"/>
                <a:gd name="connsiteX107" fmla="*/ 812906 w 6316535"/>
                <a:gd name="connsiteY107" fmla="*/ 4395003 h 6566699"/>
                <a:gd name="connsiteX108" fmla="*/ 841416 w 6316535"/>
                <a:gd name="connsiteY108" fmla="*/ 4504493 h 6566699"/>
                <a:gd name="connsiteX0" fmla="*/ 841416 w 6316535"/>
                <a:gd name="connsiteY0" fmla="*/ 4504493 h 6566699"/>
                <a:gd name="connsiteX1" fmla="*/ 469970 w 6316535"/>
                <a:gd name="connsiteY1" fmla="*/ 4863295 h 6566699"/>
                <a:gd name="connsiteX2" fmla="*/ 493750 w 6316535"/>
                <a:gd name="connsiteY2" fmla="*/ 5149023 h 6566699"/>
                <a:gd name="connsiteX3" fmla="*/ 198440 w 6316535"/>
                <a:gd name="connsiteY3" fmla="*/ 5339501 h 6566699"/>
                <a:gd name="connsiteX4" fmla="*/ 33338 w 6316535"/>
                <a:gd name="connsiteY4" fmla="*/ 5658591 h 6566699"/>
                <a:gd name="connsiteX5" fmla="*/ 0 w 6316535"/>
                <a:gd name="connsiteY5" fmla="*/ 5974483 h 6566699"/>
                <a:gd name="connsiteX6" fmla="*/ 39718 w 6316535"/>
                <a:gd name="connsiteY6" fmla="*/ 6374585 h 6566699"/>
                <a:gd name="connsiteX7" fmla="*/ 325470 w 6316535"/>
                <a:gd name="connsiteY7" fmla="*/ 6455525 h 6566699"/>
                <a:gd name="connsiteX8" fmla="*/ 361982 w 6316535"/>
                <a:gd name="connsiteY8" fmla="*/ 6522225 h 6566699"/>
                <a:gd name="connsiteX9" fmla="*/ 520764 w 6316535"/>
                <a:gd name="connsiteY9" fmla="*/ 6566699 h 6566699"/>
                <a:gd name="connsiteX10" fmla="*/ 946216 w 6316535"/>
                <a:gd name="connsiteY10" fmla="*/ 6498437 h 6566699"/>
                <a:gd name="connsiteX11" fmla="*/ 884302 w 6316535"/>
                <a:gd name="connsiteY11" fmla="*/ 5585617 h 6566699"/>
                <a:gd name="connsiteX12" fmla="*/ 1044638 w 6316535"/>
                <a:gd name="connsiteY12" fmla="*/ 5595139 h 6566699"/>
                <a:gd name="connsiteX13" fmla="*/ 1752638 w 6316535"/>
                <a:gd name="connsiteY13" fmla="*/ 6093617 h 6566699"/>
                <a:gd name="connsiteX14" fmla="*/ 2266849 w 6316535"/>
                <a:gd name="connsiteY14" fmla="*/ 5648451 h 6566699"/>
                <a:gd name="connsiteX15" fmla="*/ 2113034 w 6316535"/>
                <a:gd name="connsiteY15" fmla="*/ 5185559 h 6566699"/>
                <a:gd name="connsiteX16" fmla="*/ 2178772 w 6316535"/>
                <a:gd name="connsiteY16" fmla="*/ 4945749 h 6566699"/>
                <a:gd name="connsiteX17" fmla="*/ 2195633 w 6316535"/>
                <a:gd name="connsiteY17" fmla="*/ 4954340 h 6566699"/>
                <a:gd name="connsiteX18" fmla="*/ 2287709 w 6316535"/>
                <a:gd name="connsiteY18" fmla="*/ 4740046 h 6566699"/>
                <a:gd name="connsiteX19" fmla="*/ 3260798 w 6316535"/>
                <a:gd name="connsiteY19" fmla="*/ 4858531 h 6566699"/>
                <a:gd name="connsiteX20" fmla="*/ 3287147 w 6316535"/>
                <a:gd name="connsiteY20" fmla="*/ 5802253 h 6566699"/>
                <a:gd name="connsiteX21" fmla="*/ 4114878 w 6316535"/>
                <a:gd name="connsiteY21" fmla="*/ 5861839 h 6566699"/>
                <a:gd name="connsiteX22" fmla="*/ 4070699 w 6316535"/>
                <a:gd name="connsiteY22" fmla="*/ 5326133 h 6566699"/>
                <a:gd name="connsiteX23" fmla="*/ 4264687 w 6316535"/>
                <a:gd name="connsiteY23" fmla="*/ 5014934 h 6566699"/>
                <a:gd name="connsiteX24" fmla="*/ 4272267 w 6316535"/>
                <a:gd name="connsiteY24" fmla="*/ 5008937 h 6566699"/>
                <a:gd name="connsiteX25" fmla="*/ 4749816 w 6316535"/>
                <a:gd name="connsiteY25" fmla="*/ 4321953 h 6566699"/>
                <a:gd name="connsiteX26" fmla="*/ 4819756 w 6316535"/>
                <a:gd name="connsiteY26" fmla="*/ 4350553 h 6566699"/>
                <a:gd name="connsiteX27" fmla="*/ 4895956 w 6316535"/>
                <a:gd name="connsiteY27" fmla="*/ 4134653 h 6566699"/>
                <a:gd name="connsiteX28" fmla="*/ 4702355 w 6316535"/>
                <a:gd name="connsiteY28" fmla="*/ 3960485 h 6566699"/>
                <a:gd name="connsiteX29" fmla="*/ 4186401 w 6316535"/>
                <a:gd name="connsiteY29" fmla="*/ 3690574 h 6566699"/>
                <a:gd name="connsiteX30" fmla="*/ 3814914 w 6316535"/>
                <a:gd name="connsiteY30" fmla="*/ 3592138 h 6566699"/>
                <a:gd name="connsiteX31" fmla="*/ 3762525 w 6316535"/>
                <a:gd name="connsiteY31" fmla="*/ 3353983 h 6566699"/>
                <a:gd name="connsiteX32" fmla="*/ 3532332 w 6316535"/>
                <a:gd name="connsiteY32" fmla="*/ 3058671 h 6566699"/>
                <a:gd name="connsiteX33" fmla="*/ 3300550 w 6316535"/>
                <a:gd name="connsiteY33" fmla="*/ 3128532 h 6566699"/>
                <a:gd name="connsiteX34" fmla="*/ 3130682 w 6316535"/>
                <a:gd name="connsiteY34" fmla="*/ 3066612 h 6566699"/>
                <a:gd name="connsiteX35" fmla="*/ 3264077 w 6316535"/>
                <a:gd name="connsiteY35" fmla="*/ 2835153 h 6566699"/>
                <a:gd name="connsiteX36" fmla="*/ 3230699 w 6316535"/>
                <a:gd name="connsiteY36" fmla="*/ 2685566 h 6566699"/>
                <a:gd name="connsiteX37" fmla="*/ 3248161 w 6316535"/>
                <a:gd name="connsiteY37" fmla="*/ 2525208 h 6566699"/>
                <a:gd name="connsiteX38" fmla="*/ 3356114 w 6316535"/>
                <a:gd name="connsiteY38" fmla="*/ 2458524 h 6566699"/>
                <a:gd name="connsiteX39" fmla="*/ 3472004 w 6316535"/>
                <a:gd name="connsiteY39" fmla="*/ 2258474 h 6566699"/>
                <a:gd name="connsiteX40" fmla="*/ 3551382 w 6316535"/>
                <a:gd name="connsiteY40" fmla="*/ 2169563 h 6566699"/>
                <a:gd name="connsiteX41" fmla="*/ 3611708 w 6316535"/>
                <a:gd name="connsiteY41" fmla="*/ 2048898 h 6566699"/>
                <a:gd name="connsiteX42" fmla="*/ 3530742 w 6316535"/>
                <a:gd name="connsiteY42" fmla="*/ 1952049 h 6566699"/>
                <a:gd name="connsiteX43" fmla="*/ 3567255 w 6316535"/>
                <a:gd name="connsiteY43" fmla="*/ 1774225 h 6566699"/>
                <a:gd name="connsiteX44" fmla="*/ 3824436 w 6316535"/>
                <a:gd name="connsiteY44" fmla="*/ 1332843 h 6566699"/>
                <a:gd name="connsiteX45" fmla="*/ 3822848 w 6316535"/>
                <a:gd name="connsiteY45" fmla="*/ 1266159 h 6566699"/>
                <a:gd name="connsiteX46" fmla="*/ 3606941 w 6316535"/>
                <a:gd name="connsiteY46" fmla="*/ 975610 h 6566699"/>
                <a:gd name="connsiteX47" fmla="*/ 3727594 w 6316535"/>
                <a:gd name="connsiteY47" fmla="*/ 824777 h 6566699"/>
                <a:gd name="connsiteX48" fmla="*/ 3589477 w 6316535"/>
                <a:gd name="connsiteY48" fmla="*/ 653306 h 6566699"/>
                <a:gd name="connsiteX49" fmla="*/ 3679967 w 6316535"/>
                <a:gd name="connsiteY49" fmla="*/ 545343 h 6566699"/>
                <a:gd name="connsiteX50" fmla="*/ 3827650 w 6316535"/>
                <a:gd name="connsiteY50" fmla="*/ 341603 h 6566699"/>
                <a:gd name="connsiteX51" fmla="*/ 6310388 w 6316535"/>
                <a:gd name="connsiteY51" fmla="*/ 629427 h 6566699"/>
                <a:gd name="connsiteX52" fmla="*/ 6280196 w 6316535"/>
                <a:gd name="connsiteY52" fmla="*/ 557989 h 6566699"/>
                <a:gd name="connsiteX53" fmla="*/ 5884936 w 6316535"/>
                <a:gd name="connsiteY53" fmla="*/ 357941 h 6566699"/>
                <a:gd name="connsiteX54" fmla="*/ 5545882 w 6316535"/>
                <a:gd name="connsiteY54" fmla="*/ 326023 h 6566699"/>
                <a:gd name="connsiteX55" fmla="*/ 5198590 w 6316535"/>
                <a:gd name="connsiteY55" fmla="*/ 1147324 h 6566699"/>
                <a:gd name="connsiteX56" fmla="*/ 4695430 w 6316535"/>
                <a:gd name="connsiteY56" fmla="*/ 493738 h 6566699"/>
                <a:gd name="connsiteX57" fmla="*/ 4824985 w 6316535"/>
                <a:gd name="connsiteY57" fmla="*/ 847843 h 6566699"/>
                <a:gd name="connsiteX58" fmla="*/ 4657049 w 6316535"/>
                <a:gd name="connsiteY58" fmla="*/ 886271 h 6566699"/>
                <a:gd name="connsiteX59" fmla="*/ 4311756 w 6316535"/>
                <a:gd name="connsiteY59" fmla="*/ 343675 h 6566699"/>
                <a:gd name="connsiteX60" fmla="*/ 3524505 w 6316535"/>
                <a:gd name="connsiteY60" fmla="*/ 113939 h 6566699"/>
                <a:gd name="connsiteX61" fmla="*/ 3408440 w 6316535"/>
                <a:gd name="connsiteY61" fmla="*/ 135687 h 6566699"/>
                <a:gd name="connsiteX62" fmla="*/ 3412899 w 6316535"/>
                <a:gd name="connsiteY62" fmla="*/ 145432 h 6566699"/>
                <a:gd name="connsiteX63" fmla="*/ 3212476 w 6316535"/>
                <a:gd name="connsiteY63" fmla="*/ 280927 h 6566699"/>
                <a:gd name="connsiteX64" fmla="*/ 3188444 w 6316535"/>
                <a:gd name="connsiteY64" fmla="*/ 328302 h 6566699"/>
                <a:gd name="connsiteX65" fmla="*/ 2878661 w 6316535"/>
                <a:gd name="connsiteY65" fmla="*/ 411748 h 6566699"/>
                <a:gd name="connsiteX66" fmla="*/ 2487686 w 6316535"/>
                <a:gd name="connsiteY66" fmla="*/ 850091 h 6566699"/>
                <a:gd name="connsiteX67" fmla="*/ 2360686 w 6316535"/>
                <a:gd name="connsiteY67" fmla="*/ 1080303 h 6566699"/>
                <a:gd name="connsiteX68" fmla="*/ 2286106 w 6316535"/>
                <a:gd name="connsiteY68" fmla="*/ 1118403 h 6566699"/>
                <a:gd name="connsiteX69" fmla="*/ 2355956 w 6316535"/>
                <a:gd name="connsiteY69" fmla="*/ 1480353 h 6566699"/>
                <a:gd name="connsiteX70" fmla="*/ 2330556 w 6316535"/>
                <a:gd name="connsiteY70" fmla="*/ 1556553 h 6566699"/>
                <a:gd name="connsiteX71" fmla="*/ 2355956 w 6316535"/>
                <a:gd name="connsiteY71" fmla="*/ 1658153 h 6566699"/>
                <a:gd name="connsiteX72" fmla="*/ 2260706 w 6316535"/>
                <a:gd name="connsiteY72" fmla="*/ 1753403 h 6566699"/>
                <a:gd name="connsiteX73" fmla="*/ 2209906 w 6316535"/>
                <a:gd name="connsiteY73" fmla="*/ 1956603 h 6566699"/>
                <a:gd name="connsiteX74" fmla="*/ 1981306 w 6316535"/>
                <a:gd name="connsiteY74" fmla="*/ 2064553 h 6566699"/>
                <a:gd name="connsiteX75" fmla="*/ 1962256 w 6316535"/>
                <a:gd name="connsiteY75" fmla="*/ 2356653 h 6566699"/>
                <a:gd name="connsiteX76" fmla="*/ 2038456 w 6316535"/>
                <a:gd name="connsiteY76" fmla="*/ 2432853 h 6566699"/>
                <a:gd name="connsiteX77" fmla="*/ 2006706 w 6316535"/>
                <a:gd name="connsiteY77" fmla="*/ 2483653 h 6566699"/>
                <a:gd name="connsiteX78" fmla="*/ 1809856 w 6316535"/>
                <a:gd name="connsiteY78" fmla="*/ 2509053 h 6566699"/>
                <a:gd name="connsiteX79" fmla="*/ 1651106 w 6316535"/>
                <a:gd name="connsiteY79" fmla="*/ 2699553 h 6566699"/>
                <a:gd name="connsiteX80" fmla="*/ 1530456 w 6316535"/>
                <a:gd name="connsiteY80" fmla="*/ 2623353 h 6566699"/>
                <a:gd name="connsiteX81" fmla="*/ 1435206 w 6316535"/>
                <a:gd name="connsiteY81" fmla="*/ 2547153 h 6566699"/>
                <a:gd name="connsiteX82" fmla="*/ 1289156 w 6316535"/>
                <a:gd name="connsiteY82" fmla="*/ 2305853 h 6566699"/>
                <a:gd name="connsiteX83" fmla="*/ 1200256 w 6316535"/>
                <a:gd name="connsiteY83" fmla="*/ 2204253 h 6566699"/>
                <a:gd name="connsiteX84" fmla="*/ 1295506 w 6316535"/>
                <a:gd name="connsiteY84" fmla="*/ 2007403 h 6566699"/>
                <a:gd name="connsiteX85" fmla="*/ 1143106 w 6316535"/>
                <a:gd name="connsiteY85" fmla="*/ 1994703 h 6566699"/>
                <a:gd name="connsiteX86" fmla="*/ 1187556 w 6316535"/>
                <a:gd name="connsiteY86" fmla="*/ 1874053 h 6566699"/>
                <a:gd name="connsiteX87" fmla="*/ 1041506 w 6316535"/>
                <a:gd name="connsiteY87" fmla="*/ 1791503 h 6566699"/>
                <a:gd name="connsiteX88" fmla="*/ 965306 w 6316535"/>
                <a:gd name="connsiteY88" fmla="*/ 1823253 h 6566699"/>
                <a:gd name="connsiteX89" fmla="*/ 851006 w 6316535"/>
                <a:gd name="connsiteY89" fmla="*/ 1899453 h 6566699"/>
                <a:gd name="connsiteX90" fmla="*/ 806556 w 6316535"/>
                <a:gd name="connsiteY90" fmla="*/ 2083603 h 6566699"/>
                <a:gd name="connsiteX91" fmla="*/ 819256 w 6316535"/>
                <a:gd name="connsiteY91" fmla="*/ 2166153 h 6566699"/>
                <a:gd name="connsiteX92" fmla="*/ 666856 w 6316535"/>
                <a:gd name="connsiteY92" fmla="*/ 2305853 h 6566699"/>
                <a:gd name="connsiteX93" fmla="*/ 520806 w 6316535"/>
                <a:gd name="connsiteY93" fmla="*/ 2509053 h 6566699"/>
                <a:gd name="connsiteX94" fmla="*/ 520806 w 6316535"/>
                <a:gd name="connsiteY94" fmla="*/ 2724953 h 6566699"/>
                <a:gd name="connsiteX95" fmla="*/ 743056 w 6316535"/>
                <a:gd name="connsiteY95" fmla="*/ 2915453 h 6566699"/>
                <a:gd name="connsiteX96" fmla="*/ 895456 w 6316535"/>
                <a:gd name="connsiteY96" fmla="*/ 2896403 h 6566699"/>
                <a:gd name="connsiteX97" fmla="*/ 946256 w 6316535"/>
                <a:gd name="connsiteY97" fmla="*/ 3042453 h 6566699"/>
                <a:gd name="connsiteX98" fmla="*/ 1022456 w 6316535"/>
                <a:gd name="connsiteY98" fmla="*/ 3220253 h 6566699"/>
                <a:gd name="connsiteX99" fmla="*/ 1174856 w 6316535"/>
                <a:gd name="connsiteY99" fmla="*/ 3353603 h 6566699"/>
                <a:gd name="connsiteX100" fmla="*/ 1251056 w 6316535"/>
                <a:gd name="connsiteY100" fmla="*/ 3588553 h 6566699"/>
                <a:gd name="connsiteX101" fmla="*/ 984356 w 6316535"/>
                <a:gd name="connsiteY101" fmla="*/ 3556803 h 6566699"/>
                <a:gd name="connsiteX102" fmla="*/ 647806 w 6316535"/>
                <a:gd name="connsiteY102" fmla="*/ 3563153 h 6566699"/>
                <a:gd name="connsiteX103" fmla="*/ 628756 w 6316535"/>
                <a:gd name="connsiteY103" fmla="*/ 3779053 h 6566699"/>
                <a:gd name="connsiteX104" fmla="*/ 609706 w 6316535"/>
                <a:gd name="connsiteY104" fmla="*/ 4039403 h 6566699"/>
                <a:gd name="connsiteX105" fmla="*/ 622406 w 6316535"/>
                <a:gd name="connsiteY105" fmla="*/ 4242603 h 6566699"/>
                <a:gd name="connsiteX106" fmla="*/ 679556 w 6316535"/>
                <a:gd name="connsiteY106" fmla="*/ 4280703 h 6566699"/>
                <a:gd name="connsiteX107" fmla="*/ 812906 w 6316535"/>
                <a:gd name="connsiteY107" fmla="*/ 4395003 h 6566699"/>
                <a:gd name="connsiteX108" fmla="*/ 841416 w 6316535"/>
                <a:gd name="connsiteY108" fmla="*/ 4504493 h 6566699"/>
                <a:gd name="connsiteX0" fmla="*/ 841416 w 6316535"/>
                <a:gd name="connsiteY0" fmla="*/ 4504493 h 6566699"/>
                <a:gd name="connsiteX1" fmla="*/ 469970 w 6316535"/>
                <a:gd name="connsiteY1" fmla="*/ 4863295 h 6566699"/>
                <a:gd name="connsiteX2" fmla="*/ 493750 w 6316535"/>
                <a:gd name="connsiteY2" fmla="*/ 5149023 h 6566699"/>
                <a:gd name="connsiteX3" fmla="*/ 198440 w 6316535"/>
                <a:gd name="connsiteY3" fmla="*/ 5339501 h 6566699"/>
                <a:gd name="connsiteX4" fmla="*/ 33338 w 6316535"/>
                <a:gd name="connsiteY4" fmla="*/ 5658591 h 6566699"/>
                <a:gd name="connsiteX5" fmla="*/ 0 w 6316535"/>
                <a:gd name="connsiteY5" fmla="*/ 5974483 h 6566699"/>
                <a:gd name="connsiteX6" fmla="*/ 39718 w 6316535"/>
                <a:gd name="connsiteY6" fmla="*/ 6374585 h 6566699"/>
                <a:gd name="connsiteX7" fmla="*/ 325470 w 6316535"/>
                <a:gd name="connsiteY7" fmla="*/ 6455525 h 6566699"/>
                <a:gd name="connsiteX8" fmla="*/ 361982 w 6316535"/>
                <a:gd name="connsiteY8" fmla="*/ 6522225 h 6566699"/>
                <a:gd name="connsiteX9" fmla="*/ 520764 w 6316535"/>
                <a:gd name="connsiteY9" fmla="*/ 6566699 h 6566699"/>
                <a:gd name="connsiteX10" fmla="*/ 946216 w 6316535"/>
                <a:gd name="connsiteY10" fmla="*/ 6498437 h 6566699"/>
                <a:gd name="connsiteX11" fmla="*/ 884302 w 6316535"/>
                <a:gd name="connsiteY11" fmla="*/ 5585617 h 6566699"/>
                <a:gd name="connsiteX12" fmla="*/ 1044638 w 6316535"/>
                <a:gd name="connsiteY12" fmla="*/ 5595139 h 6566699"/>
                <a:gd name="connsiteX13" fmla="*/ 1752638 w 6316535"/>
                <a:gd name="connsiteY13" fmla="*/ 6093617 h 6566699"/>
                <a:gd name="connsiteX14" fmla="*/ 2266849 w 6316535"/>
                <a:gd name="connsiteY14" fmla="*/ 5648451 h 6566699"/>
                <a:gd name="connsiteX15" fmla="*/ 2113034 w 6316535"/>
                <a:gd name="connsiteY15" fmla="*/ 5185559 h 6566699"/>
                <a:gd name="connsiteX16" fmla="*/ 2178772 w 6316535"/>
                <a:gd name="connsiteY16" fmla="*/ 4945749 h 6566699"/>
                <a:gd name="connsiteX17" fmla="*/ 2195633 w 6316535"/>
                <a:gd name="connsiteY17" fmla="*/ 4954340 h 6566699"/>
                <a:gd name="connsiteX18" fmla="*/ 2287709 w 6316535"/>
                <a:gd name="connsiteY18" fmla="*/ 4740046 h 6566699"/>
                <a:gd name="connsiteX19" fmla="*/ 3260798 w 6316535"/>
                <a:gd name="connsiteY19" fmla="*/ 4858531 h 6566699"/>
                <a:gd name="connsiteX20" fmla="*/ 3287147 w 6316535"/>
                <a:gd name="connsiteY20" fmla="*/ 5802253 h 6566699"/>
                <a:gd name="connsiteX21" fmla="*/ 4114878 w 6316535"/>
                <a:gd name="connsiteY21" fmla="*/ 5861839 h 6566699"/>
                <a:gd name="connsiteX22" fmla="*/ 4070699 w 6316535"/>
                <a:gd name="connsiteY22" fmla="*/ 5326133 h 6566699"/>
                <a:gd name="connsiteX23" fmla="*/ 4264687 w 6316535"/>
                <a:gd name="connsiteY23" fmla="*/ 5014934 h 6566699"/>
                <a:gd name="connsiteX24" fmla="*/ 4272267 w 6316535"/>
                <a:gd name="connsiteY24" fmla="*/ 5008937 h 6566699"/>
                <a:gd name="connsiteX25" fmla="*/ 4749816 w 6316535"/>
                <a:gd name="connsiteY25" fmla="*/ 4321953 h 6566699"/>
                <a:gd name="connsiteX26" fmla="*/ 4819756 w 6316535"/>
                <a:gd name="connsiteY26" fmla="*/ 4350553 h 6566699"/>
                <a:gd name="connsiteX27" fmla="*/ 4895956 w 6316535"/>
                <a:gd name="connsiteY27" fmla="*/ 4134653 h 6566699"/>
                <a:gd name="connsiteX28" fmla="*/ 4702355 w 6316535"/>
                <a:gd name="connsiteY28" fmla="*/ 3960485 h 6566699"/>
                <a:gd name="connsiteX29" fmla="*/ 4186401 w 6316535"/>
                <a:gd name="connsiteY29" fmla="*/ 3690574 h 6566699"/>
                <a:gd name="connsiteX30" fmla="*/ 3814914 w 6316535"/>
                <a:gd name="connsiteY30" fmla="*/ 3592138 h 6566699"/>
                <a:gd name="connsiteX31" fmla="*/ 3762525 w 6316535"/>
                <a:gd name="connsiteY31" fmla="*/ 3353983 h 6566699"/>
                <a:gd name="connsiteX32" fmla="*/ 3532332 w 6316535"/>
                <a:gd name="connsiteY32" fmla="*/ 3058671 h 6566699"/>
                <a:gd name="connsiteX33" fmla="*/ 3300550 w 6316535"/>
                <a:gd name="connsiteY33" fmla="*/ 3128532 h 6566699"/>
                <a:gd name="connsiteX34" fmla="*/ 3130682 w 6316535"/>
                <a:gd name="connsiteY34" fmla="*/ 3066612 h 6566699"/>
                <a:gd name="connsiteX35" fmla="*/ 3264077 w 6316535"/>
                <a:gd name="connsiteY35" fmla="*/ 2835153 h 6566699"/>
                <a:gd name="connsiteX36" fmla="*/ 3230699 w 6316535"/>
                <a:gd name="connsiteY36" fmla="*/ 2685566 h 6566699"/>
                <a:gd name="connsiteX37" fmla="*/ 3248161 w 6316535"/>
                <a:gd name="connsiteY37" fmla="*/ 2525208 h 6566699"/>
                <a:gd name="connsiteX38" fmla="*/ 3356114 w 6316535"/>
                <a:gd name="connsiteY38" fmla="*/ 2458524 h 6566699"/>
                <a:gd name="connsiteX39" fmla="*/ 3472004 w 6316535"/>
                <a:gd name="connsiteY39" fmla="*/ 2258474 h 6566699"/>
                <a:gd name="connsiteX40" fmla="*/ 3551382 w 6316535"/>
                <a:gd name="connsiteY40" fmla="*/ 2169563 h 6566699"/>
                <a:gd name="connsiteX41" fmla="*/ 3611708 w 6316535"/>
                <a:gd name="connsiteY41" fmla="*/ 2048898 h 6566699"/>
                <a:gd name="connsiteX42" fmla="*/ 3530742 w 6316535"/>
                <a:gd name="connsiteY42" fmla="*/ 1952049 h 6566699"/>
                <a:gd name="connsiteX43" fmla="*/ 3567255 w 6316535"/>
                <a:gd name="connsiteY43" fmla="*/ 1774225 h 6566699"/>
                <a:gd name="connsiteX44" fmla="*/ 3824436 w 6316535"/>
                <a:gd name="connsiteY44" fmla="*/ 1332843 h 6566699"/>
                <a:gd name="connsiteX45" fmla="*/ 3822848 w 6316535"/>
                <a:gd name="connsiteY45" fmla="*/ 1266159 h 6566699"/>
                <a:gd name="connsiteX46" fmla="*/ 3606941 w 6316535"/>
                <a:gd name="connsiteY46" fmla="*/ 975610 h 6566699"/>
                <a:gd name="connsiteX47" fmla="*/ 3727594 w 6316535"/>
                <a:gd name="connsiteY47" fmla="*/ 824777 h 6566699"/>
                <a:gd name="connsiteX48" fmla="*/ 3589477 w 6316535"/>
                <a:gd name="connsiteY48" fmla="*/ 653306 h 6566699"/>
                <a:gd name="connsiteX49" fmla="*/ 3679967 w 6316535"/>
                <a:gd name="connsiteY49" fmla="*/ 545343 h 6566699"/>
                <a:gd name="connsiteX50" fmla="*/ 3827650 w 6316535"/>
                <a:gd name="connsiteY50" fmla="*/ 341603 h 6566699"/>
                <a:gd name="connsiteX51" fmla="*/ 6310388 w 6316535"/>
                <a:gd name="connsiteY51" fmla="*/ 629427 h 6566699"/>
                <a:gd name="connsiteX52" fmla="*/ 6280196 w 6316535"/>
                <a:gd name="connsiteY52" fmla="*/ 557989 h 6566699"/>
                <a:gd name="connsiteX53" fmla="*/ 5884936 w 6316535"/>
                <a:gd name="connsiteY53" fmla="*/ 357941 h 6566699"/>
                <a:gd name="connsiteX54" fmla="*/ 5545882 w 6316535"/>
                <a:gd name="connsiteY54" fmla="*/ 326023 h 6566699"/>
                <a:gd name="connsiteX55" fmla="*/ 5198590 w 6316535"/>
                <a:gd name="connsiteY55" fmla="*/ 1147324 h 6566699"/>
                <a:gd name="connsiteX56" fmla="*/ 4981265 w 6316535"/>
                <a:gd name="connsiteY56" fmla="*/ 922454 h 6566699"/>
                <a:gd name="connsiteX57" fmla="*/ 4824985 w 6316535"/>
                <a:gd name="connsiteY57" fmla="*/ 847843 h 6566699"/>
                <a:gd name="connsiteX58" fmla="*/ 4657049 w 6316535"/>
                <a:gd name="connsiteY58" fmla="*/ 886271 h 6566699"/>
                <a:gd name="connsiteX59" fmla="*/ 4311756 w 6316535"/>
                <a:gd name="connsiteY59" fmla="*/ 343675 h 6566699"/>
                <a:gd name="connsiteX60" fmla="*/ 3524505 w 6316535"/>
                <a:gd name="connsiteY60" fmla="*/ 113939 h 6566699"/>
                <a:gd name="connsiteX61" fmla="*/ 3408440 w 6316535"/>
                <a:gd name="connsiteY61" fmla="*/ 135687 h 6566699"/>
                <a:gd name="connsiteX62" fmla="*/ 3412899 w 6316535"/>
                <a:gd name="connsiteY62" fmla="*/ 145432 h 6566699"/>
                <a:gd name="connsiteX63" fmla="*/ 3212476 w 6316535"/>
                <a:gd name="connsiteY63" fmla="*/ 280927 h 6566699"/>
                <a:gd name="connsiteX64" fmla="*/ 3188444 w 6316535"/>
                <a:gd name="connsiteY64" fmla="*/ 328302 h 6566699"/>
                <a:gd name="connsiteX65" fmla="*/ 2878661 w 6316535"/>
                <a:gd name="connsiteY65" fmla="*/ 411748 h 6566699"/>
                <a:gd name="connsiteX66" fmla="*/ 2487686 w 6316535"/>
                <a:gd name="connsiteY66" fmla="*/ 850091 h 6566699"/>
                <a:gd name="connsiteX67" fmla="*/ 2360686 w 6316535"/>
                <a:gd name="connsiteY67" fmla="*/ 1080303 h 6566699"/>
                <a:gd name="connsiteX68" fmla="*/ 2286106 w 6316535"/>
                <a:gd name="connsiteY68" fmla="*/ 1118403 h 6566699"/>
                <a:gd name="connsiteX69" fmla="*/ 2355956 w 6316535"/>
                <a:gd name="connsiteY69" fmla="*/ 1480353 h 6566699"/>
                <a:gd name="connsiteX70" fmla="*/ 2330556 w 6316535"/>
                <a:gd name="connsiteY70" fmla="*/ 1556553 h 6566699"/>
                <a:gd name="connsiteX71" fmla="*/ 2355956 w 6316535"/>
                <a:gd name="connsiteY71" fmla="*/ 1658153 h 6566699"/>
                <a:gd name="connsiteX72" fmla="*/ 2260706 w 6316535"/>
                <a:gd name="connsiteY72" fmla="*/ 1753403 h 6566699"/>
                <a:gd name="connsiteX73" fmla="*/ 2209906 w 6316535"/>
                <a:gd name="connsiteY73" fmla="*/ 1956603 h 6566699"/>
                <a:gd name="connsiteX74" fmla="*/ 1981306 w 6316535"/>
                <a:gd name="connsiteY74" fmla="*/ 2064553 h 6566699"/>
                <a:gd name="connsiteX75" fmla="*/ 1962256 w 6316535"/>
                <a:gd name="connsiteY75" fmla="*/ 2356653 h 6566699"/>
                <a:gd name="connsiteX76" fmla="*/ 2038456 w 6316535"/>
                <a:gd name="connsiteY76" fmla="*/ 2432853 h 6566699"/>
                <a:gd name="connsiteX77" fmla="*/ 2006706 w 6316535"/>
                <a:gd name="connsiteY77" fmla="*/ 2483653 h 6566699"/>
                <a:gd name="connsiteX78" fmla="*/ 1809856 w 6316535"/>
                <a:gd name="connsiteY78" fmla="*/ 2509053 h 6566699"/>
                <a:gd name="connsiteX79" fmla="*/ 1651106 w 6316535"/>
                <a:gd name="connsiteY79" fmla="*/ 2699553 h 6566699"/>
                <a:gd name="connsiteX80" fmla="*/ 1530456 w 6316535"/>
                <a:gd name="connsiteY80" fmla="*/ 2623353 h 6566699"/>
                <a:gd name="connsiteX81" fmla="*/ 1435206 w 6316535"/>
                <a:gd name="connsiteY81" fmla="*/ 2547153 h 6566699"/>
                <a:gd name="connsiteX82" fmla="*/ 1289156 w 6316535"/>
                <a:gd name="connsiteY82" fmla="*/ 2305853 h 6566699"/>
                <a:gd name="connsiteX83" fmla="*/ 1200256 w 6316535"/>
                <a:gd name="connsiteY83" fmla="*/ 2204253 h 6566699"/>
                <a:gd name="connsiteX84" fmla="*/ 1295506 w 6316535"/>
                <a:gd name="connsiteY84" fmla="*/ 2007403 h 6566699"/>
                <a:gd name="connsiteX85" fmla="*/ 1143106 w 6316535"/>
                <a:gd name="connsiteY85" fmla="*/ 1994703 h 6566699"/>
                <a:gd name="connsiteX86" fmla="*/ 1187556 w 6316535"/>
                <a:gd name="connsiteY86" fmla="*/ 1874053 h 6566699"/>
                <a:gd name="connsiteX87" fmla="*/ 1041506 w 6316535"/>
                <a:gd name="connsiteY87" fmla="*/ 1791503 h 6566699"/>
                <a:gd name="connsiteX88" fmla="*/ 965306 w 6316535"/>
                <a:gd name="connsiteY88" fmla="*/ 1823253 h 6566699"/>
                <a:gd name="connsiteX89" fmla="*/ 851006 w 6316535"/>
                <a:gd name="connsiteY89" fmla="*/ 1899453 h 6566699"/>
                <a:gd name="connsiteX90" fmla="*/ 806556 w 6316535"/>
                <a:gd name="connsiteY90" fmla="*/ 2083603 h 6566699"/>
                <a:gd name="connsiteX91" fmla="*/ 819256 w 6316535"/>
                <a:gd name="connsiteY91" fmla="*/ 2166153 h 6566699"/>
                <a:gd name="connsiteX92" fmla="*/ 666856 w 6316535"/>
                <a:gd name="connsiteY92" fmla="*/ 2305853 h 6566699"/>
                <a:gd name="connsiteX93" fmla="*/ 520806 w 6316535"/>
                <a:gd name="connsiteY93" fmla="*/ 2509053 h 6566699"/>
                <a:gd name="connsiteX94" fmla="*/ 520806 w 6316535"/>
                <a:gd name="connsiteY94" fmla="*/ 2724953 h 6566699"/>
                <a:gd name="connsiteX95" fmla="*/ 743056 w 6316535"/>
                <a:gd name="connsiteY95" fmla="*/ 2915453 h 6566699"/>
                <a:gd name="connsiteX96" fmla="*/ 895456 w 6316535"/>
                <a:gd name="connsiteY96" fmla="*/ 2896403 h 6566699"/>
                <a:gd name="connsiteX97" fmla="*/ 946256 w 6316535"/>
                <a:gd name="connsiteY97" fmla="*/ 3042453 h 6566699"/>
                <a:gd name="connsiteX98" fmla="*/ 1022456 w 6316535"/>
                <a:gd name="connsiteY98" fmla="*/ 3220253 h 6566699"/>
                <a:gd name="connsiteX99" fmla="*/ 1174856 w 6316535"/>
                <a:gd name="connsiteY99" fmla="*/ 3353603 h 6566699"/>
                <a:gd name="connsiteX100" fmla="*/ 1251056 w 6316535"/>
                <a:gd name="connsiteY100" fmla="*/ 3588553 h 6566699"/>
                <a:gd name="connsiteX101" fmla="*/ 984356 w 6316535"/>
                <a:gd name="connsiteY101" fmla="*/ 3556803 h 6566699"/>
                <a:gd name="connsiteX102" fmla="*/ 647806 w 6316535"/>
                <a:gd name="connsiteY102" fmla="*/ 3563153 h 6566699"/>
                <a:gd name="connsiteX103" fmla="*/ 628756 w 6316535"/>
                <a:gd name="connsiteY103" fmla="*/ 3779053 h 6566699"/>
                <a:gd name="connsiteX104" fmla="*/ 609706 w 6316535"/>
                <a:gd name="connsiteY104" fmla="*/ 4039403 h 6566699"/>
                <a:gd name="connsiteX105" fmla="*/ 622406 w 6316535"/>
                <a:gd name="connsiteY105" fmla="*/ 4242603 h 6566699"/>
                <a:gd name="connsiteX106" fmla="*/ 679556 w 6316535"/>
                <a:gd name="connsiteY106" fmla="*/ 4280703 h 6566699"/>
                <a:gd name="connsiteX107" fmla="*/ 812906 w 6316535"/>
                <a:gd name="connsiteY107" fmla="*/ 4395003 h 6566699"/>
                <a:gd name="connsiteX108" fmla="*/ 841416 w 6316535"/>
                <a:gd name="connsiteY108" fmla="*/ 4504493 h 6566699"/>
                <a:gd name="connsiteX0" fmla="*/ 841416 w 6316535"/>
                <a:gd name="connsiteY0" fmla="*/ 4504493 h 6566699"/>
                <a:gd name="connsiteX1" fmla="*/ 469970 w 6316535"/>
                <a:gd name="connsiteY1" fmla="*/ 4863295 h 6566699"/>
                <a:gd name="connsiteX2" fmla="*/ 493750 w 6316535"/>
                <a:gd name="connsiteY2" fmla="*/ 5149023 h 6566699"/>
                <a:gd name="connsiteX3" fmla="*/ 198440 w 6316535"/>
                <a:gd name="connsiteY3" fmla="*/ 5339501 h 6566699"/>
                <a:gd name="connsiteX4" fmla="*/ 33338 w 6316535"/>
                <a:gd name="connsiteY4" fmla="*/ 5658591 h 6566699"/>
                <a:gd name="connsiteX5" fmla="*/ 0 w 6316535"/>
                <a:gd name="connsiteY5" fmla="*/ 5974483 h 6566699"/>
                <a:gd name="connsiteX6" fmla="*/ 39718 w 6316535"/>
                <a:gd name="connsiteY6" fmla="*/ 6374585 h 6566699"/>
                <a:gd name="connsiteX7" fmla="*/ 325470 w 6316535"/>
                <a:gd name="connsiteY7" fmla="*/ 6455525 h 6566699"/>
                <a:gd name="connsiteX8" fmla="*/ 361982 w 6316535"/>
                <a:gd name="connsiteY8" fmla="*/ 6522225 h 6566699"/>
                <a:gd name="connsiteX9" fmla="*/ 520764 w 6316535"/>
                <a:gd name="connsiteY9" fmla="*/ 6566699 h 6566699"/>
                <a:gd name="connsiteX10" fmla="*/ 946216 w 6316535"/>
                <a:gd name="connsiteY10" fmla="*/ 6498437 h 6566699"/>
                <a:gd name="connsiteX11" fmla="*/ 884302 w 6316535"/>
                <a:gd name="connsiteY11" fmla="*/ 5585617 h 6566699"/>
                <a:gd name="connsiteX12" fmla="*/ 1044638 w 6316535"/>
                <a:gd name="connsiteY12" fmla="*/ 5595139 h 6566699"/>
                <a:gd name="connsiteX13" fmla="*/ 1752638 w 6316535"/>
                <a:gd name="connsiteY13" fmla="*/ 6093617 h 6566699"/>
                <a:gd name="connsiteX14" fmla="*/ 2266849 w 6316535"/>
                <a:gd name="connsiteY14" fmla="*/ 5648451 h 6566699"/>
                <a:gd name="connsiteX15" fmla="*/ 2113034 w 6316535"/>
                <a:gd name="connsiteY15" fmla="*/ 5185559 h 6566699"/>
                <a:gd name="connsiteX16" fmla="*/ 2178772 w 6316535"/>
                <a:gd name="connsiteY16" fmla="*/ 4945749 h 6566699"/>
                <a:gd name="connsiteX17" fmla="*/ 2195633 w 6316535"/>
                <a:gd name="connsiteY17" fmla="*/ 4954340 h 6566699"/>
                <a:gd name="connsiteX18" fmla="*/ 2287709 w 6316535"/>
                <a:gd name="connsiteY18" fmla="*/ 4740046 h 6566699"/>
                <a:gd name="connsiteX19" fmla="*/ 3260798 w 6316535"/>
                <a:gd name="connsiteY19" fmla="*/ 4858531 h 6566699"/>
                <a:gd name="connsiteX20" fmla="*/ 3287147 w 6316535"/>
                <a:gd name="connsiteY20" fmla="*/ 5802253 h 6566699"/>
                <a:gd name="connsiteX21" fmla="*/ 4114878 w 6316535"/>
                <a:gd name="connsiteY21" fmla="*/ 5861839 h 6566699"/>
                <a:gd name="connsiteX22" fmla="*/ 4070699 w 6316535"/>
                <a:gd name="connsiteY22" fmla="*/ 5326133 h 6566699"/>
                <a:gd name="connsiteX23" fmla="*/ 4264687 w 6316535"/>
                <a:gd name="connsiteY23" fmla="*/ 5014934 h 6566699"/>
                <a:gd name="connsiteX24" fmla="*/ 4272267 w 6316535"/>
                <a:gd name="connsiteY24" fmla="*/ 5008937 h 6566699"/>
                <a:gd name="connsiteX25" fmla="*/ 4749816 w 6316535"/>
                <a:gd name="connsiteY25" fmla="*/ 4321953 h 6566699"/>
                <a:gd name="connsiteX26" fmla="*/ 4819756 w 6316535"/>
                <a:gd name="connsiteY26" fmla="*/ 4350553 h 6566699"/>
                <a:gd name="connsiteX27" fmla="*/ 4895956 w 6316535"/>
                <a:gd name="connsiteY27" fmla="*/ 4134653 h 6566699"/>
                <a:gd name="connsiteX28" fmla="*/ 4702355 w 6316535"/>
                <a:gd name="connsiteY28" fmla="*/ 3960485 h 6566699"/>
                <a:gd name="connsiteX29" fmla="*/ 4186401 w 6316535"/>
                <a:gd name="connsiteY29" fmla="*/ 3690574 h 6566699"/>
                <a:gd name="connsiteX30" fmla="*/ 3814914 w 6316535"/>
                <a:gd name="connsiteY30" fmla="*/ 3592138 h 6566699"/>
                <a:gd name="connsiteX31" fmla="*/ 3762525 w 6316535"/>
                <a:gd name="connsiteY31" fmla="*/ 3353983 h 6566699"/>
                <a:gd name="connsiteX32" fmla="*/ 3532332 w 6316535"/>
                <a:gd name="connsiteY32" fmla="*/ 3058671 h 6566699"/>
                <a:gd name="connsiteX33" fmla="*/ 3300550 w 6316535"/>
                <a:gd name="connsiteY33" fmla="*/ 3128532 h 6566699"/>
                <a:gd name="connsiteX34" fmla="*/ 3130682 w 6316535"/>
                <a:gd name="connsiteY34" fmla="*/ 3066612 h 6566699"/>
                <a:gd name="connsiteX35" fmla="*/ 3264077 w 6316535"/>
                <a:gd name="connsiteY35" fmla="*/ 2835153 h 6566699"/>
                <a:gd name="connsiteX36" fmla="*/ 3230699 w 6316535"/>
                <a:gd name="connsiteY36" fmla="*/ 2685566 h 6566699"/>
                <a:gd name="connsiteX37" fmla="*/ 3248161 w 6316535"/>
                <a:gd name="connsiteY37" fmla="*/ 2525208 h 6566699"/>
                <a:gd name="connsiteX38" fmla="*/ 3356114 w 6316535"/>
                <a:gd name="connsiteY38" fmla="*/ 2458524 h 6566699"/>
                <a:gd name="connsiteX39" fmla="*/ 3472004 w 6316535"/>
                <a:gd name="connsiteY39" fmla="*/ 2258474 h 6566699"/>
                <a:gd name="connsiteX40" fmla="*/ 3551382 w 6316535"/>
                <a:gd name="connsiteY40" fmla="*/ 2169563 h 6566699"/>
                <a:gd name="connsiteX41" fmla="*/ 3611708 w 6316535"/>
                <a:gd name="connsiteY41" fmla="*/ 2048898 h 6566699"/>
                <a:gd name="connsiteX42" fmla="*/ 3530742 w 6316535"/>
                <a:gd name="connsiteY42" fmla="*/ 1952049 h 6566699"/>
                <a:gd name="connsiteX43" fmla="*/ 3567255 w 6316535"/>
                <a:gd name="connsiteY43" fmla="*/ 1774225 h 6566699"/>
                <a:gd name="connsiteX44" fmla="*/ 3824436 w 6316535"/>
                <a:gd name="connsiteY44" fmla="*/ 1332843 h 6566699"/>
                <a:gd name="connsiteX45" fmla="*/ 3822848 w 6316535"/>
                <a:gd name="connsiteY45" fmla="*/ 1266159 h 6566699"/>
                <a:gd name="connsiteX46" fmla="*/ 3606941 w 6316535"/>
                <a:gd name="connsiteY46" fmla="*/ 975610 h 6566699"/>
                <a:gd name="connsiteX47" fmla="*/ 3727594 w 6316535"/>
                <a:gd name="connsiteY47" fmla="*/ 824777 h 6566699"/>
                <a:gd name="connsiteX48" fmla="*/ 3589477 w 6316535"/>
                <a:gd name="connsiteY48" fmla="*/ 653306 h 6566699"/>
                <a:gd name="connsiteX49" fmla="*/ 3679967 w 6316535"/>
                <a:gd name="connsiteY49" fmla="*/ 545343 h 6566699"/>
                <a:gd name="connsiteX50" fmla="*/ 3827650 w 6316535"/>
                <a:gd name="connsiteY50" fmla="*/ 341603 h 6566699"/>
                <a:gd name="connsiteX51" fmla="*/ 6310388 w 6316535"/>
                <a:gd name="connsiteY51" fmla="*/ 629427 h 6566699"/>
                <a:gd name="connsiteX52" fmla="*/ 6280196 w 6316535"/>
                <a:gd name="connsiteY52" fmla="*/ 557989 h 6566699"/>
                <a:gd name="connsiteX53" fmla="*/ 5884936 w 6316535"/>
                <a:gd name="connsiteY53" fmla="*/ 357941 h 6566699"/>
                <a:gd name="connsiteX54" fmla="*/ 5545882 w 6316535"/>
                <a:gd name="connsiteY54" fmla="*/ 326023 h 6566699"/>
                <a:gd name="connsiteX55" fmla="*/ 5198710 w 6316535"/>
                <a:gd name="connsiteY55" fmla="*/ 75739 h 6566699"/>
                <a:gd name="connsiteX56" fmla="*/ 4981265 w 6316535"/>
                <a:gd name="connsiteY56" fmla="*/ 922454 h 6566699"/>
                <a:gd name="connsiteX57" fmla="*/ 4824985 w 6316535"/>
                <a:gd name="connsiteY57" fmla="*/ 847843 h 6566699"/>
                <a:gd name="connsiteX58" fmla="*/ 4657049 w 6316535"/>
                <a:gd name="connsiteY58" fmla="*/ 886271 h 6566699"/>
                <a:gd name="connsiteX59" fmla="*/ 4311756 w 6316535"/>
                <a:gd name="connsiteY59" fmla="*/ 343675 h 6566699"/>
                <a:gd name="connsiteX60" fmla="*/ 3524505 w 6316535"/>
                <a:gd name="connsiteY60" fmla="*/ 113939 h 6566699"/>
                <a:gd name="connsiteX61" fmla="*/ 3408440 w 6316535"/>
                <a:gd name="connsiteY61" fmla="*/ 135687 h 6566699"/>
                <a:gd name="connsiteX62" fmla="*/ 3412899 w 6316535"/>
                <a:gd name="connsiteY62" fmla="*/ 145432 h 6566699"/>
                <a:gd name="connsiteX63" fmla="*/ 3212476 w 6316535"/>
                <a:gd name="connsiteY63" fmla="*/ 280927 h 6566699"/>
                <a:gd name="connsiteX64" fmla="*/ 3188444 w 6316535"/>
                <a:gd name="connsiteY64" fmla="*/ 328302 h 6566699"/>
                <a:gd name="connsiteX65" fmla="*/ 2878661 w 6316535"/>
                <a:gd name="connsiteY65" fmla="*/ 411748 h 6566699"/>
                <a:gd name="connsiteX66" fmla="*/ 2487686 w 6316535"/>
                <a:gd name="connsiteY66" fmla="*/ 850091 h 6566699"/>
                <a:gd name="connsiteX67" fmla="*/ 2360686 w 6316535"/>
                <a:gd name="connsiteY67" fmla="*/ 1080303 h 6566699"/>
                <a:gd name="connsiteX68" fmla="*/ 2286106 w 6316535"/>
                <a:gd name="connsiteY68" fmla="*/ 1118403 h 6566699"/>
                <a:gd name="connsiteX69" fmla="*/ 2355956 w 6316535"/>
                <a:gd name="connsiteY69" fmla="*/ 1480353 h 6566699"/>
                <a:gd name="connsiteX70" fmla="*/ 2330556 w 6316535"/>
                <a:gd name="connsiteY70" fmla="*/ 1556553 h 6566699"/>
                <a:gd name="connsiteX71" fmla="*/ 2355956 w 6316535"/>
                <a:gd name="connsiteY71" fmla="*/ 1658153 h 6566699"/>
                <a:gd name="connsiteX72" fmla="*/ 2260706 w 6316535"/>
                <a:gd name="connsiteY72" fmla="*/ 1753403 h 6566699"/>
                <a:gd name="connsiteX73" fmla="*/ 2209906 w 6316535"/>
                <a:gd name="connsiteY73" fmla="*/ 1956603 h 6566699"/>
                <a:gd name="connsiteX74" fmla="*/ 1981306 w 6316535"/>
                <a:gd name="connsiteY74" fmla="*/ 2064553 h 6566699"/>
                <a:gd name="connsiteX75" fmla="*/ 1962256 w 6316535"/>
                <a:gd name="connsiteY75" fmla="*/ 2356653 h 6566699"/>
                <a:gd name="connsiteX76" fmla="*/ 2038456 w 6316535"/>
                <a:gd name="connsiteY76" fmla="*/ 2432853 h 6566699"/>
                <a:gd name="connsiteX77" fmla="*/ 2006706 w 6316535"/>
                <a:gd name="connsiteY77" fmla="*/ 2483653 h 6566699"/>
                <a:gd name="connsiteX78" fmla="*/ 1809856 w 6316535"/>
                <a:gd name="connsiteY78" fmla="*/ 2509053 h 6566699"/>
                <a:gd name="connsiteX79" fmla="*/ 1651106 w 6316535"/>
                <a:gd name="connsiteY79" fmla="*/ 2699553 h 6566699"/>
                <a:gd name="connsiteX80" fmla="*/ 1530456 w 6316535"/>
                <a:gd name="connsiteY80" fmla="*/ 2623353 h 6566699"/>
                <a:gd name="connsiteX81" fmla="*/ 1435206 w 6316535"/>
                <a:gd name="connsiteY81" fmla="*/ 2547153 h 6566699"/>
                <a:gd name="connsiteX82" fmla="*/ 1289156 w 6316535"/>
                <a:gd name="connsiteY82" fmla="*/ 2305853 h 6566699"/>
                <a:gd name="connsiteX83" fmla="*/ 1200256 w 6316535"/>
                <a:gd name="connsiteY83" fmla="*/ 2204253 h 6566699"/>
                <a:gd name="connsiteX84" fmla="*/ 1295506 w 6316535"/>
                <a:gd name="connsiteY84" fmla="*/ 2007403 h 6566699"/>
                <a:gd name="connsiteX85" fmla="*/ 1143106 w 6316535"/>
                <a:gd name="connsiteY85" fmla="*/ 1994703 h 6566699"/>
                <a:gd name="connsiteX86" fmla="*/ 1187556 w 6316535"/>
                <a:gd name="connsiteY86" fmla="*/ 1874053 h 6566699"/>
                <a:gd name="connsiteX87" fmla="*/ 1041506 w 6316535"/>
                <a:gd name="connsiteY87" fmla="*/ 1791503 h 6566699"/>
                <a:gd name="connsiteX88" fmla="*/ 965306 w 6316535"/>
                <a:gd name="connsiteY88" fmla="*/ 1823253 h 6566699"/>
                <a:gd name="connsiteX89" fmla="*/ 851006 w 6316535"/>
                <a:gd name="connsiteY89" fmla="*/ 1899453 h 6566699"/>
                <a:gd name="connsiteX90" fmla="*/ 806556 w 6316535"/>
                <a:gd name="connsiteY90" fmla="*/ 2083603 h 6566699"/>
                <a:gd name="connsiteX91" fmla="*/ 819256 w 6316535"/>
                <a:gd name="connsiteY91" fmla="*/ 2166153 h 6566699"/>
                <a:gd name="connsiteX92" fmla="*/ 666856 w 6316535"/>
                <a:gd name="connsiteY92" fmla="*/ 2305853 h 6566699"/>
                <a:gd name="connsiteX93" fmla="*/ 520806 w 6316535"/>
                <a:gd name="connsiteY93" fmla="*/ 2509053 h 6566699"/>
                <a:gd name="connsiteX94" fmla="*/ 520806 w 6316535"/>
                <a:gd name="connsiteY94" fmla="*/ 2724953 h 6566699"/>
                <a:gd name="connsiteX95" fmla="*/ 743056 w 6316535"/>
                <a:gd name="connsiteY95" fmla="*/ 2915453 h 6566699"/>
                <a:gd name="connsiteX96" fmla="*/ 895456 w 6316535"/>
                <a:gd name="connsiteY96" fmla="*/ 2896403 h 6566699"/>
                <a:gd name="connsiteX97" fmla="*/ 946256 w 6316535"/>
                <a:gd name="connsiteY97" fmla="*/ 3042453 h 6566699"/>
                <a:gd name="connsiteX98" fmla="*/ 1022456 w 6316535"/>
                <a:gd name="connsiteY98" fmla="*/ 3220253 h 6566699"/>
                <a:gd name="connsiteX99" fmla="*/ 1174856 w 6316535"/>
                <a:gd name="connsiteY99" fmla="*/ 3353603 h 6566699"/>
                <a:gd name="connsiteX100" fmla="*/ 1251056 w 6316535"/>
                <a:gd name="connsiteY100" fmla="*/ 3588553 h 6566699"/>
                <a:gd name="connsiteX101" fmla="*/ 984356 w 6316535"/>
                <a:gd name="connsiteY101" fmla="*/ 3556803 h 6566699"/>
                <a:gd name="connsiteX102" fmla="*/ 647806 w 6316535"/>
                <a:gd name="connsiteY102" fmla="*/ 3563153 h 6566699"/>
                <a:gd name="connsiteX103" fmla="*/ 628756 w 6316535"/>
                <a:gd name="connsiteY103" fmla="*/ 3779053 h 6566699"/>
                <a:gd name="connsiteX104" fmla="*/ 609706 w 6316535"/>
                <a:gd name="connsiteY104" fmla="*/ 4039403 h 6566699"/>
                <a:gd name="connsiteX105" fmla="*/ 622406 w 6316535"/>
                <a:gd name="connsiteY105" fmla="*/ 4242603 h 6566699"/>
                <a:gd name="connsiteX106" fmla="*/ 679556 w 6316535"/>
                <a:gd name="connsiteY106" fmla="*/ 4280703 h 6566699"/>
                <a:gd name="connsiteX107" fmla="*/ 812906 w 6316535"/>
                <a:gd name="connsiteY107" fmla="*/ 4395003 h 6566699"/>
                <a:gd name="connsiteX108" fmla="*/ 841416 w 6316535"/>
                <a:gd name="connsiteY108" fmla="*/ 4504493 h 6566699"/>
                <a:gd name="connsiteX0" fmla="*/ 841416 w 6316535"/>
                <a:gd name="connsiteY0" fmla="*/ 4582204 h 6644410"/>
                <a:gd name="connsiteX1" fmla="*/ 469970 w 6316535"/>
                <a:gd name="connsiteY1" fmla="*/ 4941006 h 6644410"/>
                <a:gd name="connsiteX2" fmla="*/ 493750 w 6316535"/>
                <a:gd name="connsiteY2" fmla="*/ 5226734 h 6644410"/>
                <a:gd name="connsiteX3" fmla="*/ 198440 w 6316535"/>
                <a:gd name="connsiteY3" fmla="*/ 5417212 h 6644410"/>
                <a:gd name="connsiteX4" fmla="*/ 33338 w 6316535"/>
                <a:gd name="connsiteY4" fmla="*/ 5736302 h 6644410"/>
                <a:gd name="connsiteX5" fmla="*/ 0 w 6316535"/>
                <a:gd name="connsiteY5" fmla="*/ 6052194 h 6644410"/>
                <a:gd name="connsiteX6" fmla="*/ 39718 w 6316535"/>
                <a:gd name="connsiteY6" fmla="*/ 6452296 h 6644410"/>
                <a:gd name="connsiteX7" fmla="*/ 325470 w 6316535"/>
                <a:gd name="connsiteY7" fmla="*/ 6533236 h 6644410"/>
                <a:gd name="connsiteX8" fmla="*/ 361982 w 6316535"/>
                <a:gd name="connsiteY8" fmla="*/ 6599936 h 6644410"/>
                <a:gd name="connsiteX9" fmla="*/ 520764 w 6316535"/>
                <a:gd name="connsiteY9" fmla="*/ 6644410 h 6644410"/>
                <a:gd name="connsiteX10" fmla="*/ 946216 w 6316535"/>
                <a:gd name="connsiteY10" fmla="*/ 6576148 h 6644410"/>
                <a:gd name="connsiteX11" fmla="*/ 884302 w 6316535"/>
                <a:gd name="connsiteY11" fmla="*/ 5663328 h 6644410"/>
                <a:gd name="connsiteX12" fmla="*/ 1044638 w 6316535"/>
                <a:gd name="connsiteY12" fmla="*/ 5672850 h 6644410"/>
                <a:gd name="connsiteX13" fmla="*/ 1752638 w 6316535"/>
                <a:gd name="connsiteY13" fmla="*/ 6171328 h 6644410"/>
                <a:gd name="connsiteX14" fmla="*/ 2266849 w 6316535"/>
                <a:gd name="connsiteY14" fmla="*/ 5726162 h 6644410"/>
                <a:gd name="connsiteX15" fmla="*/ 2113034 w 6316535"/>
                <a:gd name="connsiteY15" fmla="*/ 5263270 h 6644410"/>
                <a:gd name="connsiteX16" fmla="*/ 2178772 w 6316535"/>
                <a:gd name="connsiteY16" fmla="*/ 5023460 h 6644410"/>
                <a:gd name="connsiteX17" fmla="*/ 2195633 w 6316535"/>
                <a:gd name="connsiteY17" fmla="*/ 5032051 h 6644410"/>
                <a:gd name="connsiteX18" fmla="*/ 2287709 w 6316535"/>
                <a:gd name="connsiteY18" fmla="*/ 4817757 h 6644410"/>
                <a:gd name="connsiteX19" fmla="*/ 3260798 w 6316535"/>
                <a:gd name="connsiteY19" fmla="*/ 4936242 h 6644410"/>
                <a:gd name="connsiteX20" fmla="*/ 3287147 w 6316535"/>
                <a:gd name="connsiteY20" fmla="*/ 5879964 h 6644410"/>
                <a:gd name="connsiteX21" fmla="*/ 4114878 w 6316535"/>
                <a:gd name="connsiteY21" fmla="*/ 5939550 h 6644410"/>
                <a:gd name="connsiteX22" fmla="*/ 4070699 w 6316535"/>
                <a:gd name="connsiteY22" fmla="*/ 5403844 h 6644410"/>
                <a:gd name="connsiteX23" fmla="*/ 4264687 w 6316535"/>
                <a:gd name="connsiteY23" fmla="*/ 5092645 h 6644410"/>
                <a:gd name="connsiteX24" fmla="*/ 4272267 w 6316535"/>
                <a:gd name="connsiteY24" fmla="*/ 5086648 h 6644410"/>
                <a:gd name="connsiteX25" fmla="*/ 4749816 w 6316535"/>
                <a:gd name="connsiteY25" fmla="*/ 4399664 h 6644410"/>
                <a:gd name="connsiteX26" fmla="*/ 4819756 w 6316535"/>
                <a:gd name="connsiteY26" fmla="*/ 4428264 h 6644410"/>
                <a:gd name="connsiteX27" fmla="*/ 4895956 w 6316535"/>
                <a:gd name="connsiteY27" fmla="*/ 4212364 h 6644410"/>
                <a:gd name="connsiteX28" fmla="*/ 4702355 w 6316535"/>
                <a:gd name="connsiteY28" fmla="*/ 4038196 h 6644410"/>
                <a:gd name="connsiteX29" fmla="*/ 4186401 w 6316535"/>
                <a:gd name="connsiteY29" fmla="*/ 3768285 h 6644410"/>
                <a:gd name="connsiteX30" fmla="*/ 3814914 w 6316535"/>
                <a:gd name="connsiteY30" fmla="*/ 3669849 h 6644410"/>
                <a:gd name="connsiteX31" fmla="*/ 3762525 w 6316535"/>
                <a:gd name="connsiteY31" fmla="*/ 3431694 h 6644410"/>
                <a:gd name="connsiteX32" fmla="*/ 3532332 w 6316535"/>
                <a:gd name="connsiteY32" fmla="*/ 3136382 h 6644410"/>
                <a:gd name="connsiteX33" fmla="*/ 3300550 w 6316535"/>
                <a:gd name="connsiteY33" fmla="*/ 3206243 h 6644410"/>
                <a:gd name="connsiteX34" fmla="*/ 3130682 w 6316535"/>
                <a:gd name="connsiteY34" fmla="*/ 3144323 h 6644410"/>
                <a:gd name="connsiteX35" fmla="*/ 3264077 w 6316535"/>
                <a:gd name="connsiteY35" fmla="*/ 2912864 h 6644410"/>
                <a:gd name="connsiteX36" fmla="*/ 3230699 w 6316535"/>
                <a:gd name="connsiteY36" fmla="*/ 2763277 h 6644410"/>
                <a:gd name="connsiteX37" fmla="*/ 3248161 w 6316535"/>
                <a:gd name="connsiteY37" fmla="*/ 2602919 h 6644410"/>
                <a:gd name="connsiteX38" fmla="*/ 3356114 w 6316535"/>
                <a:gd name="connsiteY38" fmla="*/ 2536235 h 6644410"/>
                <a:gd name="connsiteX39" fmla="*/ 3472004 w 6316535"/>
                <a:gd name="connsiteY39" fmla="*/ 2336185 h 6644410"/>
                <a:gd name="connsiteX40" fmla="*/ 3551382 w 6316535"/>
                <a:gd name="connsiteY40" fmla="*/ 2247274 h 6644410"/>
                <a:gd name="connsiteX41" fmla="*/ 3611708 w 6316535"/>
                <a:gd name="connsiteY41" fmla="*/ 2126609 h 6644410"/>
                <a:gd name="connsiteX42" fmla="*/ 3530742 w 6316535"/>
                <a:gd name="connsiteY42" fmla="*/ 2029760 h 6644410"/>
                <a:gd name="connsiteX43" fmla="*/ 3567255 w 6316535"/>
                <a:gd name="connsiteY43" fmla="*/ 1851936 h 6644410"/>
                <a:gd name="connsiteX44" fmla="*/ 3824436 w 6316535"/>
                <a:gd name="connsiteY44" fmla="*/ 1410554 h 6644410"/>
                <a:gd name="connsiteX45" fmla="*/ 3822848 w 6316535"/>
                <a:gd name="connsiteY45" fmla="*/ 1343870 h 6644410"/>
                <a:gd name="connsiteX46" fmla="*/ 3606941 w 6316535"/>
                <a:gd name="connsiteY46" fmla="*/ 1053321 h 6644410"/>
                <a:gd name="connsiteX47" fmla="*/ 3727594 w 6316535"/>
                <a:gd name="connsiteY47" fmla="*/ 902488 h 6644410"/>
                <a:gd name="connsiteX48" fmla="*/ 3589477 w 6316535"/>
                <a:gd name="connsiteY48" fmla="*/ 731017 h 6644410"/>
                <a:gd name="connsiteX49" fmla="*/ 3679967 w 6316535"/>
                <a:gd name="connsiteY49" fmla="*/ 623054 h 6644410"/>
                <a:gd name="connsiteX50" fmla="*/ 3827650 w 6316535"/>
                <a:gd name="connsiteY50" fmla="*/ 419314 h 6644410"/>
                <a:gd name="connsiteX51" fmla="*/ 6310388 w 6316535"/>
                <a:gd name="connsiteY51" fmla="*/ 707138 h 6644410"/>
                <a:gd name="connsiteX52" fmla="*/ 6280196 w 6316535"/>
                <a:gd name="connsiteY52" fmla="*/ 635700 h 6644410"/>
                <a:gd name="connsiteX53" fmla="*/ 5884936 w 6316535"/>
                <a:gd name="connsiteY53" fmla="*/ 435652 h 6644410"/>
                <a:gd name="connsiteX54" fmla="*/ 5545882 w 6316535"/>
                <a:gd name="connsiteY54" fmla="*/ 403734 h 6644410"/>
                <a:gd name="connsiteX55" fmla="*/ 5198710 w 6316535"/>
                <a:gd name="connsiteY55" fmla="*/ 153450 h 6644410"/>
                <a:gd name="connsiteX56" fmla="*/ 4981380 w 6316535"/>
                <a:gd name="connsiteY56" fmla="*/ 0 h 6644410"/>
                <a:gd name="connsiteX57" fmla="*/ 4824985 w 6316535"/>
                <a:gd name="connsiteY57" fmla="*/ 925554 h 6644410"/>
                <a:gd name="connsiteX58" fmla="*/ 4657049 w 6316535"/>
                <a:gd name="connsiteY58" fmla="*/ 963982 h 6644410"/>
                <a:gd name="connsiteX59" fmla="*/ 4311756 w 6316535"/>
                <a:gd name="connsiteY59" fmla="*/ 421386 h 6644410"/>
                <a:gd name="connsiteX60" fmla="*/ 3524505 w 6316535"/>
                <a:gd name="connsiteY60" fmla="*/ 191650 h 6644410"/>
                <a:gd name="connsiteX61" fmla="*/ 3408440 w 6316535"/>
                <a:gd name="connsiteY61" fmla="*/ 213398 h 6644410"/>
                <a:gd name="connsiteX62" fmla="*/ 3412899 w 6316535"/>
                <a:gd name="connsiteY62" fmla="*/ 223143 h 6644410"/>
                <a:gd name="connsiteX63" fmla="*/ 3212476 w 6316535"/>
                <a:gd name="connsiteY63" fmla="*/ 358638 h 6644410"/>
                <a:gd name="connsiteX64" fmla="*/ 3188444 w 6316535"/>
                <a:gd name="connsiteY64" fmla="*/ 406013 h 6644410"/>
                <a:gd name="connsiteX65" fmla="*/ 2878661 w 6316535"/>
                <a:gd name="connsiteY65" fmla="*/ 489459 h 6644410"/>
                <a:gd name="connsiteX66" fmla="*/ 2487686 w 6316535"/>
                <a:gd name="connsiteY66" fmla="*/ 927802 h 6644410"/>
                <a:gd name="connsiteX67" fmla="*/ 2360686 w 6316535"/>
                <a:gd name="connsiteY67" fmla="*/ 1158014 h 6644410"/>
                <a:gd name="connsiteX68" fmla="*/ 2286106 w 6316535"/>
                <a:gd name="connsiteY68" fmla="*/ 1196114 h 6644410"/>
                <a:gd name="connsiteX69" fmla="*/ 2355956 w 6316535"/>
                <a:gd name="connsiteY69" fmla="*/ 1558064 h 6644410"/>
                <a:gd name="connsiteX70" fmla="*/ 2330556 w 6316535"/>
                <a:gd name="connsiteY70" fmla="*/ 1634264 h 6644410"/>
                <a:gd name="connsiteX71" fmla="*/ 2355956 w 6316535"/>
                <a:gd name="connsiteY71" fmla="*/ 1735864 h 6644410"/>
                <a:gd name="connsiteX72" fmla="*/ 2260706 w 6316535"/>
                <a:gd name="connsiteY72" fmla="*/ 1831114 h 6644410"/>
                <a:gd name="connsiteX73" fmla="*/ 2209906 w 6316535"/>
                <a:gd name="connsiteY73" fmla="*/ 2034314 h 6644410"/>
                <a:gd name="connsiteX74" fmla="*/ 1981306 w 6316535"/>
                <a:gd name="connsiteY74" fmla="*/ 2142264 h 6644410"/>
                <a:gd name="connsiteX75" fmla="*/ 1962256 w 6316535"/>
                <a:gd name="connsiteY75" fmla="*/ 2434364 h 6644410"/>
                <a:gd name="connsiteX76" fmla="*/ 2038456 w 6316535"/>
                <a:gd name="connsiteY76" fmla="*/ 2510564 h 6644410"/>
                <a:gd name="connsiteX77" fmla="*/ 2006706 w 6316535"/>
                <a:gd name="connsiteY77" fmla="*/ 2561364 h 6644410"/>
                <a:gd name="connsiteX78" fmla="*/ 1809856 w 6316535"/>
                <a:gd name="connsiteY78" fmla="*/ 2586764 h 6644410"/>
                <a:gd name="connsiteX79" fmla="*/ 1651106 w 6316535"/>
                <a:gd name="connsiteY79" fmla="*/ 2777264 h 6644410"/>
                <a:gd name="connsiteX80" fmla="*/ 1530456 w 6316535"/>
                <a:gd name="connsiteY80" fmla="*/ 2701064 h 6644410"/>
                <a:gd name="connsiteX81" fmla="*/ 1435206 w 6316535"/>
                <a:gd name="connsiteY81" fmla="*/ 2624864 h 6644410"/>
                <a:gd name="connsiteX82" fmla="*/ 1289156 w 6316535"/>
                <a:gd name="connsiteY82" fmla="*/ 2383564 h 6644410"/>
                <a:gd name="connsiteX83" fmla="*/ 1200256 w 6316535"/>
                <a:gd name="connsiteY83" fmla="*/ 2281964 h 6644410"/>
                <a:gd name="connsiteX84" fmla="*/ 1295506 w 6316535"/>
                <a:gd name="connsiteY84" fmla="*/ 2085114 h 6644410"/>
                <a:gd name="connsiteX85" fmla="*/ 1143106 w 6316535"/>
                <a:gd name="connsiteY85" fmla="*/ 2072414 h 6644410"/>
                <a:gd name="connsiteX86" fmla="*/ 1187556 w 6316535"/>
                <a:gd name="connsiteY86" fmla="*/ 1951764 h 6644410"/>
                <a:gd name="connsiteX87" fmla="*/ 1041506 w 6316535"/>
                <a:gd name="connsiteY87" fmla="*/ 1869214 h 6644410"/>
                <a:gd name="connsiteX88" fmla="*/ 965306 w 6316535"/>
                <a:gd name="connsiteY88" fmla="*/ 1900964 h 6644410"/>
                <a:gd name="connsiteX89" fmla="*/ 851006 w 6316535"/>
                <a:gd name="connsiteY89" fmla="*/ 1977164 h 6644410"/>
                <a:gd name="connsiteX90" fmla="*/ 806556 w 6316535"/>
                <a:gd name="connsiteY90" fmla="*/ 2161314 h 6644410"/>
                <a:gd name="connsiteX91" fmla="*/ 819256 w 6316535"/>
                <a:gd name="connsiteY91" fmla="*/ 2243864 h 6644410"/>
                <a:gd name="connsiteX92" fmla="*/ 666856 w 6316535"/>
                <a:gd name="connsiteY92" fmla="*/ 2383564 h 6644410"/>
                <a:gd name="connsiteX93" fmla="*/ 520806 w 6316535"/>
                <a:gd name="connsiteY93" fmla="*/ 2586764 h 6644410"/>
                <a:gd name="connsiteX94" fmla="*/ 520806 w 6316535"/>
                <a:gd name="connsiteY94" fmla="*/ 2802664 h 6644410"/>
                <a:gd name="connsiteX95" fmla="*/ 743056 w 6316535"/>
                <a:gd name="connsiteY95" fmla="*/ 2993164 h 6644410"/>
                <a:gd name="connsiteX96" fmla="*/ 895456 w 6316535"/>
                <a:gd name="connsiteY96" fmla="*/ 2974114 h 6644410"/>
                <a:gd name="connsiteX97" fmla="*/ 946256 w 6316535"/>
                <a:gd name="connsiteY97" fmla="*/ 3120164 h 6644410"/>
                <a:gd name="connsiteX98" fmla="*/ 1022456 w 6316535"/>
                <a:gd name="connsiteY98" fmla="*/ 3297964 h 6644410"/>
                <a:gd name="connsiteX99" fmla="*/ 1174856 w 6316535"/>
                <a:gd name="connsiteY99" fmla="*/ 3431314 h 6644410"/>
                <a:gd name="connsiteX100" fmla="*/ 1251056 w 6316535"/>
                <a:gd name="connsiteY100" fmla="*/ 3666264 h 6644410"/>
                <a:gd name="connsiteX101" fmla="*/ 984356 w 6316535"/>
                <a:gd name="connsiteY101" fmla="*/ 3634514 h 6644410"/>
                <a:gd name="connsiteX102" fmla="*/ 647806 w 6316535"/>
                <a:gd name="connsiteY102" fmla="*/ 3640864 h 6644410"/>
                <a:gd name="connsiteX103" fmla="*/ 628756 w 6316535"/>
                <a:gd name="connsiteY103" fmla="*/ 3856764 h 6644410"/>
                <a:gd name="connsiteX104" fmla="*/ 609706 w 6316535"/>
                <a:gd name="connsiteY104" fmla="*/ 4117114 h 6644410"/>
                <a:gd name="connsiteX105" fmla="*/ 622406 w 6316535"/>
                <a:gd name="connsiteY105" fmla="*/ 4320314 h 6644410"/>
                <a:gd name="connsiteX106" fmla="*/ 679556 w 6316535"/>
                <a:gd name="connsiteY106" fmla="*/ 4358414 h 6644410"/>
                <a:gd name="connsiteX107" fmla="*/ 812906 w 6316535"/>
                <a:gd name="connsiteY107" fmla="*/ 4472714 h 6644410"/>
                <a:gd name="connsiteX108" fmla="*/ 841416 w 6316535"/>
                <a:gd name="connsiteY108" fmla="*/ 4582204 h 6644410"/>
                <a:gd name="connsiteX0" fmla="*/ 841416 w 6316535"/>
                <a:gd name="connsiteY0" fmla="*/ 4656815 h 6719021"/>
                <a:gd name="connsiteX1" fmla="*/ 469970 w 6316535"/>
                <a:gd name="connsiteY1" fmla="*/ 5015617 h 6719021"/>
                <a:gd name="connsiteX2" fmla="*/ 493750 w 6316535"/>
                <a:gd name="connsiteY2" fmla="*/ 5301345 h 6719021"/>
                <a:gd name="connsiteX3" fmla="*/ 198440 w 6316535"/>
                <a:gd name="connsiteY3" fmla="*/ 5491823 h 6719021"/>
                <a:gd name="connsiteX4" fmla="*/ 33338 w 6316535"/>
                <a:gd name="connsiteY4" fmla="*/ 5810913 h 6719021"/>
                <a:gd name="connsiteX5" fmla="*/ 0 w 6316535"/>
                <a:gd name="connsiteY5" fmla="*/ 6126805 h 6719021"/>
                <a:gd name="connsiteX6" fmla="*/ 39718 w 6316535"/>
                <a:gd name="connsiteY6" fmla="*/ 6526907 h 6719021"/>
                <a:gd name="connsiteX7" fmla="*/ 325470 w 6316535"/>
                <a:gd name="connsiteY7" fmla="*/ 6607847 h 6719021"/>
                <a:gd name="connsiteX8" fmla="*/ 361982 w 6316535"/>
                <a:gd name="connsiteY8" fmla="*/ 6674547 h 6719021"/>
                <a:gd name="connsiteX9" fmla="*/ 520764 w 6316535"/>
                <a:gd name="connsiteY9" fmla="*/ 6719021 h 6719021"/>
                <a:gd name="connsiteX10" fmla="*/ 946216 w 6316535"/>
                <a:gd name="connsiteY10" fmla="*/ 6650759 h 6719021"/>
                <a:gd name="connsiteX11" fmla="*/ 884302 w 6316535"/>
                <a:gd name="connsiteY11" fmla="*/ 5737939 h 6719021"/>
                <a:gd name="connsiteX12" fmla="*/ 1044638 w 6316535"/>
                <a:gd name="connsiteY12" fmla="*/ 5747461 h 6719021"/>
                <a:gd name="connsiteX13" fmla="*/ 1752638 w 6316535"/>
                <a:gd name="connsiteY13" fmla="*/ 6245939 h 6719021"/>
                <a:gd name="connsiteX14" fmla="*/ 2266849 w 6316535"/>
                <a:gd name="connsiteY14" fmla="*/ 5800773 h 6719021"/>
                <a:gd name="connsiteX15" fmla="*/ 2113034 w 6316535"/>
                <a:gd name="connsiteY15" fmla="*/ 5337881 h 6719021"/>
                <a:gd name="connsiteX16" fmla="*/ 2178772 w 6316535"/>
                <a:gd name="connsiteY16" fmla="*/ 5098071 h 6719021"/>
                <a:gd name="connsiteX17" fmla="*/ 2195633 w 6316535"/>
                <a:gd name="connsiteY17" fmla="*/ 5106662 h 6719021"/>
                <a:gd name="connsiteX18" fmla="*/ 2287709 w 6316535"/>
                <a:gd name="connsiteY18" fmla="*/ 4892368 h 6719021"/>
                <a:gd name="connsiteX19" fmla="*/ 3260798 w 6316535"/>
                <a:gd name="connsiteY19" fmla="*/ 5010853 h 6719021"/>
                <a:gd name="connsiteX20" fmla="*/ 3287147 w 6316535"/>
                <a:gd name="connsiteY20" fmla="*/ 5954575 h 6719021"/>
                <a:gd name="connsiteX21" fmla="*/ 4114878 w 6316535"/>
                <a:gd name="connsiteY21" fmla="*/ 6014161 h 6719021"/>
                <a:gd name="connsiteX22" fmla="*/ 4070699 w 6316535"/>
                <a:gd name="connsiteY22" fmla="*/ 5478455 h 6719021"/>
                <a:gd name="connsiteX23" fmla="*/ 4264687 w 6316535"/>
                <a:gd name="connsiteY23" fmla="*/ 5167256 h 6719021"/>
                <a:gd name="connsiteX24" fmla="*/ 4272267 w 6316535"/>
                <a:gd name="connsiteY24" fmla="*/ 5161259 h 6719021"/>
                <a:gd name="connsiteX25" fmla="*/ 4749816 w 6316535"/>
                <a:gd name="connsiteY25" fmla="*/ 4474275 h 6719021"/>
                <a:gd name="connsiteX26" fmla="*/ 4819756 w 6316535"/>
                <a:gd name="connsiteY26" fmla="*/ 4502875 h 6719021"/>
                <a:gd name="connsiteX27" fmla="*/ 4895956 w 6316535"/>
                <a:gd name="connsiteY27" fmla="*/ 4286975 h 6719021"/>
                <a:gd name="connsiteX28" fmla="*/ 4702355 w 6316535"/>
                <a:gd name="connsiteY28" fmla="*/ 4112807 h 6719021"/>
                <a:gd name="connsiteX29" fmla="*/ 4186401 w 6316535"/>
                <a:gd name="connsiteY29" fmla="*/ 3842896 h 6719021"/>
                <a:gd name="connsiteX30" fmla="*/ 3814914 w 6316535"/>
                <a:gd name="connsiteY30" fmla="*/ 3744460 h 6719021"/>
                <a:gd name="connsiteX31" fmla="*/ 3762525 w 6316535"/>
                <a:gd name="connsiteY31" fmla="*/ 3506305 h 6719021"/>
                <a:gd name="connsiteX32" fmla="*/ 3532332 w 6316535"/>
                <a:gd name="connsiteY32" fmla="*/ 3210993 h 6719021"/>
                <a:gd name="connsiteX33" fmla="*/ 3300550 w 6316535"/>
                <a:gd name="connsiteY33" fmla="*/ 3280854 h 6719021"/>
                <a:gd name="connsiteX34" fmla="*/ 3130682 w 6316535"/>
                <a:gd name="connsiteY34" fmla="*/ 3218934 h 6719021"/>
                <a:gd name="connsiteX35" fmla="*/ 3264077 w 6316535"/>
                <a:gd name="connsiteY35" fmla="*/ 2987475 h 6719021"/>
                <a:gd name="connsiteX36" fmla="*/ 3230699 w 6316535"/>
                <a:gd name="connsiteY36" fmla="*/ 2837888 h 6719021"/>
                <a:gd name="connsiteX37" fmla="*/ 3248161 w 6316535"/>
                <a:gd name="connsiteY37" fmla="*/ 2677530 h 6719021"/>
                <a:gd name="connsiteX38" fmla="*/ 3356114 w 6316535"/>
                <a:gd name="connsiteY38" fmla="*/ 2610846 h 6719021"/>
                <a:gd name="connsiteX39" fmla="*/ 3472004 w 6316535"/>
                <a:gd name="connsiteY39" fmla="*/ 2410796 h 6719021"/>
                <a:gd name="connsiteX40" fmla="*/ 3551382 w 6316535"/>
                <a:gd name="connsiteY40" fmla="*/ 2321885 h 6719021"/>
                <a:gd name="connsiteX41" fmla="*/ 3611708 w 6316535"/>
                <a:gd name="connsiteY41" fmla="*/ 2201220 h 6719021"/>
                <a:gd name="connsiteX42" fmla="*/ 3530742 w 6316535"/>
                <a:gd name="connsiteY42" fmla="*/ 2104371 h 6719021"/>
                <a:gd name="connsiteX43" fmla="*/ 3567255 w 6316535"/>
                <a:gd name="connsiteY43" fmla="*/ 1926547 h 6719021"/>
                <a:gd name="connsiteX44" fmla="*/ 3824436 w 6316535"/>
                <a:gd name="connsiteY44" fmla="*/ 1485165 h 6719021"/>
                <a:gd name="connsiteX45" fmla="*/ 3822848 w 6316535"/>
                <a:gd name="connsiteY45" fmla="*/ 1418481 h 6719021"/>
                <a:gd name="connsiteX46" fmla="*/ 3606941 w 6316535"/>
                <a:gd name="connsiteY46" fmla="*/ 1127932 h 6719021"/>
                <a:gd name="connsiteX47" fmla="*/ 3727594 w 6316535"/>
                <a:gd name="connsiteY47" fmla="*/ 977099 h 6719021"/>
                <a:gd name="connsiteX48" fmla="*/ 3589477 w 6316535"/>
                <a:gd name="connsiteY48" fmla="*/ 805628 h 6719021"/>
                <a:gd name="connsiteX49" fmla="*/ 3679967 w 6316535"/>
                <a:gd name="connsiteY49" fmla="*/ 697665 h 6719021"/>
                <a:gd name="connsiteX50" fmla="*/ 3827650 w 6316535"/>
                <a:gd name="connsiteY50" fmla="*/ 493925 h 6719021"/>
                <a:gd name="connsiteX51" fmla="*/ 6310388 w 6316535"/>
                <a:gd name="connsiteY51" fmla="*/ 781749 h 6719021"/>
                <a:gd name="connsiteX52" fmla="*/ 6280196 w 6316535"/>
                <a:gd name="connsiteY52" fmla="*/ 710311 h 6719021"/>
                <a:gd name="connsiteX53" fmla="*/ 5884936 w 6316535"/>
                <a:gd name="connsiteY53" fmla="*/ 510263 h 6719021"/>
                <a:gd name="connsiteX54" fmla="*/ 5545882 w 6316535"/>
                <a:gd name="connsiteY54" fmla="*/ 478345 h 6719021"/>
                <a:gd name="connsiteX55" fmla="*/ 5198710 w 6316535"/>
                <a:gd name="connsiteY55" fmla="*/ 228061 h 6719021"/>
                <a:gd name="connsiteX56" fmla="*/ 4981380 w 6316535"/>
                <a:gd name="connsiteY56" fmla="*/ 74611 h 6719021"/>
                <a:gd name="connsiteX57" fmla="*/ 4610746 w 6316535"/>
                <a:gd name="connsiteY57" fmla="*/ 0 h 6719021"/>
                <a:gd name="connsiteX58" fmla="*/ 4657049 w 6316535"/>
                <a:gd name="connsiteY58" fmla="*/ 1038593 h 6719021"/>
                <a:gd name="connsiteX59" fmla="*/ 4311756 w 6316535"/>
                <a:gd name="connsiteY59" fmla="*/ 495997 h 6719021"/>
                <a:gd name="connsiteX60" fmla="*/ 3524505 w 6316535"/>
                <a:gd name="connsiteY60" fmla="*/ 266261 h 6719021"/>
                <a:gd name="connsiteX61" fmla="*/ 3408440 w 6316535"/>
                <a:gd name="connsiteY61" fmla="*/ 288009 h 6719021"/>
                <a:gd name="connsiteX62" fmla="*/ 3412899 w 6316535"/>
                <a:gd name="connsiteY62" fmla="*/ 297754 h 6719021"/>
                <a:gd name="connsiteX63" fmla="*/ 3212476 w 6316535"/>
                <a:gd name="connsiteY63" fmla="*/ 433249 h 6719021"/>
                <a:gd name="connsiteX64" fmla="*/ 3188444 w 6316535"/>
                <a:gd name="connsiteY64" fmla="*/ 480624 h 6719021"/>
                <a:gd name="connsiteX65" fmla="*/ 2878661 w 6316535"/>
                <a:gd name="connsiteY65" fmla="*/ 564070 h 6719021"/>
                <a:gd name="connsiteX66" fmla="*/ 2487686 w 6316535"/>
                <a:gd name="connsiteY66" fmla="*/ 1002413 h 6719021"/>
                <a:gd name="connsiteX67" fmla="*/ 2360686 w 6316535"/>
                <a:gd name="connsiteY67" fmla="*/ 1232625 h 6719021"/>
                <a:gd name="connsiteX68" fmla="*/ 2286106 w 6316535"/>
                <a:gd name="connsiteY68" fmla="*/ 1270725 h 6719021"/>
                <a:gd name="connsiteX69" fmla="*/ 2355956 w 6316535"/>
                <a:gd name="connsiteY69" fmla="*/ 1632675 h 6719021"/>
                <a:gd name="connsiteX70" fmla="*/ 2330556 w 6316535"/>
                <a:gd name="connsiteY70" fmla="*/ 1708875 h 6719021"/>
                <a:gd name="connsiteX71" fmla="*/ 2355956 w 6316535"/>
                <a:gd name="connsiteY71" fmla="*/ 1810475 h 6719021"/>
                <a:gd name="connsiteX72" fmla="*/ 2260706 w 6316535"/>
                <a:gd name="connsiteY72" fmla="*/ 1905725 h 6719021"/>
                <a:gd name="connsiteX73" fmla="*/ 2209906 w 6316535"/>
                <a:gd name="connsiteY73" fmla="*/ 2108925 h 6719021"/>
                <a:gd name="connsiteX74" fmla="*/ 1981306 w 6316535"/>
                <a:gd name="connsiteY74" fmla="*/ 2216875 h 6719021"/>
                <a:gd name="connsiteX75" fmla="*/ 1962256 w 6316535"/>
                <a:gd name="connsiteY75" fmla="*/ 2508975 h 6719021"/>
                <a:gd name="connsiteX76" fmla="*/ 2038456 w 6316535"/>
                <a:gd name="connsiteY76" fmla="*/ 2585175 h 6719021"/>
                <a:gd name="connsiteX77" fmla="*/ 2006706 w 6316535"/>
                <a:gd name="connsiteY77" fmla="*/ 2635975 h 6719021"/>
                <a:gd name="connsiteX78" fmla="*/ 1809856 w 6316535"/>
                <a:gd name="connsiteY78" fmla="*/ 2661375 h 6719021"/>
                <a:gd name="connsiteX79" fmla="*/ 1651106 w 6316535"/>
                <a:gd name="connsiteY79" fmla="*/ 2851875 h 6719021"/>
                <a:gd name="connsiteX80" fmla="*/ 1530456 w 6316535"/>
                <a:gd name="connsiteY80" fmla="*/ 2775675 h 6719021"/>
                <a:gd name="connsiteX81" fmla="*/ 1435206 w 6316535"/>
                <a:gd name="connsiteY81" fmla="*/ 2699475 h 6719021"/>
                <a:gd name="connsiteX82" fmla="*/ 1289156 w 6316535"/>
                <a:gd name="connsiteY82" fmla="*/ 2458175 h 6719021"/>
                <a:gd name="connsiteX83" fmla="*/ 1200256 w 6316535"/>
                <a:gd name="connsiteY83" fmla="*/ 2356575 h 6719021"/>
                <a:gd name="connsiteX84" fmla="*/ 1295506 w 6316535"/>
                <a:gd name="connsiteY84" fmla="*/ 2159725 h 6719021"/>
                <a:gd name="connsiteX85" fmla="*/ 1143106 w 6316535"/>
                <a:gd name="connsiteY85" fmla="*/ 2147025 h 6719021"/>
                <a:gd name="connsiteX86" fmla="*/ 1187556 w 6316535"/>
                <a:gd name="connsiteY86" fmla="*/ 2026375 h 6719021"/>
                <a:gd name="connsiteX87" fmla="*/ 1041506 w 6316535"/>
                <a:gd name="connsiteY87" fmla="*/ 1943825 h 6719021"/>
                <a:gd name="connsiteX88" fmla="*/ 965306 w 6316535"/>
                <a:gd name="connsiteY88" fmla="*/ 1975575 h 6719021"/>
                <a:gd name="connsiteX89" fmla="*/ 851006 w 6316535"/>
                <a:gd name="connsiteY89" fmla="*/ 2051775 h 6719021"/>
                <a:gd name="connsiteX90" fmla="*/ 806556 w 6316535"/>
                <a:gd name="connsiteY90" fmla="*/ 2235925 h 6719021"/>
                <a:gd name="connsiteX91" fmla="*/ 819256 w 6316535"/>
                <a:gd name="connsiteY91" fmla="*/ 2318475 h 6719021"/>
                <a:gd name="connsiteX92" fmla="*/ 666856 w 6316535"/>
                <a:gd name="connsiteY92" fmla="*/ 2458175 h 6719021"/>
                <a:gd name="connsiteX93" fmla="*/ 520806 w 6316535"/>
                <a:gd name="connsiteY93" fmla="*/ 2661375 h 6719021"/>
                <a:gd name="connsiteX94" fmla="*/ 520806 w 6316535"/>
                <a:gd name="connsiteY94" fmla="*/ 2877275 h 6719021"/>
                <a:gd name="connsiteX95" fmla="*/ 743056 w 6316535"/>
                <a:gd name="connsiteY95" fmla="*/ 3067775 h 6719021"/>
                <a:gd name="connsiteX96" fmla="*/ 895456 w 6316535"/>
                <a:gd name="connsiteY96" fmla="*/ 3048725 h 6719021"/>
                <a:gd name="connsiteX97" fmla="*/ 946256 w 6316535"/>
                <a:gd name="connsiteY97" fmla="*/ 3194775 h 6719021"/>
                <a:gd name="connsiteX98" fmla="*/ 1022456 w 6316535"/>
                <a:gd name="connsiteY98" fmla="*/ 3372575 h 6719021"/>
                <a:gd name="connsiteX99" fmla="*/ 1174856 w 6316535"/>
                <a:gd name="connsiteY99" fmla="*/ 3505925 h 6719021"/>
                <a:gd name="connsiteX100" fmla="*/ 1251056 w 6316535"/>
                <a:gd name="connsiteY100" fmla="*/ 3740875 h 6719021"/>
                <a:gd name="connsiteX101" fmla="*/ 984356 w 6316535"/>
                <a:gd name="connsiteY101" fmla="*/ 3709125 h 6719021"/>
                <a:gd name="connsiteX102" fmla="*/ 647806 w 6316535"/>
                <a:gd name="connsiteY102" fmla="*/ 3715475 h 6719021"/>
                <a:gd name="connsiteX103" fmla="*/ 628756 w 6316535"/>
                <a:gd name="connsiteY103" fmla="*/ 3931375 h 6719021"/>
                <a:gd name="connsiteX104" fmla="*/ 609706 w 6316535"/>
                <a:gd name="connsiteY104" fmla="*/ 4191725 h 6719021"/>
                <a:gd name="connsiteX105" fmla="*/ 622406 w 6316535"/>
                <a:gd name="connsiteY105" fmla="*/ 4394925 h 6719021"/>
                <a:gd name="connsiteX106" fmla="*/ 679556 w 6316535"/>
                <a:gd name="connsiteY106" fmla="*/ 4433025 h 6719021"/>
                <a:gd name="connsiteX107" fmla="*/ 812906 w 6316535"/>
                <a:gd name="connsiteY107" fmla="*/ 4547325 h 6719021"/>
                <a:gd name="connsiteX108" fmla="*/ 841416 w 6316535"/>
                <a:gd name="connsiteY108" fmla="*/ 4656815 h 6719021"/>
                <a:gd name="connsiteX0" fmla="*/ 841416 w 6316535"/>
                <a:gd name="connsiteY0" fmla="*/ 4727792 h 6789998"/>
                <a:gd name="connsiteX1" fmla="*/ 469970 w 6316535"/>
                <a:gd name="connsiteY1" fmla="*/ 5086594 h 6789998"/>
                <a:gd name="connsiteX2" fmla="*/ 493750 w 6316535"/>
                <a:gd name="connsiteY2" fmla="*/ 5372322 h 6789998"/>
                <a:gd name="connsiteX3" fmla="*/ 198440 w 6316535"/>
                <a:gd name="connsiteY3" fmla="*/ 5562800 h 6789998"/>
                <a:gd name="connsiteX4" fmla="*/ 33338 w 6316535"/>
                <a:gd name="connsiteY4" fmla="*/ 5881890 h 6789998"/>
                <a:gd name="connsiteX5" fmla="*/ 0 w 6316535"/>
                <a:gd name="connsiteY5" fmla="*/ 6197782 h 6789998"/>
                <a:gd name="connsiteX6" fmla="*/ 39718 w 6316535"/>
                <a:gd name="connsiteY6" fmla="*/ 6597884 h 6789998"/>
                <a:gd name="connsiteX7" fmla="*/ 325470 w 6316535"/>
                <a:gd name="connsiteY7" fmla="*/ 6678824 h 6789998"/>
                <a:gd name="connsiteX8" fmla="*/ 361982 w 6316535"/>
                <a:gd name="connsiteY8" fmla="*/ 6745524 h 6789998"/>
                <a:gd name="connsiteX9" fmla="*/ 520764 w 6316535"/>
                <a:gd name="connsiteY9" fmla="*/ 6789998 h 6789998"/>
                <a:gd name="connsiteX10" fmla="*/ 946216 w 6316535"/>
                <a:gd name="connsiteY10" fmla="*/ 6721736 h 6789998"/>
                <a:gd name="connsiteX11" fmla="*/ 884302 w 6316535"/>
                <a:gd name="connsiteY11" fmla="*/ 5808916 h 6789998"/>
                <a:gd name="connsiteX12" fmla="*/ 1044638 w 6316535"/>
                <a:gd name="connsiteY12" fmla="*/ 5818438 h 6789998"/>
                <a:gd name="connsiteX13" fmla="*/ 1752638 w 6316535"/>
                <a:gd name="connsiteY13" fmla="*/ 6316916 h 6789998"/>
                <a:gd name="connsiteX14" fmla="*/ 2266849 w 6316535"/>
                <a:gd name="connsiteY14" fmla="*/ 5871750 h 6789998"/>
                <a:gd name="connsiteX15" fmla="*/ 2113034 w 6316535"/>
                <a:gd name="connsiteY15" fmla="*/ 5408858 h 6789998"/>
                <a:gd name="connsiteX16" fmla="*/ 2178772 w 6316535"/>
                <a:gd name="connsiteY16" fmla="*/ 5169048 h 6789998"/>
                <a:gd name="connsiteX17" fmla="*/ 2195633 w 6316535"/>
                <a:gd name="connsiteY17" fmla="*/ 5177639 h 6789998"/>
                <a:gd name="connsiteX18" fmla="*/ 2287709 w 6316535"/>
                <a:gd name="connsiteY18" fmla="*/ 4963345 h 6789998"/>
                <a:gd name="connsiteX19" fmla="*/ 3260798 w 6316535"/>
                <a:gd name="connsiteY19" fmla="*/ 5081830 h 6789998"/>
                <a:gd name="connsiteX20" fmla="*/ 3287147 w 6316535"/>
                <a:gd name="connsiteY20" fmla="*/ 6025552 h 6789998"/>
                <a:gd name="connsiteX21" fmla="*/ 4114878 w 6316535"/>
                <a:gd name="connsiteY21" fmla="*/ 6085138 h 6789998"/>
                <a:gd name="connsiteX22" fmla="*/ 4070699 w 6316535"/>
                <a:gd name="connsiteY22" fmla="*/ 5549432 h 6789998"/>
                <a:gd name="connsiteX23" fmla="*/ 4264687 w 6316535"/>
                <a:gd name="connsiteY23" fmla="*/ 5238233 h 6789998"/>
                <a:gd name="connsiteX24" fmla="*/ 4272267 w 6316535"/>
                <a:gd name="connsiteY24" fmla="*/ 5232236 h 6789998"/>
                <a:gd name="connsiteX25" fmla="*/ 4749816 w 6316535"/>
                <a:gd name="connsiteY25" fmla="*/ 4545252 h 6789998"/>
                <a:gd name="connsiteX26" fmla="*/ 4819756 w 6316535"/>
                <a:gd name="connsiteY26" fmla="*/ 4573852 h 6789998"/>
                <a:gd name="connsiteX27" fmla="*/ 4895956 w 6316535"/>
                <a:gd name="connsiteY27" fmla="*/ 4357952 h 6789998"/>
                <a:gd name="connsiteX28" fmla="*/ 4702355 w 6316535"/>
                <a:gd name="connsiteY28" fmla="*/ 4183784 h 6789998"/>
                <a:gd name="connsiteX29" fmla="*/ 4186401 w 6316535"/>
                <a:gd name="connsiteY29" fmla="*/ 3913873 h 6789998"/>
                <a:gd name="connsiteX30" fmla="*/ 3814914 w 6316535"/>
                <a:gd name="connsiteY30" fmla="*/ 3815437 h 6789998"/>
                <a:gd name="connsiteX31" fmla="*/ 3762525 w 6316535"/>
                <a:gd name="connsiteY31" fmla="*/ 3577282 h 6789998"/>
                <a:gd name="connsiteX32" fmla="*/ 3532332 w 6316535"/>
                <a:gd name="connsiteY32" fmla="*/ 3281970 h 6789998"/>
                <a:gd name="connsiteX33" fmla="*/ 3300550 w 6316535"/>
                <a:gd name="connsiteY33" fmla="*/ 3351831 h 6789998"/>
                <a:gd name="connsiteX34" fmla="*/ 3130682 w 6316535"/>
                <a:gd name="connsiteY34" fmla="*/ 3289911 h 6789998"/>
                <a:gd name="connsiteX35" fmla="*/ 3264077 w 6316535"/>
                <a:gd name="connsiteY35" fmla="*/ 3058452 h 6789998"/>
                <a:gd name="connsiteX36" fmla="*/ 3230699 w 6316535"/>
                <a:gd name="connsiteY36" fmla="*/ 2908865 h 6789998"/>
                <a:gd name="connsiteX37" fmla="*/ 3248161 w 6316535"/>
                <a:gd name="connsiteY37" fmla="*/ 2748507 h 6789998"/>
                <a:gd name="connsiteX38" fmla="*/ 3356114 w 6316535"/>
                <a:gd name="connsiteY38" fmla="*/ 2681823 h 6789998"/>
                <a:gd name="connsiteX39" fmla="*/ 3472004 w 6316535"/>
                <a:gd name="connsiteY39" fmla="*/ 2481773 h 6789998"/>
                <a:gd name="connsiteX40" fmla="*/ 3551382 w 6316535"/>
                <a:gd name="connsiteY40" fmla="*/ 2392862 h 6789998"/>
                <a:gd name="connsiteX41" fmla="*/ 3611708 w 6316535"/>
                <a:gd name="connsiteY41" fmla="*/ 2272197 h 6789998"/>
                <a:gd name="connsiteX42" fmla="*/ 3530742 w 6316535"/>
                <a:gd name="connsiteY42" fmla="*/ 2175348 h 6789998"/>
                <a:gd name="connsiteX43" fmla="*/ 3567255 w 6316535"/>
                <a:gd name="connsiteY43" fmla="*/ 1997524 h 6789998"/>
                <a:gd name="connsiteX44" fmla="*/ 3824436 w 6316535"/>
                <a:gd name="connsiteY44" fmla="*/ 1556142 h 6789998"/>
                <a:gd name="connsiteX45" fmla="*/ 3822848 w 6316535"/>
                <a:gd name="connsiteY45" fmla="*/ 1489458 h 6789998"/>
                <a:gd name="connsiteX46" fmla="*/ 3606941 w 6316535"/>
                <a:gd name="connsiteY46" fmla="*/ 1198909 h 6789998"/>
                <a:gd name="connsiteX47" fmla="*/ 3727594 w 6316535"/>
                <a:gd name="connsiteY47" fmla="*/ 1048076 h 6789998"/>
                <a:gd name="connsiteX48" fmla="*/ 3589477 w 6316535"/>
                <a:gd name="connsiteY48" fmla="*/ 876605 h 6789998"/>
                <a:gd name="connsiteX49" fmla="*/ 3679967 w 6316535"/>
                <a:gd name="connsiteY49" fmla="*/ 768642 h 6789998"/>
                <a:gd name="connsiteX50" fmla="*/ 3827650 w 6316535"/>
                <a:gd name="connsiteY50" fmla="*/ 564902 h 6789998"/>
                <a:gd name="connsiteX51" fmla="*/ 6310388 w 6316535"/>
                <a:gd name="connsiteY51" fmla="*/ 852726 h 6789998"/>
                <a:gd name="connsiteX52" fmla="*/ 6280196 w 6316535"/>
                <a:gd name="connsiteY52" fmla="*/ 781288 h 6789998"/>
                <a:gd name="connsiteX53" fmla="*/ 5884936 w 6316535"/>
                <a:gd name="connsiteY53" fmla="*/ 581240 h 6789998"/>
                <a:gd name="connsiteX54" fmla="*/ 5545882 w 6316535"/>
                <a:gd name="connsiteY54" fmla="*/ 549322 h 6789998"/>
                <a:gd name="connsiteX55" fmla="*/ 5198710 w 6316535"/>
                <a:gd name="connsiteY55" fmla="*/ 299038 h 6789998"/>
                <a:gd name="connsiteX56" fmla="*/ 4981380 w 6316535"/>
                <a:gd name="connsiteY56" fmla="*/ 145588 h 6789998"/>
                <a:gd name="connsiteX57" fmla="*/ 4610746 w 6316535"/>
                <a:gd name="connsiteY57" fmla="*/ 70977 h 6789998"/>
                <a:gd name="connsiteX58" fmla="*/ 4371366 w 6316535"/>
                <a:gd name="connsiteY58" fmla="*/ 180865 h 6789998"/>
                <a:gd name="connsiteX59" fmla="*/ 4311756 w 6316535"/>
                <a:gd name="connsiteY59" fmla="*/ 566974 h 6789998"/>
                <a:gd name="connsiteX60" fmla="*/ 3524505 w 6316535"/>
                <a:gd name="connsiteY60" fmla="*/ 337238 h 6789998"/>
                <a:gd name="connsiteX61" fmla="*/ 3408440 w 6316535"/>
                <a:gd name="connsiteY61" fmla="*/ 358986 h 6789998"/>
                <a:gd name="connsiteX62" fmla="*/ 3412899 w 6316535"/>
                <a:gd name="connsiteY62" fmla="*/ 368731 h 6789998"/>
                <a:gd name="connsiteX63" fmla="*/ 3212476 w 6316535"/>
                <a:gd name="connsiteY63" fmla="*/ 504226 h 6789998"/>
                <a:gd name="connsiteX64" fmla="*/ 3188444 w 6316535"/>
                <a:gd name="connsiteY64" fmla="*/ 551601 h 6789998"/>
                <a:gd name="connsiteX65" fmla="*/ 2878661 w 6316535"/>
                <a:gd name="connsiteY65" fmla="*/ 635047 h 6789998"/>
                <a:gd name="connsiteX66" fmla="*/ 2487686 w 6316535"/>
                <a:gd name="connsiteY66" fmla="*/ 1073390 h 6789998"/>
                <a:gd name="connsiteX67" fmla="*/ 2360686 w 6316535"/>
                <a:gd name="connsiteY67" fmla="*/ 1303602 h 6789998"/>
                <a:gd name="connsiteX68" fmla="*/ 2286106 w 6316535"/>
                <a:gd name="connsiteY68" fmla="*/ 1341702 h 6789998"/>
                <a:gd name="connsiteX69" fmla="*/ 2355956 w 6316535"/>
                <a:gd name="connsiteY69" fmla="*/ 1703652 h 6789998"/>
                <a:gd name="connsiteX70" fmla="*/ 2330556 w 6316535"/>
                <a:gd name="connsiteY70" fmla="*/ 1779852 h 6789998"/>
                <a:gd name="connsiteX71" fmla="*/ 2355956 w 6316535"/>
                <a:gd name="connsiteY71" fmla="*/ 1881452 h 6789998"/>
                <a:gd name="connsiteX72" fmla="*/ 2260706 w 6316535"/>
                <a:gd name="connsiteY72" fmla="*/ 1976702 h 6789998"/>
                <a:gd name="connsiteX73" fmla="*/ 2209906 w 6316535"/>
                <a:gd name="connsiteY73" fmla="*/ 2179902 h 6789998"/>
                <a:gd name="connsiteX74" fmla="*/ 1981306 w 6316535"/>
                <a:gd name="connsiteY74" fmla="*/ 2287852 h 6789998"/>
                <a:gd name="connsiteX75" fmla="*/ 1962256 w 6316535"/>
                <a:gd name="connsiteY75" fmla="*/ 2579952 h 6789998"/>
                <a:gd name="connsiteX76" fmla="*/ 2038456 w 6316535"/>
                <a:gd name="connsiteY76" fmla="*/ 2656152 h 6789998"/>
                <a:gd name="connsiteX77" fmla="*/ 2006706 w 6316535"/>
                <a:gd name="connsiteY77" fmla="*/ 2706952 h 6789998"/>
                <a:gd name="connsiteX78" fmla="*/ 1809856 w 6316535"/>
                <a:gd name="connsiteY78" fmla="*/ 2732352 h 6789998"/>
                <a:gd name="connsiteX79" fmla="*/ 1651106 w 6316535"/>
                <a:gd name="connsiteY79" fmla="*/ 2922852 h 6789998"/>
                <a:gd name="connsiteX80" fmla="*/ 1530456 w 6316535"/>
                <a:gd name="connsiteY80" fmla="*/ 2846652 h 6789998"/>
                <a:gd name="connsiteX81" fmla="*/ 1435206 w 6316535"/>
                <a:gd name="connsiteY81" fmla="*/ 2770452 h 6789998"/>
                <a:gd name="connsiteX82" fmla="*/ 1289156 w 6316535"/>
                <a:gd name="connsiteY82" fmla="*/ 2529152 h 6789998"/>
                <a:gd name="connsiteX83" fmla="*/ 1200256 w 6316535"/>
                <a:gd name="connsiteY83" fmla="*/ 2427552 h 6789998"/>
                <a:gd name="connsiteX84" fmla="*/ 1295506 w 6316535"/>
                <a:gd name="connsiteY84" fmla="*/ 2230702 h 6789998"/>
                <a:gd name="connsiteX85" fmla="*/ 1143106 w 6316535"/>
                <a:gd name="connsiteY85" fmla="*/ 2218002 h 6789998"/>
                <a:gd name="connsiteX86" fmla="*/ 1187556 w 6316535"/>
                <a:gd name="connsiteY86" fmla="*/ 2097352 h 6789998"/>
                <a:gd name="connsiteX87" fmla="*/ 1041506 w 6316535"/>
                <a:gd name="connsiteY87" fmla="*/ 2014802 h 6789998"/>
                <a:gd name="connsiteX88" fmla="*/ 965306 w 6316535"/>
                <a:gd name="connsiteY88" fmla="*/ 2046552 h 6789998"/>
                <a:gd name="connsiteX89" fmla="*/ 851006 w 6316535"/>
                <a:gd name="connsiteY89" fmla="*/ 2122752 h 6789998"/>
                <a:gd name="connsiteX90" fmla="*/ 806556 w 6316535"/>
                <a:gd name="connsiteY90" fmla="*/ 2306902 h 6789998"/>
                <a:gd name="connsiteX91" fmla="*/ 819256 w 6316535"/>
                <a:gd name="connsiteY91" fmla="*/ 2389452 h 6789998"/>
                <a:gd name="connsiteX92" fmla="*/ 666856 w 6316535"/>
                <a:gd name="connsiteY92" fmla="*/ 2529152 h 6789998"/>
                <a:gd name="connsiteX93" fmla="*/ 520806 w 6316535"/>
                <a:gd name="connsiteY93" fmla="*/ 2732352 h 6789998"/>
                <a:gd name="connsiteX94" fmla="*/ 520806 w 6316535"/>
                <a:gd name="connsiteY94" fmla="*/ 2948252 h 6789998"/>
                <a:gd name="connsiteX95" fmla="*/ 743056 w 6316535"/>
                <a:gd name="connsiteY95" fmla="*/ 3138752 h 6789998"/>
                <a:gd name="connsiteX96" fmla="*/ 895456 w 6316535"/>
                <a:gd name="connsiteY96" fmla="*/ 3119702 h 6789998"/>
                <a:gd name="connsiteX97" fmla="*/ 946256 w 6316535"/>
                <a:gd name="connsiteY97" fmla="*/ 3265752 h 6789998"/>
                <a:gd name="connsiteX98" fmla="*/ 1022456 w 6316535"/>
                <a:gd name="connsiteY98" fmla="*/ 3443552 h 6789998"/>
                <a:gd name="connsiteX99" fmla="*/ 1174856 w 6316535"/>
                <a:gd name="connsiteY99" fmla="*/ 3576902 h 6789998"/>
                <a:gd name="connsiteX100" fmla="*/ 1251056 w 6316535"/>
                <a:gd name="connsiteY100" fmla="*/ 3811852 h 6789998"/>
                <a:gd name="connsiteX101" fmla="*/ 984356 w 6316535"/>
                <a:gd name="connsiteY101" fmla="*/ 3780102 h 6789998"/>
                <a:gd name="connsiteX102" fmla="*/ 647806 w 6316535"/>
                <a:gd name="connsiteY102" fmla="*/ 3786452 h 6789998"/>
                <a:gd name="connsiteX103" fmla="*/ 628756 w 6316535"/>
                <a:gd name="connsiteY103" fmla="*/ 4002352 h 6789998"/>
                <a:gd name="connsiteX104" fmla="*/ 609706 w 6316535"/>
                <a:gd name="connsiteY104" fmla="*/ 4262702 h 6789998"/>
                <a:gd name="connsiteX105" fmla="*/ 622406 w 6316535"/>
                <a:gd name="connsiteY105" fmla="*/ 4465902 h 6789998"/>
                <a:gd name="connsiteX106" fmla="*/ 679556 w 6316535"/>
                <a:gd name="connsiteY106" fmla="*/ 4504002 h 6789998"/>
                <a:gd name="connsiteX107" fmla="*/ 812906 w 6316535"/>
                <a:gd name="connsiteY107" fmla="*/ 4618302 h 6789998"/>
                <a:gd name="connsiteX108" fmla="*/ 841416 w 6316535"/>
                <a:gd name="connsiteY108" fmla="*/ 4727792 h 6789998"/>
                <a:gd name="connsiteX0" fmla="*/ 841416 w 6316535"/>
                <a:gd name="connsiteY0" fmla="*/ 4780045 h 6842251"/>
                <a:gd name="connsiteX1" fmla="*/ 469970 w 6316535"/>
                <a:gd name="connsiteY1" fmla="*/ 5138847 h 6842251"/>
                <a:gd name="connsiteX2" fmla="*/ 493750 w 6316535"/>
                <a:gd name="connsiteY2" fmla="*/ 5424575 h 6842251"/>
                <a:gd name="connsiteX3" fmla="*/ 198440 w 6316535"/>
                <a:gd name="connsiteY3" fmla="*/ 5615053 h 6842251"/>
                <a:gd name="connsiteX4" fmla="*/ 33338 w 6316535"/>
                <a:gd name="connsiteY4" fmla="*/ 5934143 h 6842251"/>
                <a:gd name="connsiteX5" fmla="*/ 0 w 6316535"/>
                <a:gd name="connsiteY5" fmla="*/ 6250035 h 6842251"/>
                <a:gd name="connsiteX6" fmla="*/ 39718 w 6316535"/>
                <a:gd name="connsiteY6" fmla="*/ 6650137 h 6842251"/>
                <a:gd name="connsiteX7" fmla="*/ 325470 w 6316535"/>
                <a:gd name="connsiteY7" fmla="*/ 6731077 h 6842251"/>
                <a:gd name="connsiteX8" fmla="*/ 361982 w 6316535"/>
                <a:gd name="connsiteY8" fmla="*/ 6797777 h 6842251"/>
                <a:gd name="connsiteX9" fmla="*/ 520764 w 6316535"/>
                <a:gd name="connsiteY9" fmla="*/ 6842251 h 6842251"/>
                <a:gd name="connsiteX10" fmla="*/ 946216 w 6316535"/>
                <a:gd name="connsiteY10" fmla="*/ 6773989 h 6842251"/>
                <a:gd name="connsiteX11" fmla="*/ 884302 w 6316535"/>
                <a:gd name="connsiteY11" fmla="*/ 5861169 h 6842251"/>
                <a:gd name="connsiteX12" fmla="*/ 1044638 w 6316535"/>
                <a:gd name="connsiteY12" fmla="*/ 5870691 h 6842251"/>
                <a:gd name="connsiteX13" fmla="*/ 1752638 w 6316535"/>
                <a:gd name="connsiteY13" fmla="*/ 6369169 h 6842251"/>
                <a:gd name="connsiteX14" fmla="*/ 2266849 w 6316535"/>
                <a:gd name="connsiteY14" fmla="*/ 5924003 h 6842251"/>
                <a:gd name="connsiteX15" fmla="*/ 2113034 w 6316535"/>
                <a:gd name="connsiteY15" fmla="*/ 5461111 h 6842251"/>
                <a:gd name="connsiteX16" fmla="*/ 2178772 w 6316535"/>
                <a:gd name="connsiteY16" fmla="*/ 5221301 h 6842251"/>
                <a:gd name="connsiteX17" fmla="*/ 2195633 w 6316535"/>
                <a:gd name="connsiteY17" fmla="*/ 5229892 h 6842251"/>
                <a:gd name="connsiteX18" fmla="*/ 2287709 w 6316535"/>
                <a:gd name="connsiteY18" fmla="*/ 5015598 h 6842251"/>
                <a:gd name="connsiteX19" fmla="*/ 3260798 w 6316535"/>
                <a:gd name="connsiteY19" fmla="*/ 5134083 h 6842251"/>
                <a:gd name="connsiteX20" fmla="*/ 3287147 w 6316535"/>
                <a:gd name="connsiteY20" fmla="*/ 6077805 h 6842251"/>
                <a:gd name="connsiteX21" fmla="*/ 4114878 w 6316535"/>
                <a:gd name="connsiteY21" fmla="*/ 6137391 h 6842251"/>
                <a:gd name="connsiteX22" fmla="*/ 4070699 w 6316535"/>
                <a:gd name="connsiteY22" fmla="*/ 5601685 h 6842251"/>
                <a:gd name="connsiteX23" fmla="*/ 4264687 w 6316535"/>
                <a:gd name="connsiteY23" fmla="*/ 5290486 h 6842251"/>
                <a:gd name="connsiteX24" fmla="*/ 4272267 w 6316535"/>
                <a:gd name="connsiteY24" fmla="*/ 5284489 h 6842251"/>
                <a:gd name="connsiteX25" fmla="*/ 4749816 w 6316535"/>
                <a:gd name="connsiteY25" fmla="*/ 4597505 h 6842251"/>
                <a:gd name="connsiteX26" fmla="*/ 4819756 w 6316535"/>
                <a:gd name="connsiteY26" fmla="*/ 4626105 h 6842251"/>
                <a:gd name="connsiteX27" fmla="*/ 4895956 w 6316535"/>
                <a:gd name="connsiteY27" fmla="*/ 4410205 h 6842251"/>
                <a:gd name="connsiteX28" fmla="*/ 4702355 w 6316535"/>
                <a:gd name="connsiteY28" fmla="*/ 4236037 h 6842251"/>
                <a:gd name="connsiteX29" fmla="*/ 4186401 w 6316535"/>
                <a:gd name="connsiteY29" fmla="*/ 3966126 h 6842251"/>
                <a:gd name="connsiteX30" fmla="*/ 3814914 w 6316535"/>
                <a:gd name="connsiteY30" fmla="*/ 3867690 h 6842251"/>
                <a:gd name="connsiteX31" fmla="*/ 3762525 w 6316535"/>
                <a:gd name="connsiteY31" fmla="*/ 3629535 h 6842251"/>
                <a:gd name="connsiteX32" fmla="*/ 3532332 w 6316535"/>
                <a:gd name="connsiteY32" fmla="*/ 3334223 h 6842251"/>
                <a:gd name="connsiteX33" fmla="*/ 3300550 w 6316535"/>
                <a:gd name="connsiteY33" fmla="*/ 3404084 h 6842251"/>
                <a:gd name="connsiteX34" fmla="*/ 3130682 w 6316535"/>
                <a:gd name="connsiteY34" fmla="*/ 3342164 h 6842251"/>
                <a:gd name="connsiteX35" fmla="*/ 3264077 w 6316535"/>
                <a:gd name="connsiteY35" fmla="*/ 3110705 h 6842251"/>
                <a:gd name="connsiteX36" fmla="*/ 3230699 w 6316535"/>
                <a:gd name="connsiteY36" fmla="*/ 2961118 h 6842251"/>
                <a:gd name="connsiteX37" fmla="*/ 3248161 w 6316535"/>
                <a:gd name="connsiteY37" fmla="*/ 2800760 h 6842251"/>
                <a:gd name="connsiteX38" fmla="*/ 3356114 w 6316535"/>
                <a:gd name="connsiteY38" fmla="*/ 2734076 h 6842251"/>
                <a:gd name="connsiteX39" fmla="*/ 3472004 w 6316535"/>
                <a:gd name="connsiteY39" fmla="*/ 2534026 h 6842251"/>
                <a:gd name="connsiteX40" fmla="*/ 3551382 w 6316535"/>
                <a:gd name="connsiteY40" fmla="*/ 2445115 h 6842251"/>
                <a:gd name="connsiteX41" fmla="*/ 3611708 w 6316535"/>
                <a:gd name="connsiteY41" fmla="*/ 2324450 h 6842251"/>
                <a:gd name="connsiteX42" fmla="*/ 3530742 w 6316535"/>
                <a:gd name="connsiteY42" fmla="*/ 2227601 h 6842251"/>
                <a:gd name="connsiteX43" fmla="*/ 3567255 w 6316535"/>
                <a:gd name="connsiteY43" fmla="*/ 2049777 h 6842251"/>
                <a:gd name="connsiteX44" fmla="*/ 3824436 w 6316535"/>
                <a:gd name="connsiteY44" fmla="*/ 1608395 h 6842251"/>
                <a:gd name="connsiteX45" fmla="*/ 3822848 w 6316535"/>
                <a:gd name="connsiteY45" fmla="*/ 1541711 h 6842251"/>
                <a:gd name="connsiteX46" fmla="*/ 3606941 w 6316535"/>
                <a:gd name="connsiteY46" fmla="*/ 1251162 h 6842251"/>
                <a:gd name="connsiteX47" fmla="*/ 3727594 w 6316535"/>
                <a:gd name="connsiteY47" fmla="*/ 1100329 h 6842251"/>
                <a:gd name="connsiteX48" fmla="*/ 3589477 w 6316535"/>
                <a:gd name="connsiteY48" fmla="*/ 928858 h 6842251"/>
                <a:gd name="connsiteX49" fmla="*/ 3679967 w 6316535"/>
                <a:gd name="connsiteY49" fmla="*/ 820895 h 6842251"/>
                <a:gd name="connsiteX50" fmla="*/ 3827650 w 6316535"/>
                <a:gd name="connsiteY50" fmla="*/ 617155 h 6842251"/>
                <a:gd name="connsiteX51" fmla="*/ 6310388 w 6316535"/>
                <a:gd name="connsiteY51" fmla="*/ 904979 h 6842251"/>
                <a:gd name="connsiteX52" fmla="*/ 6280196 w 6316535"/>
                <a:gd name="connsiteY52" fmla="*/ 833541 h 6842251"/>
                <a:gd name="connsiteX53" fmla="*/ 5884936 w 6316535"/>
                <a:gd name="connsiteY53" fmla="*/ 633493 h 6842251"/>
                <a:gd name="connsiteX54" fmla="*/ 5545882 w 6316535"/>
                <a:gd name="connsiteY54" fmla="*/ 601575 h 6842251"/>
                <a:gd name="connsiteX55" fmla="*/ 5198710 w 6316535"/>
                <a:gd name="connsiteY55" fmla="*/ 351291 h 6842251"/>
                <a:gd name="connsiteX56" fmla="*/ 4981380 w 6316535"/>
                <a:gd name="connsiteY56" fmla="*/ 197841 h 6842251"/>
                <a:gd name="connsiteX57" fmla="*/ 4610746 w 6316535"/>
                <a:gd name="connsiteY57" fmla="*/ 123230 h 6842251"/>
                <a:gd name="connsiteX58" fmla="*/ 4371366 w 6316535"/>
                <a:gd name="connsiteY58" fmla="*/ 233118 h 6842251"/>
                <a:gd name="connsiteX59" fmla="*/ 4168944 w 6316535"/>
                <a:gd name="connsiteY59" fmla="*/ 190592 h 6842251"/>
                <a:gd name="connsiteX60" fmla="*/ 3524505 w 6316535"/>
                <a:gd name="connsiteY60" fmla="*/ 389491 h 6842251"/>
                <a:gd name="connsiteX61" fmla="*/ 3408440 w 6316535"/>
                <a:gd name="connsiteY61" fmla="*/ 411239 h 6842251"/>
                <a:gd name="connsiteX62" fmla="*/ 3412899 w 6316535"/>
                <a:gd name="connsiteY62" fmla="*/ 420984 h 6842251"/>
                <a:gd name="connsiteX63" fmla="*/ 3212476 w 6316535"/>
                <a:gd name="connsiteY63" fmla="*/ 556479 h 6842251"/>
                <a:gd name="connsiteX64" fmla="*/ 3188444 w 6316535"/>
                <a:gd name="connsiteY64" fmla="*/ 603854 h 6842251"/>
                <a:gd name="connsiteX65" fmla="*/ 2878661 w 6316535"/>
                <a:gd name="connsiteY65" fmla="*/ 687300 h 6842251"/>
                <a:gd name="connsiteX66" fmla="*/ 2487686 w 6316535"/>
                <a:gd name="connsiteY66" fmla="*/ 1125643 h 6842251"/>
                <a:gd name="connsiteX67" fmla="*/ 2360686 w 6316535"/>
                <a:gd name="connsiteY67" fmla="*/ 1355855 h 6842251"/>
                <a:gd name="connsiteX68" fmla="*/ 2286106 w 6316535"/>
                <a:gd name="connsiteY68" fmla="*/ 1393955 h 6842251"/>
                <a:gd name="connsiteX69" fmla="*/ 2355956 w 6316535"/>
                <a:gd name="connsiteY69" fmla="*/ 1755905 h 6842251"/>
                <a:gd name="connsiteX70" fmla="*/ 2330556 w 6316535"/>
                <a:gd name="connsiteY70" fmla="*/ 1832105 h 6842251"/>
                <a:gd name="connsiteX71" fmla="*/ 2355956 w 6316535"/>
                <a:gd name="connsiteY71" fmla="*/ 1933705 h 6842251"/>
                <a:gd name="connsiteX72" fmla="*/ 2260706 w 6316535"/>
                <a:gd name="connsiteY72" fmla="*/ 2028955 h 6842251"/>
                <a:gd name="connsiteX73" fmla="*/ 2209906 w 6316535"/>
                <a:gd name="connsiteY73" fmla="*/ 2232155 h 6842251"/>
                <a:gd name="connsiteX74" fmla="*/ 1981306 w 6316535"/>
                <a:gd name="connsiteY74" fmla="*/ 2340105 h 6842251"/>
                <a:gd name="connsiteX75" fmla="*/ 1962256 w 6316535"/>
                <a:gd name="connsiteY75" fmla="*/ 2632205 h 6842251"/>
                <a:gd name="connsiteX76" fmla="*/ 2038456 w 6316535"/>
                <a:gd name="connsiteY76" fmla="*/ 2708405 h 6842251"/>
                <a:gd name="connsiteX77" fmla="*/ 2006706 w 6316535"/>
                <a:gd name="connsiteY77" fmla="*/ 2759205 h 6842251"/>
                <a:gd name="connsiteX78" fmla="*/ 1809856 w 6316535"/>
                <a:gd name="connsiteY78" fmla="*/ 2784605 h 6842251"/>
                <a:gd name="connsiteX79" fmla="*/ 1651106 w 6316535"/>
                <a:gd name="connsiteY79" fmla="*/ 2975105 h 6842251"/>
                <a:gd name="connsiteX80" fmla="*/ 1530456 w 6316535"/>
                <a:gd name="connsiteY80" fmla="*/ 2898905 h 6842251"/>
                <a:gd name="connsiteX81" fmla="*/ 1435206 w 6316535"/>
                <a:gd name="connsiteY81" fmla="*/ 2822705 h 6842251"/>
                <a:gd name="connsiteX82" fmla="*/ 1289156 w 6316535"/>
                <a:gd name="connsiteY82" fmla="*/ 2581405 h 6842251"/>
                <a:gd name="connsiteX83" fmla="*/ 1200256 w 6316535"/>
                <a:gd name="connsiteY83" fmla="*/ 2479805 h 6842251"/>
                <a:gd name="connsiteX84" fmla="*/ 1295506 w 6316535"/>
                <a:gd name="connsiteY84" fmla="*/ 2282955 h 6842251"/>
                <a:gd name="connsiteX85" fmla="*/ 1143106 w 6316535"/>
                <a:gd name="connsiteY85" fmla="*/ 2270255 h 6842251"/>
                <a:gd name="connsiteX86" fmla="*/ 1187556 w 6316535"/>
                <a:gd name="connsiteY86" fmla="*/ 2149605 h 6842251"/>
                <a:gd name="connsiteX87" fmla="*/ 1041506 w 6316535"/>
                <a:gd name="connsiteY87" fmla="*/ 2067055 h 6842251"/>
                <a:gd name="connsiteX88" fmla="*/ 965306 w 6316535"/>
                <a:gd name="connsiteY88" fmla="*/ 2098805 h 6842251"/>
                <a:gd name="connsiteX89" fmla="*/ 851006 w 6316535"/>
                <a:gd name="connsiteY89" fmla="*/ 2175005 h 6842251"/>
                <a:gd name="connsiteX90" fmla="*/ 806556 w 6316535"/>
                <a:gd name="connsiteY90" fmla="*/ 2359155 h 6842251"/>
                <a:gd name="connsiteX91" fmla="*/ 819256 w 6316535"/>
                <a:gd name="connsiteY91" fmla="*/ 2441705 h 6842251"/>
                <a:gd name="connsiteX92" fmla="*/ 666856 w 6316535"/>
                <a:gd name="connsiteY92" fmla="*/ 2581405 h 6842251"/>
                <a:gd name="connsiteX93" fmla="*/ 520806 w 6316535"/>
                <a:gd name="connsiteY93" fmla="*/ 2784605 h 6842251"/>
                <a:gd name="connsiteX94" fmla="*/ 520806 w 6316535"/>
                <a:gd name="connsiteY94" fmla="*/ 3000505 h 6842251"/>
                <a:gd name="connsiteX95" fmla="*/ 743056 w 6316535"/>
                <a:gd name="connsiteY95" fmla="*/ 3191005 h 6842251"/>
                <a:gd name="connsiteX96" fmla="*/ 895456 w 6316535"/>
                <a:gd name="connsiteY96" fmla="*/ 3171955 h 6842251"/>
                <a:gd name="connsiteX97" fmla="*/ 946256 w 6316535"/>
                <a:gd name="connsiteY97" fmla="*/ 3318005 h 6842251"/>
                <a:gd name="connsiteX98" fmla="*/ 1022456 w 6316535"/>
                <a:gd name="connsiteY98" fmla="*/ 3495805 h 6842251"/>
                <a:gd name="connsiteX99" fmla="*/ 1174856 w 6316535"/>
                <a:gd name="connsiteY99" fmla="*/ 3629155 h 6842251"/>
                <a:gd name="connsiteX100" fmla="*/ 1251056 w 6316535"/>
                <a:gd name="connsiteY100" fmla="*/ 3864105 h 6842251"/>
                <a:gd name="connsiteX101" fmla="*/ 984356 w 6316535"/>
                <a:gd name="connsiteY101" fmla="*/ 3832355 h 6842251"/>
                <a:gd name="connsiteX102" fmla="*/ 647806 w 6316535"/>
                <a:gd name="connsiteY102" fmla="*/ 3838705 h 6842251"/>
                <a:gd name="connsiteX103" fmla="*/ 628756 w 6316535"/>
                <a:gd name="connsiteY103" fmla="*/ 4054605 h 6842251"/>
                <a:gd name="connsiteX104" fmla="*/ 609706 w 6316535"/>
                <a:gd name="connsiteY104" fmla="*/ 4314955 h 6842251"/>
                <a:gd name="connsiteX105" fmla="*/ 622406 w 6316535"/>
                <a:gd name="connsiteY105" fmla="*/ 4518155 h 6842251"/>
                <a:gd name="connsiteX106" fmla="*/ 679556 w 6316535"/>
                <a:gd name="connsiteY106" fmla="*/ 4556255 h 6842251"/>
                <a:gd name="connsiteX107" fmla="*/ 812906 w 6316535"/>
                <a:gd name="connsiteY107" fmla="*/ 4670555 h 6842251"/>
                <a:gd name="connsiteX108" fmla="*/ 841416 w 6316535"/>
                <a:gd name="connsiteY108" fmla="*/ 4780045 h 6842251"/>
                <a:gd name="connsiteX0" fmla="*/ 841416 w 6316535"/>
                <a:gd name="connsiteY0" fmla="*/ 4780022 h 6842228"/>
                <a:gd name="connsiteX1" fmla="*/ 469970 w 6316535"/>
                <a:gd name="connsiteY1" fmla="*/ 5138824 h 6842228"/>
                <a:gd name="connsiteX2" fmla="*/ 493750 w 6316535"/>
                <a:gd name="connsiteY2" fmla="*/ 5424552 h 6842228"/>
                <a:gd name="connsiteX3" fmla="*/ 198440 w 6316535"/>
                <a:gd name="connsiteY3" fmla="*/ 5615030 h 6842228"/>
                <a:gd name="connsiteX4" fmla="*/ 33338 w 6316535"/>
                <a:gd name="connsiteY4" fmla="*/ 5934120 h 6842228"/>
                <a:gd name="connsiteX5" fmla="*/ 0 w 6316535"/>
                <a:gd name="connsiteY5" fmla="*/ 6250012 h 6842228"/>
                <a:gd name="connsiteX6" fmla="*/ 39718 w 6316535"/>
                <a:gd name="connsiteY6" fmla="*/ 6650114 h 6842228"/>
                <a:gd name="connsiteX7" fmla="*/ 325470 w 6316535"/>
                <a:gd name="connsiteY7" fmla="*/ 6731054 h 6842228"/>
                <a:gd name="connsiteX8" fmla="*/ 361982 w 6316535"/>
                <a:gd name="connsiteY8" fmla="*/ 6797754 h 6842228"/>
                <a:gd name="connsiteX9" fmla="*/ 520764 w 6316535"/>
                <a:gd name="connsiteY9" fmla="*/ 6842228 h 6842228"/>
                <a:gd name="connsiteX10" fmla="*/ 946216 w 6316535"/>
                <a:gd name="connsiteY10" fmla="*/ 6773966 h 6842228"/>
                <a:gd name="connsiteX11" fmla="*/ 884302 w 6316535"/>
                <a:gd name="connsiteY11" fmla="*/ 5861146 h 6842228"/>
                <a:gd name="connsiteX12" fmla="*/ 1044638 w 6316535"/>
                <a:gd name="connsiteY12" fmla="*/ 5870668 h 6842228"/>
                <a:gd name="connsiteX13" fmla="*/ 1752638 w 6316535"/>
                <a:gd name="connsiteY13" fmla="*/ 6369146 h 6842228"/>
                <a:gd name="connsiteX14" fmla="*/ 2266849 w 6316535"/>
                <a:gd name="connsiteY14" fmla="*/ 5923980 h 6842228"/>
                <a:gd name="connsiteX15" fmla="*/ 2113034 w 6316535"/>
                <a:gd name="connsiteY15" fmla="*/ 5461088 h 6842228"/>
                <a:gd name="connsiteX16" fmla="*/ 2178772 w 6316535"/>
                <a:gd name="connsiteY16" fmla="*/ 5221278 h 6842228"/>
                <a:gd name="connsiteX17" fmla="*/ 2195633 w 6316535"/>
                <a:gd name="connsiteY17" fmla="*/ 5229869 h 6842228"/>
                <a:gd name="connsiteX18" fmla="*/ 2287709 w 6316535"/>
                <a:gd name="connsiteY18" fmla="*/ 5015575 h 6842228"/>
                <a:gd name="connsiteX19" fmla="*/ 3260798 w 6316535"/>
                <a:gd name="connsiteY19" fmla="*/ 5134060 h 6842228"/>
                <a:gd name="connsiteX20" fmla="*/ 3287147 w 6316535"/>
                <a:gd name="connsiteY20" fmla="*/ 6077782 h 6842228"/>
                <a:gd name="connsiteX21" fmla="*/ 4114878 w 6316535"/>
                <a:gd name="connsiteY21" fmla="*/ 6137368 h 6842228"/>
                <a:gd name="connsiteX22" fmla="*/ 4070699 w 6316535"/>
                <a:gd name="connsiteY22" fmla="*/ 5601662 h 6842228"/>
                <a:gd name="connsiteX23" fmla="*/ 4264687 w 6316535"/>
                <a:gd name="connsiteY23" fmla="*/ 5290463 h 6842228"/>
                <a:gd name="connsiteX24" fmla="*/ 4272267 w 6316535"/>
                <a:gd name="connsiteY24" fmla="*/ 5284466 h 6842228"/>
                <a:gd name="connsiteX25" fmla="*/ 4749816 w 6316535"/>
                <a:gd name="connsiteY25" fmla="*/ 4597482 h 6842228"/>
                <a:gd name="connsiteX26" fmla="*/ 4819756 w 6316535"/>
                <a:gd name="connsiteY26" fmla="*/ 4626082 h 6842228"/>
                <a:gd name="connsiteX27" fmla="*/ 4895956 w 6316535"/>
                <a:gd name="connsiteY27" fmla="*/ 4410182 h 6842228"/>
                <a:gd name="connsiteX28" fmla="*/ 4702355 w 6316535"/>
                <a:gd name="connsiteY28" fmla="*/ 4236014 h 6842228"/>
                <a:gd name="connsiteX29" fmla="*/ 4186401 w 6316535"/>
                <a:gd name="connsiteY29" fmla="*/ 3966103 h 6842228"/>
                <a:gd name="connsiteX30" fmla="*/ 3814914 w 6316535"/>
                <a:gd name="connsiteY30" fmla="*/ 3867667 h 6842228"/>
                <a:gd name="connsiteX31" fmla="*/ 3762525 w 6316535"/>
                <a:gd name="connsiteY31" fmla="*/ 3629512 h 6842228"/>
                <a:gd name="connsiteX32" fmla="*/ 3532332 w 6316535"/>
                <a:gd name="connsiteY32" fmla="*/ 3334200 h 6842228"/>
                <a:gd name="connsiteX33" fmla="*/ 3300550 w 6316535"/>
                <a:gd name="connsiteY33" fmla="*/ 3404061 h 6842228"/>
                <a:gd name="connsiteX34" fmla="*/ 3130682 w 6316535"/>
                <a:gd name="connsiteY34" fmla="*/ 3342141 h 6842228"/>
                <a:gd name="connsiteX35" fmla="*/ 3264077 w 6316535"/>
                <a:gd name="connsiteY35" fmla="*/ 3110682 h 6842228"/>
                <a:gd name="connsiteX36" fmla="*/ 3230699 w 6316535"/>
                <a:gd name="connsiteY36" fmla="*/ 2961095 h 6842228"/>
                <a:gd name="connsiteX37" fmla="*/ 3248161 w 6316535"/>
                <a:gd name="connsiteY37" fmla="*/ 2800737 h 6842228"/>
                <a:gd name="connsiteX38" fmla="*/ 3356114 w 6316535"/>
                <a:gd name="connsiteY38" fmla="*/ 2734053 h 6842228"/>
                <a:gd name="connsiteX39" fmla="*/ 3472004 w 6316535"/>
                <a:gd name="connsiteY39" fmla="*/ 2534003 h 6842228"/>
                <a:gd name="connsiteX40" fmla="*/ 3551382 w 6316535"/>
                <a:gd name="connsiteY40" fmla="*/ 2445092 h 6842228"/>
                <a:gd name="connsiteX41" fmla="*/ 3611708 w 6316535"/>
                <a:gd name="connsiteY41" fmla="*/ 2324427 h 6842228"/>
                <a:gd name="connsiteX42" fmla="*/ 3530742 w 6316535"/>
                <a:gd name="connsiteY42" fmla="*/ 2227578 h 6842228"/>
                <a:gd name="connsiteX43" fmla="*/ 3567255 w 6316535"/>
                <a:gd name="connsiteY43" fmla="*/ 2049754 h 6842228"/>
                <a:gd name="connsiteX44" fmla="*/ 3824436 w 6316535"/>
                <a:gd name="connsiteY44" fmla="*/ 1608372 h 6842228"/>
                <a:gd name="connsiteX45" fmla="*/ 3822848 w 6316535"/>
                <a:gd name="connsiteY45" fmla="*/ 1541688 h 6842228"/>
                <a:gd name="connsiteX46" fmla="*/ 3606941 w 6316535"/>
                <a:gd name="connsiteY46" fmla="*/ 1251139 h 6842228"/>
                <a:gd name="connsiteX47" fmla="*/ 3727594 w 6316535"/>
                <a:gd name="connsiteY47" fmla="*/ 1100306 h 6842228"/>
                <a:gd name="connsiteX48" fmla="*/ 3589477 w 6316535"/>
                <a:gd name="connsiteY48" fmla="*/ 928835 h 6842228"/>
                <a:gd name="connsiteX49" fmla="*/ 3679967 w 6316535"/>
                <a:gd name="connsiteY49" fmla="*/ 820872 h 6842228"/>
                <a:gd name="connsiteX50" fmla="*/ 3827650 w 6316535"/>
                <a:gd name="connsiteY50" fmla="*/ 617132 h 6842228"/>
                <a:gd name="connsiteX51" fmla="*/ 6310388 w 6316535"/>
                <a:gd name="connsiteY51" fmla="*/ 904956 h 6842228"/>
                <a:gd name="connsiteX52" fmla="*/ 6280196 w 6316535"/>
                <a:gd name="connsiteY52" fmla="*/ 833518 h 6842228"/>
                <a:gd name="connsiteX53" fmla="*/ 5884936 w 6316535"/>
                <a:gd name="connsiteY53" fmla="*/ 633470 h 6842228"/>
                <a:gd name="connsiteX54" fmla="*/ 5545882 w 6316535"/>
                <a:gd name="connsiteY54" fmla="*/ 601552 h 6842228"/>
                <a:gd name="connsiteX55" fmla="*/ 5198710 w 6316535"/>
                <a:gd name="connsiteY55" fmla="*/ 351268 h 6842228"/>
                <a:gd name="connsiteX56" fmla="*/ 4981380 w 6316535"/>
                <a:gd name="connsiteY56" fmla="*/ 197818 h 6842228"/>
                <a:gd name="connsiteX57" fmla="*/ 4610746 w 6316535"/>
                <a:gd name="connsiteY57" fmla="*/ 123207 h 6842228"/>
                <a:gd name="connsiteX58" fmla="*/ 4371366 w 6316535"/>
                <a:gd name="connsiteY58" fmla="*/ 233095 h 6842228"/>
                <a:gd name="connsiteX59" fmla="*/ 4026129 w 6316535"/>
                <a:gd name="connsiteY59" fmla="*/ 190592 h 6842228"/>
                <a:gd name="connsiteX60" fmla="*/ 3524505 w 6316535"/>
                <a:gd name="connsiteY60" fmla="*/ 389468 h 6842228"/>
                <a:gd name="connsiteX61" fmla="*/ 3408440 w 6316535"/>
                <a:gd name="connsiteY61" fmla="*/ 411216 h 6842228"/>
                <a:gd name="connsiteX62" fmla="*/ 3412899 w 6316535"/>
                <a:gd name="connsiteY62" fmla="*/ 420961 h 6842228"/>
                <a:gd name="connsiteX63" fmla="*/ 3212476 w 6316535"/>
                <a:gd name="connsiteY63" fmla="*/ 556456 h 6842228"/>
                <a:gd name="connsiteX64" fmla="*/ 3188444 w 6316535"/>
                <a:gd name="connsiteY64" fmla="*/ 603831 h 6842228"/>
                <a:gd name="connsiteX65" fmla="*/ 2878661 w 6316535"/>
                <a:gd name="connsiteY65" fmla="*/ 687277 h 6842228"/>
                <a:gd name="connsiteX66" fmla="*/ 2487686 w 6316535"/>
                <a:gd name="connsiteY66" fmla="*/ 1125620 h 6842228"/>
                <a:gd name="connsiteX67" fmla="*/ 2360686 w 6316535"/>
                <a:gd name="connsiteY67" fmla="*/ 1355832 h 6842228"/>
                <a:gd name="connsiteX68" fmla="*/ 2286106 w 6316535"/>
                <a:gd name="connsiteY68" fmla="*/ 1393932 h 6842228"/>
                <a:gd name="connsiteX69" fmla="*/ 2355956 w 6316535"/>
                <a:gd name="connsiteY69" fmla="*/ 1755882 h 6842228"/>
                <a:gd name="connsiteX70" fmla="*/ 2330556 w 6316535"/>
                <a:gd name="connsiteY70" fmla="*/ 1832082 h 6842228"/>
                <a:gd name="connsiteX71" fmla="*/ 2355956 w 6316535"/>
                <a:gd name="connsiteY71" fmla="*/ 1933682 h 6842228"/>
                <a:gd name="connsiteX72" fmla="*/ 2260706 w 6316535"/>
                <a:gd name="connsiteY72" fmla="*/ 2028932 h 6842228"/>
                <a:gd name="connsiteX73" fmla="*/ 2209906 w 6316535"/>
                <a:gd name="connsiteY73" fmla="*/ 2232132 h 6842228"/>
                <a:gd name="connsiteX74" fmla="*/ 1981306 w 6316535"/>
                <a:gd name="connsiteY74" fmla="*/ 2340082 h 6842228"/>
                <a:gd name="connsiteX75" fmla="*/ 1962256 w 6316535"/>
                <a:gd name="connsiteY75" fmla="*/ 2632182 h 6842228"/>
                <a:gd name="connsiteX76" fmla="*/ 2038456 w 6316535"/>
                <a:gd name="connsiteY76" fmla="*/ 2708382 h 6842228"/>
                <a:gd name="connsiteX77" fmla="*/ 2006706 w 6316535"/>
                <a:gd name="connsiteY77" fmla="*/ 2759182 h 6842228"/>
                <a:gd name="connsiteX78" fmla="*/ 1809856 w 6316535"/>
                <a:gd name="connsiteY78" fmla="*/ 2784582 h 6842228"/>
                <a:gd name="connsiteX79" fmla="*/ 1651106 w 6316535"/>
                <a:gd name="connsiteY79" fmla="*/ 2975082 h 6842228"/>
                <a:gd name="connsiteX80" fmla="*/ 1530456 w 6316535"/>
                <a:gd name="connsiteY80" fmla="*/ 2898882 h 6842228"/>
                <a:gd name="connsiteX81" fmla="*/ 1435206 w 6316535"/>
                <a:gd name="connsiteY81" fmla="*/ 2822682 h 6842228"/>
                <a:gd name="connsiteX82" fmla="*/ 1289156 w 6316535"/>
                <a:gd name="connsiteY82" fmla="*/ 2581382 h 6842228"/>
                <a:gd name="connsiteX83" fmla="*/ 1200256 w 6316535"/>
                <a:gd name="connsiteY83" fmla="*/ 2479782 h 6842228"/>
                <a:gd name="connsiteX84" fmla="*/ 1295506 w 6316535"/>
                <a:gd name="connsiteY84" fmla="*/ 2282932 h 6842228"/>
                <a:gd name="connsiteX85" fmla="*/ 1143106 w 6316535"/>
                <a:gd name="connsiteY85" fmla="*/ 2270232 h 6842228"/>
                <a:gd name="connsiteX86" fmla="*/ 1187556 w 6316535"/>
                <a:gd name="connsiteY86" fmla="*/ 2149582 h 6842228"/>
                <a:gd name="connsiteX87" fmla="*/ 1041506 w 6316535"/>
                <a:gd name="connsiteY87" fmla="*/ 2067032 h 6842228"/>
                <a:gd name="connsiteX88" fmla="*/ 965306 w 6316535"/>
                <a:gd name="connsiteY88" fmla="*/ 2098782 h 6842228"/>
                <a:gd name="connsiteX89" fmla="*/ 851006 w 6316535"/>
                <a:gd name="connsiteY89" fmla="*/ 2174982 h 6842228"/>
                <a:gd name="connsiteX90" fmla="*/ 806556 w 6316535"/>
                <a:gd name="connsiteY90" fmla="*/ 2359132 h 6842228"/>
                <a:gd name="connsiteX91" fmla="*/ 819256 w 6316535"/>
                <a:gd name="connsiteY91" fmla="*/ 2441682 h 6842228"/>
                <a:gd name="connsiteX92" fmla="*/ 666856 w 6316535"/>
                <a:gd name="connsiteY92" fmla="*/ 2581382 h 6842228"/>
                <a:gd name="connsiteX93" fmla="*/ 520806 w 6316535"/>
                <a:gd name="connsiteY93" fmla="*/ 2784582 h 6842228"/>
                <a:gd name="connsiteX94" fmla="*/ 520806 w 6316535"/>
                <a:gd name="connsiteY94" fmla="*/ 3000482 h 6842228"/>
                <a:gd name="connsiteX95" fmla="*/ 743056 w 6316535"/>
                <a:gd name="connsiteY95" fmla="*/ 3190982 h 6842228"/>
                <a:gd name="connsiteX96" fmla="*/ 895456 w 6316535"/>
                <a:gd name="connsiteY96" fmla="*/ 3171932 h 6842228"/>
                <a:gd name="connsiteX97" fmla="*/ 946256 w 6316535"/>
                <a:gd name="connsiteY97" fmla="*/ 3317982 h 6842228"/>
                <a:gd name="connsiteX98" fmla="*/ 1022456 w 6316535"/>
                <a:gd name="connsiteY98" fmla="*/ 3495782 h 6842228"/>
                <a:gd name="connsiteX99" fmla="*/ 1174856 w 6316535"/>
                <a:gd name="connsiteY99" fmla="*/ 3629132 h 6842228"/>
                <a:gd name="connsiteX100" fmla="*/ 1251056 w 6316535"/>
                <a:gd name="connsiteY100" fmla="*/ 3864082 h 6842228"/>
                <a:gd name="connsiteX101" fmla="*/ 984356 w 6316535"/>
                <a:gd name="connsiteY101" fmla="*/ 3832332 h 6842228"/>
                <a:gd name="connsiteX102" fmla="*/ 647806 w 6316535"/>
                <a:gd name="connsiteY102" fmla="*/ 3838682 h 6842228"/>
                <a:gd name="connsiteX103" fmla="*/ 628756 w 6316535"/>
                <a:gd name="connsiteY103" fmla="*/ 4054582 h 6842228"/>
                <a:gd name="connsiteX104" fmla="*/ 609706 w 6316535"/>
                <a:gd name="connsiteY104" fmla="*/ 4314932 h 6842228"/>
                <a:gd name="connsiteX105" fmla="*/ 622406 w 6316535"/>
                <a:gd name="connsiteY105" fmla="*/ 4518132 h 6842228"/>
                <a:gd name="connsiteX106" fmla="*/ 679556 w 6316535"/>
                <a:gd name="connsiteY106" fmla="*/ 4556232 h 6842228"/>
                <a:gd name="connsiteX107" fmla="*/ 812906 w 6316535"/>
                <a:gd name="connsiteY107" fmla="*/ 4670532 h 6842228"/>
                <a:gd name="connsiteX108" fmla="*/ 841416 w 6316535"/>
                <a:gd name="connsiteY108" fmla="*/ 4780022 h 6842228"/>
                <a:gd name="connsiteX0" fmla="*/ 841416 w 6316535"/>
                <a:gd name="connsiteY0" fmla="*/ 4779999 h 6842205"/>
                <a:gd name="connsiteX1" fmla="*/ 469970 w 6316535"/>
                <a:gd name="connsiteY1" fmla="*/ 5138801 h 6842205"/>
                <a:gd name="connsiteX2" fmla="*/ 493750 w 6316535"/>
                <a:gd name="connsiteY2" fmla="*/ 5424529 h 6842205"/>
                <a:gd name="connsiteX3" fmla="*/ 198440 w 6316535"/>
                <a:gd name="connsiteY3" fmla="*/ 5615007 h 6842205"/>
                <a:gd name="connsiteX4" fmla="*/ 33338 w 6316535"/>
                <a:gd name="connsiteY4" fmla="*/ 5934097 h 6842205"/>
                <a:gd name="connsiteX5" fmla="*/ 0 w 6316535"/>
                <a:gd name="connsiteY5" fmla="*/ 6249989 h 6842205"/>
                <a:gd name="connsiteX6" fmla="*/ 39718 w 6316535"/>
                <a:gd name="connsiteY6" fmla="*/ 6650091 h 6842205"/>
                <a:gd name="connsiteX7" fmla="*/ 325470 w 6316535"/>
                <a:gd name="connsiteY7" fmla="*/ 6731031 h 6842205"/>
                <a:gd name="connsiteX8" fmla="*/ 361982 w 6316535"/>
                <a:gd name="connsiteY8" fmla="*/ 6797731 h 6842205"/>
                <a:gd name="connsiteX9" fmla="*/ 520764 w 6316535"/>
                <a:gd name="connsiteY9" fmla="*/ 6842205 h 6842205"/>
                <a:gd name="connsiteX10" fmla="*/ 946216 w 6316535"/>
                <a:gd name="connsiteY10" fmla="*/ 6773943 h 6842205"/>
                <a:gd name="connsiteX11" fmla="*/ 884302 w 6316535"/>
                <a:gd name="connsiteY11" fmla="*/ 5861123 h 6842205"/>
                <a:gd name="connsiteX12" fmla="*/ 1044638 w 6316535"/>
                <a:gd name="connsiteY12" fmla="*/ 5870645 h 6842205"/>
                <a:gd name="connsiteX13" fmla="*/ 1752638 w 6316535"/>
                <a:gd name="connsiteY13" fmla="*/ 6369123 h 6842205"/>
                <a:gd name="connsiteX14" fmla="*/ 2266849 w 6316535"/>
                <a:gd name="connsiteY14" fmla="*/ 5923957 h 6842205"/>
                <a:gd name="connsiteX15" fmla="*/ 2113034 w 6316535"/>
                <a:gd name="connsiteY15" fmla="*/ 5461065 h 6842205"/>
                <a:gd name="connsiteX16" fmla="*/ 2178772 w 6316535"/>
                <a:gd name="connsiteY16" fmla="*/ 5221255 h 6842205"/>
                <a:gd name="connsiteX17" fmla="*/ 2195633 w 6316535"/>
                <a:gd name="connsiteY17" fmla="*/ 5229846 h 6842205"/>
                <a:gd name="connsiteX18" fmla="*/ 2287709 w 6316535"/>
                <a:gd name="connsiteY18" fmla="*/ 5015552 h 6842205"/>
                <a:gd name="connsiteX19" fmla="*/ 3260798 w 6316535"/>
                <a:gd name="connsiteY19" fmla="*/ 5134037 h 6842205"/>
                <a:gd name="connsiteX20" fmla="*/ 3287147 w 6316535"/>
                <a:gd name="connsiteY20" fmla="*/ 6077759 h 6842205"/>
                <a:gd name="connsiteX21" fmla="*/ 4114878 w 6316535"/>
                <a:gd name="connsiteY21" fmla="*/ 6137345 h 6842205"/>
                <a:gd name="connsiteX22" fmla="*/ 4070699 w 6316535"/>
                <a:gd name="connsiteY22" fmla="*/ 5601639 h 6842205"/>
                <a:gd name="connsiteX23" fmla="*/ 4264687 w 6316535"/>
                <a:gd name="connsiteY23" fmla="*/ 5290440 h 6842205"/>
                <a:gd name="connsiteX24" fmla="*/ 4272267 w 6316535"/>
                <a:gd name="connsiteY24" fmla="*/ 5284443 h 6842205"/>
                <a:gd name="connsiteX25" fmla="*/ 4749816 w 6316535"/>
                <a:gd name="connsiteY25" fmla="*/ 4597459 h 6842205"/>
                <a:gd name="connsiteX26" fmla="*/ 4819756 w 6316535"/>
                <a:gd name="connsiteY26" fmla="*/ 4626059 h 6842205"/>
                <a:gd name="connsiteX27" fmla="*/ 4895956 w 6316535"/>
                <a:gd name="connsiteY27" fmla="*/ 4410159 h 6842205"/>
                <a:gd name="connsiteX28" fmla="*/ 4702355 w 6316535"/>
                <a:gd name="connsiteY28" fmla="*/ 4235991 h 6842205"/>
                <a:gd name="connsiteX29" fmla="*/ 4186401 w 6316535"/>
                <a:gd name="connsiteY29" fmla="*/ 3966080 h 6842205"/>
                <a:gd name="connsiteX30" fmla="*/ 3814914 w 6316535"/>
                <a:gd name="connsiteY30" fmla="*/ 3867644 h 6842205"/>
                <a:gd name="connsiteX31" fmla="*/ 3762525 w 6316535"/>
                <a:gd name="connsiteY31" fmla="*/ 3629489 h 6842205"/>
                <a:gd name="connsiteX32" fmla="*/ 3532332 w 6316535"/>
                <a:gd name="connsiteY32" fmla="*/ 3334177 h 6842205"/>
                <a:gd name="connsiteX33" fmla="*/ 3300550 w 6316535"/>
                <a:gd name="connsiteY33" fmla="*/ 3404038 h 6842205"/>
                <a:gd name="connsiteX34" fmla="*/ 3130682 w 6316535"/>
                <a:gd name="connsiteY34" fmla="*/ 3342118 h 6842205"/>
                <a:gd name="connsiteX35" fmla="*/ 3264077 w 6316535"/>
                <a:gd name="connsiteY35" fmla="*/ 3110659 h 6842205"/>
                <a:gd name="connsiteX36" fmla="*/ 3230699 w 6316535"/>
                <a:gd name="connsiteY36" fmla="*/ 2961072 h 6842205"/>
                <a:gd name="connsiteX37" fmla="*/ 3248161 w 6316535"/>
                <a:gd name="connsiteY37" fmla="*/ 2800714 h 6842205"/>
                <a:gd name="connsiteX38" fmla="*/ 3356114 w 6316535"/>
                <a:gd name="connsiteY38" fmla="*/ 2734030 h 6842205"/>
                <a:gd name="connsiteX39" fmla="*/ 3472004 w 6316535"/>
                <a:gd name="connsiteY39" fmla="*/ 2533980 h 6842205"/>
                <a:gd name="connsiteX40" fmla="*/ 3551382 w 6316535"/>
                <a:gd name="connsiteY40" fmla="*/ 2445069 h 6842205"/>
                <a:gd name="connsiteX41" fmla="*/ 3611708 w 6316535"/>
                <a:gd name="connsiteY41" fmla="*/ 2324404 h 6842205"/>
                <a:gd name="connsiteX42" fmla="*/ 3530742 w 6316535"/>
                <a:gd name="connsiteY42" fmla="*/ 2227555 h 6842205"/>
                <a:gd name="connsiteX43" fmla="*/ 3567255 w 6316535"/>
                <a:gd name="connsiteY43" fmla="*/ 2049731 h 6842205"/>
                <a:gd name="connsiteX44" fmla="*/ 3824436 w 6316535"/>
                <a:gd name="connsiteY44" fmla="*/ 1608349 h 6842205"/>
                <a:gd name="connsiteX45" fmla="*/ 3822848 w 6316535"/>
                <a:gd name="connsiteY45" fmla="*/ 1541665 h 6842205"/>
                <a:gd name="connsiteX46" fmla="*/ 3606941 w 6316535"/>
                <a:gd name="connsiteY46" fmla="*/ 1251116 h 6842205"/>
                <a:gd name="connsiteX47" fmla="*/ 3727594 w 6316535"/>
                <a:gd name="connsiteY47" fmla="*/ 1100283 h 6842205"/>
                <a:gd name="connsiteX48" fmla="*/ 3589477 w 6316535"/>
                <a:gd name="connsiteY48" fmla="*/ 928812 h 6842205"/>
                <a:gd name="connsiteX49" fmla="*/ 3679967 w 6316535"/>
                <a:gd name="connsiteY49" fmla="*/ 820849 h 6842205"/>
                <a:gd name="connsiteX50" fmla="*/ 3827650 w 6316535"/>
                <a:gd name="connsiteY50" fmla="*/ 617109 h 6842205"/>
                <a:gd name="connsiteX51" fmla="*/ 6310388 w 6316535"/>
                <a:gd name="connsiteY51" fmla="*/ 904933 h 6842205"/>
                <a:gd name="connsiteX52" fmla="*/ 6280196 w 6316535"/>
                <a:gd name="connsiteY52" fmla="*/ 833495 h 6842205"/>
                <a:gd name="connsiteX53" fmla="*/ 5884936 w 6316535"/>
                <a:gd name="connsiteY53" fmla="*/ 633447 h 6842205"/>
                <a:gd name="connsiteX54" fmla="*/ 5545882 w 6316535"/>
                <a:gd name="connsiteY54" fmla="*/ 601529 h 6842205"/>
                <a:gd name="connsiteX55" fmla="*/ 5198710 w 6316535"/>
                <a:gd name="connsiteY55" fmla="*/ 351245 h 6842205"/>
                <a:gd name="connsiteX56" fmla="*/ 4981380 w 6316535"/>
                <a:gd name="connsiteY56" fmla="*/ 197795 h 6842205"/>
                <a:gd name="connsiteX57" fmla="*/ 4610746 w 6316535"/>
                <a:gd name="connsiteY57" fmla="*/ 123184 h 6842205"/>
                <a:gd name="connsiteX58" fmla="*/ 4371366 w 6316535"/>
                <a:gd name="connsiteY58" fmla="*/ 233072 h 6842205"/>
                <a:gd name="connsiteX59" fmla="*/ 4026222 w 6316535"/>
                <a:gd name="connsiteY59" fmla="*/ 190592 h 6842205"/>
                <a:gd name="connsiteX60" fmla="*/ 3524505 w 6316535"/>
                <a:gd name="connsiteY60" fmla="*/ 389445 h 6842205"/>
                <a:gd name="connsiteX61" fmla="*/ 3408440 w 6316535"/>
                <a:gd name="connsiteY61" fmla="*/ 411193 h 6842205"/>
                <a:gd name="connsiteX62" fmla="*/ 3412899 w 6316535"/>
                <a:gd name="connsiteY62" fmla="*/ 420938 h 6842205"/>
                <a:gd name="connsiteX63" fmla="*/ 3212476 w 6316535"/>
                <a:gd name="connsiteY63" fmla="*/ 556433 h 6842205"/>
                <a:gd name="connsiteX64" fmla="*/ 3188444 w 6316535"/>
                <a:gd name="connsiteY64" fmla="*/ 603808 h 6842205"/>
                <a:gd name="connsiteX65" fmla="*/ 2878661 w 6316535"/>
                <a:gd name="connsiteY65" fmla="*/ 687254 h 6842205"/>
                <a:gd name="connsiteX66" fmla="*/ 2487686 w 6316535"/>
                <a:gd name="connsiteY66" fmla="*/ 1125597 h 6842205"/>
                <a:gd name="connsiteX67" fmla="*/ 2360686 w 6316535"/>
                <a:gd name="connsiteY67" fmla="*/ 1355809 h 6842205"/>
                <a:gd name="connsiteX68" fmla="*/ 2286106 w 6316535"/>
                <a:gd name="connsiteY68" fmla="*/ 1393909 h 6842205"/>
                <a:gd name="connsiteX69" fmla="*/ 2355956 w 6316535"/>
                <a:gd name="connsiteY69" fmla="*/ 1755859 h 6842205"/>
                <a:gd name="connsiteX70" fmla="*/ 2330556 w 6316535"/>
                <a:gd name="connsiteY70" fmla="*/ 1832059 h 6842205"/>
                <a:gd name="connsiteX71" fmla="*/ 2355956 w 6316535"/>
                <a:gd name="connsiteY71" fmla="*/ 1933659 h 6842205"/>
                <a:gd name="connsiteX72" fmla="*/ 2260706 w 6316535"/>
                <a:gd name="connsiteY72" fmla="*/ 2028909 h 6842205"/>
                <a:gd name="connsiteX73" fmla="*/ 2209906 w 6316535"/>
                <a:gd name="connsiteY73" fmla="*/ 2232109 h 6842205"/>
                <a:gd name="connsiteX74" fmla="*/ 1981306 w 6316535"/>
                <a:gd name="connsiteY74" fmla="*/ 2340059 h 6842205"/>
                <a:gd name="connsiteX75" fmla="*/ 1962256 w 6316535"/>
                <a:gd name="connsiteY75" fmla="*/ 2632159 h 6842205"/>
                <a:gd name="connsiteX76" fmla="*/ 2038456 w 6316535"/>
                <a:gd name="connsiteY76" fmla="*/ 2708359 h 6842205"/>
                <a:gd name="connsiteX77" fmla="*/ 2006706 w 6316535"/>
                <a:gd name="connsiteY77" fmla="*/ 2759159 h 6842205"/>
                <a:gd name="connsiteX78" fmla="*/ 1809856 w 6316535"/>
                <a:gd name="connsiteY78" fmla="*/ 2784559 h 6842205"/>
                <a:gd name="connsiteX79" fmla="*/ 1651106 w 6316535"/>
                <a:gd name="connsiteY79" fmla="*/ 2975059 h 6842205"/>
                <a:gd name="connsiteX80" fmla="*/ 1530456 w 6316535"/>
                <a:gd name="connsiteY80" fmla="*/ 2898859 h 6842205"/>
                <a:gd name="connsiteX81" fmla="*/ 1435206 w 6316535"/>
                <a:gd name="connsiteY81" fmla="*/ 2822659 h 6842205"/>
                <a:gd name="connsiteX82" fmla="*/ 1289156 w 6316535"/>
                <a:gd name="connsiteY82" fmla="*/ 2581359 h 6842205"/>
                <a:gd name="connsiteX83" fmla="*/ 1200256 w 6316535"/>
                <a:gd name="connsiteY83" fmla="*/ 2479759 h 6842205"/>
                <a:gd name="connsiteX84" fmla="*/ 1295506 w 6316535"/>
                <a:gd name="connsiteY84" fmla="*/ 2282909 h 6842205"/>
                <a:gd name="connsiteX85" fmla="*/ 1143106 w 6316535"/>
                <a:gd name="connsiteY85" fmla="*/ 2270209 h 6842205"/>
                <a:gd name="connsiteX86" fmla="*/ 1187556 w 6316535"/>
                <a:gd name="connsiteY86" fmla="*/ 2149559 h 6842205"/>
                <a:gd name="connsiteX87" fmla="*/ 1041506 w 6316535"/>
                <a:gd name="connsiteY87" fmla="*/ 2067009 h 6842205"/>
                <a:gd name="connsiteX88" fmla="*/ 965306 w 6316535"/>
                <a:gd name="connsiteY88" fmla="*/ 2098759 h 6842205"/>
                <a:gd name="connsiteX89" fmla="*/ 851006 w 6316535"/>
                <a:gd name="connsiteY89" fmla="*/ 2174959 h 6842205"/>
                <a:gd name="connsiteX90" fmla="*/ 806556 w 6316535"/>
                <a:gd name="connsiteY90" fmla="*/ 2359109 h 6842205"/>
                <a:gd name="connsiteX91" fmla="*/ 819256 w 6316535"/>
                <a:gd name="connsiteY91" fmla="*/ 2441659 h 6842205"/>
                <a:gd name="connsiteX92" fmla="*/ 666856 w 6316535"/>
                <a:gd name="connsiteY92" fmla="*/ 2581359 h 6842205"/>
                <a:gd name="connsiteX93" fmla="*/ 520806 w 6316535"/>
                <a:gd name="connsiteY93" fmla="*/ 2784559 h 6842205"/>
                <a:gd name="connsiteX94" fmla="*/ 520806 w 6316535"/>
                <a:gd name="connsiteY94" fmla="*/ 3000459 h 6842205"/>
                <a:gd name="connsiteX95" fmla="*/ 743056 w 6316535"/>
                <a:gd name="connsiteY95" fmla="*/ 3190959 h 6842205"/>
                <a:gd name="connsiteX96" fmla="*/ 895456 w 6316535"/>
                <a:gd name="connsiteY96" fmla="*/ 3171909 h 6842205"/>
                <a:gd name="connsiteX97" fmla="*/ 946256 w 6316535"/>
                <a:gd name="connsiteY97" fmla="*/ 3317959 h 6842205"/>
                <a:gd name="connsiteX98" fmla="*/ 1022456 w 6316535"/>
                <a:gd name="connsiteY98" fmla="*/ 3495759 h 6842205"/>
                <a:gd name="connsiteX99" fmla="*/ 1174856 w 6316535"/>
                <a:gd name="connsiteY99" fmla="*/ 3629109 h 6842205"/>
                <a:gd name="connsiteX100" fmla="*/ 1251056 w 6316535"/>
                <a:gd name="connsiteY100" fmla="*/ 3864059 h 6842205"/>
                <a:gd name="connsiteX101" fmla="*/ 984356 w 6316535"/>
                <a:gd name="connsiteY101" fmla="*/ 3832309 h 6842205"/>
                <a:gd name="connsiteX102" fmla="*/ 647806 w 6316535"/>
                <a:gd name="connsiteY102" fmla="*/ 3838659 h 6842205"/>
                <a:gd name="connsiteX103" fmla="*/ 628756 w 6316535"/>
                <a:gd name="connsiteY103" fmla="*/ 4054559 h 6842205"/>
                <a:gd name="connsiteX104" fmla="*/ 609706 w 6316535"/>
                <a:gd name="connsiteY104" fmla="*/ 4314909 h 6842205"/>
                <a:gd name="connsiteX105" fmla="*/ 622406 w 6316535"/>
                <a:gd name="connsiteY105" fmla="*/ 4518109 h 6842205"/>
                <a:gd name="connsiteX106" fmla="*/ 679556 w 6316535"/>
                <a:gd name="connsiteY106" fmla="*/ 4556209 h 6842205"/>
                <a:gd name="connsiteX107" fmla="*/ 812906 w 6316535"/>
                <a:gd name="connsiteY107" fmla="*/ 4670509 h 6842205"/>
                <a:gd name="connsiteX108" fmla="*/ 841416 w 6316535"/>
                <a:gd name="connsiteY108" fmla="*/ 4779999 h 6842205"/>
                <a:gd name="connsiteX0" fmla="*/ 841416 w 6316681"/>
                <a:gd name="connsiteY0" fmla="*/ 4779999 h 6842205"/>
                <a:gd name="connsiteX1" fmla="*/ 469970 w 6316681"/>
                <a:gd name="connsiteY1" fmla="*/ 5138801 h 6842205"/>
                <a:gd name="connsiteX2" fmla="*/ 493750 w 6316681"/>
                <a:gd name="connsiteY2" fmla="*/ 5424529 h 6842205"/>
                <a:gd name="connsiteX3" fmla="*/ 198440 w 6316681"/>
                <a:gd name="connsiteY3" fmla="*/ 5615007 h 6842205"/>
                <a:gd name="connsiteX4" fmla="*/ 33338 w 6316681"/>
                <a:gd name="connsiteY4" fmla="*/ 5934097 h 6842205"/>
                <a:gd name="connsiteX5" fmla="*/ 0 w 6316681"/>
                <a:gd name="connsiteY5" fmla="*/ 6249989 h 6842205"/>
                <a:gd name="connsiteX6" fmla="*/ 39718 w 6316681"/>
                <a:gd name="connsiteY6" fmla="*/ 6650091 h 6842205"/>
                <a:gd name="connsiteX7" fmla="*/ 325470 w 6316681"/>
                <a:gd name="connsiteY7" fmla="*/ 6731031 h 6842205"/>
                <a:gd name="connsiteX8" fmla="*/ 361982 w 6316681"/>
                <a:gd name="connsiteY8" fmla="*/ 6797731 h 6842205"/>
                <a:gd name="connsiteX9" fmla="*/ 520764 w 6316681"/>
                <a:gd name="connsiteY9" fmla="*/ 6842205 h 6842205"/>
                <a:gd name="connsiteX10" fmla="*/ 946216 w 6316681"/>
                <a:gd name="connsiteY10" fmla="*/ 6773943 h 6842205"/>
                <a:gd name="connsiteX11" fmla="*/ 884302 w 6316681"/>
                <a:gd name="connsiteY11" fmla="*/ 5861123 h 6842205"/>
                <a:gd name="connsiteX12" fmla="*/ 1044638 w 6316681"/>
                <a:gd name="connsiteY12" fmla="*/ 5870645 h 6842205"/>
                <a:gd name="connsiteX13" fmla="*/ 1752638 w 6316681"/>
                <a:gd name="connsiteY13" fmla="*/ 6369123 h 6842205"/>
                <a:gd name="connsiteX14" fmla="*/ 2266849 w 6316681"/>
                <a:gd name="connsiteY14" fmla="*/ 5923957 h 6842205"/>
                <a:gd name="connsiteX15" fmla="*/ 2113034 w 6316681"/>
                <a:gd name="connsiteY15" fmla="*/ 5461065 h 6842205"/>
                <a:gd name="connsiteX16" fmla="*/ 2178772 w 6316681"/>
                <a:gd name="connsiteY16" fmla="*/ 5221255 h 6842205"/>
                <a:gd name="connsiteX17" fmla="*/ 2195633 w 6316681"/>
                <a:gd name="connsiteY17" fmla="*/ 5229846 h 6842205"/>
                <a:gd name="connsiteX18" fmla="*/ 2287709 w 6316681"/>
                <a:gd name="connsiteY18" fmla="*/ 5015552 h 6842205"/>
                <a:gd name="connsiteX19" fmla="*/ 3260798 w 6316681"/>
                <a:gd name="connsiteY19" fmla="*/ 5134037 h 6842205"/>
                <a:gd name="connsiteX20" fmla="*/ 3287147 w 6316681"/>
                <a:gd name="connsiteY20" fmla="*/ 6077759 h 6842205"/>
                <a:gd name="connsiteX21" fmla="*/ 4114878 w 6316681"/>
                <a:gd name="connsiteY21" fmla="*/ 6137345 h 6842205"/>
                <a:gd name="connsiteX22" fmla="*/ 4070699 w 6316681"/>
                <a:gd name="connsiteY22" fmla="*/ 5601639 h 6842205"/>
                <a:gd name="connsiteX23" fmla="*/ 4264687 w 6316681"/>
                <a:gd name="connsiteY23" fmla="*/ 5290440 h 6842205"/>
                <a:gd name="connsiteX24" fmla="*/ 4272267 w 6316681"/>
                <a:gd name="connsiteY24" fmla="*/ 5284443 h 6842205"/>
                <a:gd name="connsiteX25" fmla="*/ 4749816 w 6316681"/>
                <a:gd name="connsiteY25" fmla="*/ 4597459 h 6842205"/>
                <a:gd name="connsiteX26" fmla="*/ 4819756 w 6316681"/>
                <a:gd name="connsiteY26" fmla="*/ 4626059 h 6842205"/>
                <a:gd name="connsiteX27" fmla="*/ 4895956 w 6316681"/>
                <a:gd name="connsiteY27" fmla="*/ 4410159 h 6842205"/>
                <a:gd name="connsiteX28" fmla="*/ 4702355 w 6316681"/>
                <a:gd name="connsiteY28" fmla="*/ 4235991 h 6842205"/>
                <a:gd name="connsiteX29" fmla="*/ 4186401 w 6316681"/>
                <a:gd name="connsiteY29" fmla="*/ 3966080 h 6842205"/>
                <a:gd name="connsiteX30" fmla="*/ 3814914 w 6316681"/>
                <a:gd name="connsiteY30" fmla="*/ 3867644 h 6842205"/>
                <a:gd name="connsiteX31" fmla="*/ 3762525 w 6316681"/>
                <a:gd name="connsiteY31" fmla="*/ 3629489 h 6842205"/>
                <a:gd name="connsiteX32" fmla="*/ 3532332 w 6316681"/>
                <a:gd name="connsiteY32" fmla="*/ 3334177 h 6842205"/>
                <a:gd name="connsiteX33" fmla="*/ 3300550 w 6316681"/>
                <a:gd name="connsiteY33" fmla="*/ 3404038 h 6842205"/>
                <a:gd name="connsiteX34" fmla="*/ 3130682 w 6316681"/>
                <a:gd name="connsiteY34" fmla="*/ 3342118 h 6842205"/>
                <a:gd name="connsiteX35" fmla="*/ 3264077 w 6316681"/>
                <a:gd name="connsiteY35" fmla="*/ 3110659 h 6842205"/>
                <a:gd name="connsiteX36" fmla="*/ 3230699 w 6316681"/>
                <a:gd name="connsiteY36" fmla="*/ 2961072 h 6842205"/>
                <a:gd name="connsiteX37" fmla="*/ 3248161 w 6316681"/>
                <a:gd name="connsiteY37" fmla="*/ 2800714 h 6842205"/>
                <a:gd name="connsiteX38" fmla="*/ 3356114 w 6316681"/>
                <a:gd name="connsiteY38" fmla="*/ 2734030 h 6842205"/>
                <a:gd name="connsiteX39" fmla="*/ 3472004 w 6316681"/>
                <a:gd name="connsiteY39" fmla="*/ 2533980 h 6842205"/>
                <a:gd name="connsiteX40" fmla="*/ 3551382 w 6316681"/>
                <a:gd name="connsiteY40" fmla="*/ 2445069 h 6842205"/>
                <a:gd name="connsiteX41" fmla="*/ 3611708 w 6316681"/>
                <a:gd name="connsiteY41" fmla="*/ 2324404 h 6842205"/>
                <a:gd name="connsiteX42" fmla="*/ 3530742 w 6316681"/>
                <a:gd name="connsiteY42" fmla="*/ 2227555 h 6842205"/>
                <a:gd name="connsiteX43" fmla="*/ 3567255 w 6316681"/>
                <a:gd name="connsiteY43" fmla="*/ 2049731 h 6842205"/>
                <a:gd name="connsiteX44" fmla="*/ 3824436 w 6316681"/>
                <a:gd name="connsiteY44" fmla="*/ 1608349 h 6842205"/>
                <a:gd name="connsiteX45" fmla="*/ 3822848 w 6316681"/>
                <a:gd name="connsiteY45" fmla="*/ 1541665 h 6842205"/>
                <a:gd name="connsiteX46" fmla="*/ 3606941 w 6316681"/>
                <a:gd name="connsiteY46" fmla="*/ 1251116 h 6842205"/>
                <a:gd name="connsiteX47" fmla="*/ 3727594 w 6316681"/>
                <a:gd name="connsiteY47" fmla="*/ 1100283 h 6842205"/>
                <a:gd name="connsiteX48" fmla="*/ 3589477 w 6316681"/>
                <a:gd name="connsiteY48" fmla="*/ 928812 h 6842205"/>
                <a:gd name="connsiteX49" fmla="*/ 3679967 w 6316681"/>
                <a:gd name="connsiteY49" fmla="*/ 820849 h 6842205"/>
                <a:gd name="connsiteX50" fmla="*/ 3827650 w 6316681"/>
                <a:gd name="connsiteY50" fmla="*/ 617109 h 6842205"/>
                <a:gd name="connsiteX51" fmla="*/ 6310534 w 6316681"/>
                <a:gd name="connsiteY51" fmla="*/ 905043 h 6842205"/>
                <a:gd name="connsiteX52" fmla="*/ 6280196 w 6316681"/>
                <a:gd name="connsiteY52" fmla="*/ 833495 h 6842205"/>
                <a:gd name="connsiteX53" fmla="*/ 5884936 w 6316681"/>
                <a:gd name="connsiteY53" fmla="*/ 633447 h 6842205"/>
                <a:gd name="connsiteX54" fmla="*/ 5545882 w 6316681"/>
                <a:gd name="connsiteY54" fmla="*/ 601529 h 6842205"/>
                <a:gd name="connsiteX55" fmla="*/ 5198710 w 6316681"/>
                <a:gd name="connsiteY55" fmla="*/ 351245 h 6842205"/>
                <a:gd name="connsiteX56" fmla="*/ 4981380 w 6316681"/>
                <a:gd name="connsiteY56" fmla="*/ 197795 h 6842205"/>
                <a:gd name="connsiteX57" fmla="*/ 4610746 w 6316681"/>
                <a:gd name="connsiteY57" fmla="*/ 123184 h 6842205"/>
                <a:gd name="connsiteX58" fmla="*/ 4371366 w 6316681"/>
                <a:gd name="connsiteY58" fmla="*/ 233072 h 6842205"/>
                <a:gd name="connsiteX59" fmla="*/ 4026222 w 6316681"/>
                <a:gd name="connsiteY59" fmla="*/ 190592 h 6842205"/>
                <a:gd name="connsiteX60" fmla="*/ 3524505 w 6316681"/>
                <a:gd name="connsiteY60" fmla="*/ 389445 h 6842205"/>
                <a:gd name="connsiteX61" fmla="*/ 3408440 w 6316681"/>
                <a:gd name="connsiteY61" fmla="*/ 411193 h 6842205"/>
                <a:gd name="connsiteX62" fmla="*/ 3412899 w 6316681"/>
                <a:gd name="connsiteY62" fmla="*/ 420938 h 6842205"/>
                <a:gd name="connsiteX63" fmla="*/ 3212476 w 6316681"/>
                <a:gd name="connsiteY63" fmla="*/ 556433 h 6842205"/>
                <a:gd name="connsiteX64" fmla="*/ 3188444 w 6316681"/>
                <a:gd name="connsiteY64" fmla="*/ 603808 h 6842205"/>
                <a:gd name="connsiteX65" fmla="*/ 2878661 w 6316681"/>
                <a:gd name="connsiteY65" fmla="*/ 687254 h 6842205"/>
                <a:gd name="connsiteX66" fmla="*/ 2487686 w 6316681"/>
                <a:gd name="connsiteY66" fmla="*/ 1125597 h 6842205"/>
                <a:gd name="connsiteX67" fmla="*/ 2360686 w 6316681"/>
                <a:gd name="connsiteY67" fmla="*/ 1355809 h 6842205"/>
                <a:gd name="connsiteX68" fmla="*/ 2286106 w 6316681"/>
                <a:gd name="connsiteY68" fmla="*/ 1393909 h 6842205"/>
                <a:gd name="connsiteX69" fmla="*/ 2355956 w 6316681"/>
                <a:gd name="connsiteY69" fmla="*/ 1755859 h 6842205"/>
                <a:gd name="connsiteX70" fmla="*/ 2330556 w 6316681"/>
                <a:gd name="connsiteY70" fmla="*/ 1832059 h 6842205"/>
                <a:gd name="connsiteX71" fmla="*/ 2355956 w 6316681"/>
                <a:gd name="connsiteY71" fmla="*/ 1933659 h 6842205"/>
                <a:gd name="connsiteX72" fmla="*/ 2260706 w 6316681"/>
                <a:gd name="connsiteY72" fmla="*/ 2028909 h 6842205"/>
                <a:gd name="connsiteX73" fmla="*/ 2209906 w 6316681"/>
                <a:gd name="connsiteY73" fmla="*/ 2232109 h 6842205"/>
                <a:gd name="connsiteX74" fmla="*/ 1981306 w 6316681"/>
                <a:gd name="connsiteY74" fmla="*/ 2340059 h 6842205"/>
                <a:gd name="connsiteX75" fmla="*/ 1962256 w 6316681"/>
                <a:gd name="connsiteY75" fmla="*/ 2632159 h 6842205"/>
                <a:gd name="connsiteX76" fmla="*/ 2038456 w 6316681"/>
                <a:gd name="connsiteY76" fmla="*/ 2708359 h 6842205"/>
                <a:gd name="connsiteX77" fmla="*/ 2006706 w 6316681"/>
                <a:gd name="connsiteY77" fmla="*/ 2759159 h 6842205"/>
                <a:gd name="connsiteX78" fmla="*/ 1809856 w 6316681"/>
                <a:gd name="connsiteY78" fmla="*/ 2784559 h 6842205"/>
                <a:gd name="connsiteX79" fmla="*/ 1651106 w 6316681"/>
                <a:gd name="connsiteY79" fmla="*/ 2975059 h 6842205"/>
                <a:gd name="connsiteX80" fmla="*/ 1530456 w 6316681"/>
                <a:gd name="connsiteY80" fmla="*/ 2898859 h 6842205"/>
                <a:gd name="connsiteX81" fmla="*/ 1435206 w 6316681"/>
                <a:gd name="connsiteY81" fmla="*/ 2822659 h 6842205"/>
                <a:gd name="connsiteX82" fmla="*/ 1289156 w 6316681"/>
                <a:gd name="connsiteY82" fmla="*/ 2581359 h 6842205"/>
                <a:gd name="connsiteX83" fmla="*/ 1200256 w 6316681"/>
                <a:gd name="connsiteY83" fmla="*/ 2479759 h 6842205"/>
                <a:gd name="connsiteX84" fmla="*/ 1295506 w 6316681"/>
                <a:gd name="connsiteY84" fmla="*/ 2282909 h 6842205"/>
                <a:gd name="connsiteX85" fmla="*/ 1143106 w 6316681"/>
                <a:gd name="connsiteY85" fmla="*/ 2270209 h 6842205"/>
                <a:gd name="connsiteX86" fmla="*/ 1187556 w 6316681"/>
                <a:gd name="connsiteY86" fmla="*/ 2149559 h 6842205"/>
                <a:gd name="connsiteX87" fmla="*/ 1041506 w 6316681"/>
                <a:gd name="connsiteY87" fmla="*/ 2067009 h 6842205"/>
                <a:gd name="connsiteX88" fmla="*/ 965306 w 6316681"/>
                <a:gd name="connsiteY88" fmla="*/ 2098759 h 6842205"/>
                <a:gd name="connsiteX89" fmla="*/ 851006 w 6316681"/>
                <a:gd name="connsiteY89" fmla="*/ 2174959 h 6842205"/>
                <a:gd name="connsiteX90" fmla="*/ 806556 w 6316681"/>
                <a:gd name="connsiteY90" fmla="*/ 2359109 h 6842205"/>
                <a:gd name="connsiteX91" fmla="*/ 819256 w 6316681"/>
                <a:gd name="connsiteY91" fmla="*/ 2441659 h 6842205"/>
                <a:gd name="connsiteX92" fmla="*/ 666856 w 6316681"/>
                <a:gd name="connsiteY92" fmla="*/ 2581359 h 6842205"/>
                <a:gd name="connsiteX93" fmla="*/ 520806 w 6316681"/>
                <a:gd name="connsiteY93" fmla="*/ 2784559 h 6842205"/>
                <a:gd name="connsiteX94" fmla="*/ 520806 w 6316681"/>
                <a:gd name="connsiteY94" fmla="*/ 3000459 h 6842205"/>
                <a:gd name="connsiteX95" fmla="*/ 743056 w 6316681"/>
                <a:gd name="connsiteY95" fmla="*/ 3190959 h 6842205"/>
                <a:gd name="connsiteX96" fmla="*/ 895456 w 6316681"/>
                <a:gd name="connsiteY96" fmla="*/ 3171909 h 6842205"/>
                <a:gd name="connsiteX97" fmla="*/ 946256 w 6316681"/>
                <a:gd name="connsiteY97" fmla="*/ 3317959 h 6842205"/>
                <a:gd name="connsiteX98" fmla="*/ 1022456 w 6316681"/>
                <a:gd name="connsiteY98" fmla="*/ 3495759 h 6842205"/>
                <a:gd name="connsiteX99" fmla="*/ 1174856 w 6316681"/>
                <a:gd name="connsiteY99" fmla="*/ 3629109 h 6842205"/>
                <a:gd name="connsiteX100" fmla="*/ 1251056 w 6316681"/>
                <a:gd name="connsiteY100" fmla="*/ 3864059 h 6842205"/>
                <a:gd name="connsiteX101" fmla="*/ 984356 w 6316681"/>
                <a:gd name="connsiteY101" fmla="*/ 3832309 h 6842205"/>
                <a:gd name="connsiteX102" fmla="*/ 647806 w 6316681"/>
                <a:gd name="connsiteY102" fmla="*/ 3838659 h 6842205"/>
                <a:gd name="connsiteX103" fmla="*/ 628756 w 6316681"/>
                <a:gd name="connsiteY103" fmla="*/ 4054559 h 6842205"/>
                <a:gd name="connsiteX104" fmla="*/ 609706 w 6316681"/>
                <a:gd name="connsiteY104" fmla="*/ 4314909 h 6842205"/>
                <a:gd name="connsiteX105" fmla="*/ 622406 w 6316681"/>
                <a:gd name="connsiteY105" fmla="*/ 4518109 h 6842205"/>
                <a:gd name="connsiteX106" fmla="*/ 679556 w 6316681"/>
                <a:gd name="connsiteY106" fmla="*/ 4556209 h 6842205"/>
                <a:gd name="connsiteX107" fmla="*/ 812906 w 6316681"/>
                <a:gd name="connsiteY107" fmla="*/ 4670509 h 6842205"/>
                <a:gd name="connsiteX108" fmla="*/ 841416 w 6316681"/>
                <a:gd name="connsiteY108" fmla="*/ 4779999 h 6842205"/>
                <a:gd name="connsiteX0" fmla="*/ 841416 w 6316681"/>
                <a:gd name="connsiteY0" fmla="*/ 4779999 h 6842205"/>
                <a:gd name="connsiteX1" fmla="*/ 469970 w 6316681"/>
                <a:gd name="connsiteY1" fmla="*/ 5138801 h 6842205"/>
                <a:gd name="connsiteX2" fmla="*/ 493750 w 6316681"/>
                <a:gd name="connsiteY2" fmla="*/ 5424529 h 6842205"/>
                <a:gd name="connsiteX3" fmla="*/ 198440 w 6316681"/>
                <a:gd name="connsiteY3" fmla="*/ 5615007 h 6842205"/>
                <a:gd name="connsiteX4" fmla="*/ 33338 w 6316681"/>
                <a:gd name="connsiteY4" fmla="*/ 5934097 h 6842205"/>
                <a:gd name="connsiteX5" fmla="*/ 0 w 6316681"/>
                <a:gd name="connsiteY5" fmla="*/ 6249989 h 6842205"/>
                <a:gd name="connsiteX6" fmla="*/ 39718 w 6316681"/>
                <a:gd name="connsiteY6" fmla="*/ 6650091 h 6842205"/>
                <a:gd name="connsiteX7" fmla="*/ 325470 w 6316681"/>
                <a:gd name="connsiteY7" fmla="*/ 6731031 h 6842205"/>
                <a:gd name="connsiteX8" fmla="*/ 361982 w 6316681"/>
                <a:gd name="connsiteY8" fmla="*/ 6797731 h 6842205"/>
                <a:gd name="connsiteX9" fmla="*/ 520764 w 6316681"/>
                <a:gd name="connsiteY9" fmla="*/ 6842205 h 6842205"/>
                <a:gd name="connsiteX10" fmla="*/ 946216 w 6316681"/>
                <a:gd name="connsiteY10" fmla="*/ 6773943 h 6842205"/>
                <a:gd name="connsiteX11" fmla="*/ 884302 w 6316681"/>
                <a:gd name="connsiteY11" fmla="*/ 5861123 h 6842205"/>
                <a:gd name="connsiteX12" fmla="*/ 1044638 w 6316681"/>
                <a:gd name="connsiteY12" fmla="*/ 5870645 h 6842205"/>
                <a:gd name="connsiteX13" fmla="*/ 1752638 w 6316681"/>
                <a:gd name="connsiteY13" fmla="*/ 6369123 h 6842205"/>
                <a:gd name="connsiteX14" fmla="*/ 2266849 w 6316681"/>
                <a:gd name="connsiteY14" fmla="*/ 5923957 h 6842205"/>
                <a:gd name="connsiteX15" fmla="*/ 2113034 w 6316681"/>
                <a:gd name="connsiteY15" fmla="*/ 5461065 h 6842205"/>
                <a:gd name="connsiteX16" fmla="*/ 2178772 w 6316681"/>
                <a:gd name="connsiteY16" fmla="*/ 5221255 h 6842205"/>
                <a:gd name="connsiteX17" fmla="*/ 2195633 w 6316681"/>
                <a:gd name="connsiteY17" fmla="*/ 5229846 h 6842205"/>
                <a:gd name="connsiteX18" fmla="*/ 2287709 w 6316681"/>
                <a:gd name="connsiteY18" fmla="*/ 5015552 h 6842205"/>
                <a:gd name="connsiteX19" fmla="*/ 3260798 w 6316681"/>
                <a:gd name="connsiteY19" fmla="*/ 5134037 h 6842205"/>
                <a:gd name="connsiteX20" fmla="*/ 3287147 w 6316681"/>
                <a:gd name="connsiteY20" fmla="*/ 6077759 h 6842205"/>
                <a:gd name="connsiteX21" fmla="*/ 4114878 w 6316681"/>
                <a:gd name="connsiteY21" fmla="*/ 6137345 h 6842205"/>
                <a:gd name="connsiteX22" fmla="*/ 4070699 w 6316681"/>
                <a:gd name="connsiteY22" fmla="*/ 5601639 h 6842205"/>
                <a:gd name="connsiteX23" fmla="*/ 4264687 w 6316681"/>
                <a:gd name="connsiteY23" fmla="*/ 5290440 h 6842205"/>
                <a:gd name="connsiteX24" fmla="*/ 4272267 w 6316681"/>
                <a:gd name="connsiteY24" fmla="*/ 5284443 h 6842205"/>
                <a:gd name="connsiteX25" fmla="*/ 4749816 w 6316681"/>
                <a:gd name="connsiteY25" fmla="*/ 4597459 h 6842205"/>
                <a:gd name="connsiteX26" fmla="*/ 4819756 w 6316681"/>
                <a:gd name="connsiteY26" fmla="*/ 4626059 h 6842205"/>
                <a:gd name="connsiteX27" fmla="*/ 4895956 w 6316681"/>
                <a:gd name="connsiteY27" fmla="*/ 4410159 h 6842205"/>
                <a:gd name="connsiteX28" fmla="*/ 4702355 w 6316681"/>
                <a:gd name="connsiteY28" fmla="*/ 4235991 h 6842205"/>
                <a:gd name="connsiteX29" fmla="*/ 4186401 w 6316681"/>
                <a:gd name="connsiteY29" fmla="*/ 3966080 h 6842205"/>
                <a:gd name="connsiteX30" fmla="*/ 3814914 w 6316681"/>
                <a:gd name="connsiteY30" fmla="*/ 3867644 h 6842205"/>
                <a:gd name="connsiteX31" fmla="*/ 3762525 w 6316681"/>
                <a:gd name="connsiteY31" fmla="*/ 3629489 h 6842205"/>
                <a:gd name="connsiteX32" fmla="*/ 3532332 w 6316681"/>
                <a:gd name="connsiteY32" fmla="*/ 3334177 h 6842205"/>
                <a:gd name="connsiteX33" fmla="*/ 3300550 w 6316681"/>
                <a:gd name="connsiteY33" fmla="*/ 3404038 h 6842205"/>
                <a:gd name="connsiteX34" fmla="*/ 3130682 w 6316681"/>
                <a:gd name="connsiteY34" fmla="*/ 3342118 h 6842205"/>
                <a:gd name="connsiteX35" fmla="*/ 3264077 w 6316681"/>
                <a:gd name="connsiteY35" fmla="*/ 3110659 h 6842205"/>
                <a:gd name="connsiteX36" fmla="*/ 3230699 w 6316681"/>
                <a:gd name="connsiteY36" fmla="*/ 2961072 h 6842205"/>
                <a:gd name="connsiteX37" fmla="*/ 3248161 w 6316681"/>
                <a:gd name="connsiteY37" fmla="*/ 2800714 h 6842205"/>
                <a:gd name="connsiteX38" fmla="*/ 3356114 w 6316681"/>
                <a:gd name="connsiteY38" fmla="*/ 2734030 h 6842205"/>
                <a:gd name="connsiteX39" fmla="*/ 3472004 w 6316681"/>
                <a:gd name="connsiteY39" fmla="*/ 2533980 h 6842205"/>
                <a:gd name="connsiteX40" fmla="*/ 3551382 w 6316681"/>
                <a:gd name="connsiteY40" fmla="*/ 2445069 h 6842205"/>
                <a:gd name="connsiteX41" fmla="*/ 3611708 w 6316681"/>
                <a:gd name="connsiteY41" fmla="*/ 2324404 h 6842205"/>
                <a:gd name="connsiteX42" fmla="*/ 3530742 w 6316681"/>
                <a:gd name="connsiteY42" fmla="*/ 2227555 h 6842205"/>
                <a:gd name="connsiteX43" fmla="*/ 3567255 w 6316681"/>
                <a:gd name="connsiteY43" fmla="*/ 2049731 h 6842205"/>
                <a:gd name="connsiteX44" fmla="*/ 3824436 w 6316681"/>
                <a:gd name="connsiteY44" fmla="*/ 1608349 h 6842205"/>
                <a:gd name="connsiteX45" fmla="*/ 3822848 w 6316681"/>
                <a:gd name="connsiteY45" fmla="*/ 1541665 h 6842205"/>
                <a:gd name="connsiteX46" fmla="*/ 3606941 w 6316681"/>
                <a:gd name="connsiteY46" fmla="*/ 1251116 h 6842205"/>
                <a:gd name="connsiteX47" fmla="*/ 3727594 w 6316681"/>
                <a:gd name="connsiteY47" fmla="*/ 1100283 h 6842205"/>
                <a:gd name="connsiteX48" fmla="*/ 3589477 w 6316681"/>
                <a:gd name="connsiteY48" fmla="*/ 928812 h 6842205"/>
                <a:gd name="connsiteX49" fmla="*/ 3679967 w 6316681"/>
                <a:gd name="connsiteY49" fmla="*/ 820849 h 6842205"/>
                <a:gd name="connsiteX50" fmla="*/ 3827650 w 6316681"/>
                <a:gd name="connsiteY50" fmla="*/ 617109 h 6842205"/>
                <a:gd name="connsiteX51" fmla="*/ 6310534 w 6316681"/>
                <a:gd name="connsiteY51" fmla="*/ 905043 h 6842205"/>
                <a:gd name="connsiteX52" fmla="*/ 6280196 w 6316681"/>
                <a:gd name="connsiteY52" fmla="*/ 833495 h 6842205"/>
                <a:gd name="connsiteX53" fmla="*/ 5884936 w 6316681"/>
                <a:gd name="connsiteY53" fmla="*/ 633447 h 6842205"/>
                <a:gd name="connsiteX54" fmla="*/ 5545882 w 6316681"/>
                <a:gd name="connsiteY54" fmla="*/ 601529 h 6842205"/>
                <a:gd name="connsiteX55" fmla="*/ 5198710 w 6316681"/>
                <a:gd name="connsiteY55" fmla="*/ 351245 h 6842205"/>
                <a:gd name="connsiteX56" fmla="*/ 4981380 w 6316681"/>
                <a:gd name="connsiteY56" fmla="*/ 197795 h 6842205"/>
                <a:gd name="connsiteX57" fmla="*/ 4610746 w 6316681"/>
                <a:gd name="connsiteY57" fmla="*/ 123184 h 6842205"/>
                <a:gd name="connsiteX58" fmla="*/ 4371366 w 6316681"/>
                <a:gd name="connsiteY58" fmla="*/ 233072 h 6842205"/>
                <a:gd name="connsiteX59" fmla="*/ 4026222 w 6316681"/>
                <a:gd name="connsiteY59" fmla="*/ 190592 h 6842205"/>
                <a:gd name="connsiteX60" fmla="*/ 3524505 w 6316681"/>
                <a:gd name="connsiteY60" fmla="*/ 389445 h 6842205"/>
                <a:gd name="connsiteX61" fmla="*/ 3408440 w 6316681"/>
                <a:gd name="connsiteY61" fmla="*/ 411193 h 6842205"/>
                <a:gd name="connsiteX62" fmla="*/ 3412899 w 6316681"/>
                <a:gd name="connsiteY62" fmla="*/ 420938 h 6842205"/>
                <a:gd name="connsiteX63" fmla="*/ 3212476 w 6316681"/>
                <a:gd name="connsiteY63" fmla="*/ 556433 h 6842205"/>
                <a:gd name="connsiteX64" fmla="*/ 3188444 w 6316681"/>
                <a:gd name="connsiteY64" fmla="*/ 603808 h 6842205"/>
                <a:gd name="connsiteX65" fmla="*/ 2878661 w 6316681"/>
                <a:gd name="connsiteY65" fmla="*/ 687254 h 6842205"/>
                <a:gd name="connsiteX66" fmla="*/ 2487686 w 6316681"/>
                <a:gd name="connsiteY66" fmla="*/ 1125597 h 6842205"/>
                <a:gd name="connsiteX67" fmla="*/ 2360686 w 6316681"/>
                <a:gd name="connsiteY67" fmla="*/ 1355809 h 6842205"/>
                <a:gd name="connsiteX68" fmla="*/ 2286106 w 6316681"/>
                <a:gd name="connsiteY68" fmla="*/ 1393909 h 6842205"/>
                <a:gd name="connsiteX69" fmla="*/ 2355956 w 6316681"/>
                <a:gd name="connsiteY69" fmla="*/ 1755859 h 6842205"/>
                <a:gd name="connsiteX70" fmla="*/ 2330556 w 6316681"/>
                <a:gd name="connsiteY70" fmla="*/ 1832059 h 6842205"/>
                <a:gd name="connsiteX71" fmla="*/ 2355956 w 6316681"/>
                <a:gd name="connsiteY71" fmla="*/ 1933659 h 6842205"/>
                <a:gd name="connsiteX72" fmla="*/ 2260706 w 6316681"/>
                <a:gd name="connsiteY72" fmla="*/ 2028909 h 6842205"/>
                <a:gd name="connsiteX73" fmla="*/ 2209906 w 6316681"/>
                <a:gd name="connsiteY73" fmla="*/ 2232109 h 6842205"/>
                <a:gd name="connsiteX74" fmla="*/ 1981306 w 6316681"/>
                <a:gd name="connsiteY74" fmla="*/ 2340059 h 6842205"/>
                <a:gd name="connsiteX75" fmla="*/ 1962256 w 6316681"/>
                <a:gd name="connsiteY75" fmla="*/ 2632159 h 6842205"/>
                <a:gd name="connsiteX76" fmla="*/ 2038456 w 6316681"/>
                <a:gd name="connsiteY76" fmla="*/ 2708359 h 6842205"/>
                <a:gd name="connsiteX77" fmla="*/ 2006706 w 6316681"/>
                <a:gd name="connsiteY77" fmla="*/ 2759159 h 6842205"/>
                <a:gd name="connsiteX78" fmla="*/ 1809856 w 6316681"/>
                <a:gd name="connsiteY78" fmla="*/ 2784559 h 6842205"/>
                <a:gd name="connsiteX79" fmla="*/ 1651106 w 6316681"/>
                <a:gd name="connsiteY79" fmla="*/ 2975059 h 6842205"/>
                <a:gd name="connsiteX80" fmla="*/ 1530456 w 6316681"/>
                <a:gd name="connsiteY80" fmla="*/ 2898859 h 6842205"/>
                <a:gd name="connsiteX81" fmla="*/ 1435206 w 6316681"/>
                <a:gd name="connsiteY81" fmla="*/ 2822659 h 6842205"/>
                <a:gd name="connsiteX82" fmla="*/ 1289156 w 6316681"/>
                <a:gd name="connsiteY82" fmla="*/ 2581359 h 6842205"/>
                <a:gd name="connsiteX83" fmla="*/ 1200256 w 6316681"/>
                <a:gd name="connsiteY83" fmla="*/ 2479759 h 6842205"/>
                <a:gd name="connsiteX84" fmla="*/ 1295506 w 6316681"/>
                <a:gd name="connsiteY84" fmla="*/ 2282909 h 6842205"/>
                <a:gd name="connsiteX85" fmla="*/ 1143106 w 6316681"/>
                <a:gd name="connsiteY85" fmla="*/ 2270209 h 6842205"/>
                <a:gd name="connsiteX86" fmla="*/ 1187556 w 6316681"/>
                <a:gd name="connsiteY86" fmla="*/ 2149559 h 6842205"/>
                <a:gd name="connsiteX87" fmla="*/ 1041506 w 6316681"/>
                <a:gd name="connsiteY87" fmla="*/ 2067009 h 6842205"/>
                <a:gd name="connsiteX88" fmla="*/ 965306 w 6316681"/>
                <a:gd name="connsiteY88" fmla="*/ 2098759 h 6842205"/>
                <a:gd name="connsiteX89" fmla="*/ 851006 w 6316681"/>
                <a:gd name="connsiteY89" fmla="*/ 2174959 h 6842205"/>
                <a:gd name="connsiteX90" fmla="*/ 806556 w 6316681"/>
                <a:gd name="connsiteY90" fmla="*/ 2359109 h 6842205"/>
                <a:gd name="connsiteX91" fmla="*/ 819256 w 6316681"/>
                <a:gd name="connsiteY91" fmla="*/ 2441659 h 6842205"/>
                <a:gd name="connsiteX92" fmla="*/ 666856 w 6316681"/>
                <a:gd name="connsiteY92" fmla="*/ 2581359 h 6842205"/>
                <a:gd name="connsiteX93" fmla="*/ 520806 w 6316681"/>
                <a:gd name="connsiteY93" fmla="*/ 2784559 h 6842205"/>
                <a:gd name="connsiteX94" fmla="*/ 520806 w 6316681"/>
                <a:gd name="connsiteY94" fmla="*/ 3000459 h 6842205"/>
                <a:gd name="connsiteX95" fmla="*/ 743056 w 6316681"/>
                <a:gd name="connsiteY95" fmla="*/ 3190959 h 6842205"/>
                <a:gd name="connsiteX96" fmla="*/ 895456 w 6316681"/>
                <a:gd name="connsiteY96" fmla="*/ 3171909 h 6842205"/>
                <a:gd name="connsiteX97" fmla="*/ 946256 w 6316681"/>
                <a:gd name="connsiteY97" fmla="*/ 3317959 h 6842205"/>
                <a:gd name="connsiteX98" fmla="*/ 1022456 w 6316681"/>
                <a:gd name="connsiteY98" fmla="*/ 3495759 h 6842205"/>
                <a:gd name="connsiteX99" fmla="*/ 1174856 w 6316681"/>
                <a:gd name="connsiteY99" fmla="*/ 3629109 h 6842205"/>
                <a:gd name="connsiteX100" fmla="*/ 1251056 w 6316681"/>
                <a:gd name="connsiteY100" fmla="*/ 3864059 h 6842205"/>
                <a:gd name="connsiteX101" fmla="*/ 984356 w 6316681"/>
                <a:gd name="connsiteY101" fmla="*/ 3832309 h 6842205"/>
                <a:gd name="connsiteX102" fmla="*/ 647806 w 6316681"/>
                <a:gd name="connsiteY102" fmla="*/ 3838659 h 6842205"/>
                <a:gd name="connsiteX103" fmla="*/ 628756 w 6316681"/>
                <a:gd name="connsiteY103" fmla="*/ 4054559 h 6842205"/>
                <a:gd name="connsiteX104" fmla="*/ 609706 w 6316681"/>
                <a:gd name="connsiteY104" fmla="*/ 4314909 h 6842205"/>
                <a:gd name="connsiteX105" fmla="*/ 622406 w 6316681"/>
                <a:gd name="connsiteY105" fmla="*/ 4518109 h 6842205"/>
                <a:gd name="connsiteX106" fmla="*/ 679556 w 6316681"/>
                <a:gd name="connsiteY106" fmla="*/ 4556209 h 6842205"/>
                <a:gd name="connsiteX107" fmla="*/ 812906 w 6316681"/>
                <a:gd name="connsiteY107" fmla="*/ 4670509 h 6842205"/>
                <a:gd name="connsiteX108" fmla="*/ 841416 w 6316681"/>
                <a:gd name="connsiteY108" fmla="*/ 4779999 h 6842205"/>
                <a:gd name="connsiteX0" fmla="*/ 841416 w 6316681"/>
                <a:gd name="connsiteY0" fmla="*/ 4779999 h 6842205"/>
                <a:gd name="connsiteX1" fmla="*/ 469970 w 6316681"/>
                <a:gd name="connsiteY1" fmla="*/ 5138801 h 6842205"/>
                <a:gd name="connsiteX2" fmla="*/ 493750 w 6316681"/>
                <a:gd name="connsiteY2" fmla="*/ 5424529 h 6842205"/>
                <a:gd name="connsiteX3" fmla="*/ 198440 w 6316681"/>
                <a:gd name="connsiteY3" fmla="*/ 5615007 h 6842205"/>
                <a:gd name="connsiteX4" fmla="*/ 33338 w 6316681"/>
                <a:gd name="connsiteY4" fmla="*/ 5934097 h 6842205"/>
                <a:gd name="connsiteX5" fmla="*/ 0 w 6316681"/>
                <a:gd name="connsiteY5" fmla="*/ 6249989 h 6842205"/>
                <a:gd name="connsiteX6" fmla="*/ 39718 w 6316681"/>
                <a:gd name="connsiteY6" fmla="*/ 6650091 h 6842205"/>
                <a:gd name="connsiteX7" fmla="*/ 325470 w 6316681"/>
                <a:gd name="connsiteY7" fmla="*/ 6731031 h 6842205"/>
                <a:gd name="connsiteX8" fmla="*/ 361982 w 6316681"/>
                <a:gd name="connsiteY8" fmla="*/ 6797731 h 6842205"/>
                <a:gd name="connsiteX9" fmla="*/ 520764 w 6316681"/>
                <a:gd name="connsiteY9" fmla="*/ 6842205 h 6842205"/>
                <a:gd name="connsiteX10" fmla="*/ 946216 w 6316681"/>
                <a:gd name="connsiteY10" fmla="*/ 6773943 h 6842205"/>
                <a:gd name="connsiteX11" fmla="*/ 884302 w 6316681"/>
                <a:gd name="connsiteY11" fmla="*/ 5861123 h 6842205"/>
                <a:gd name="connsiteX12" fmla="*/ 1044638 w 6316681"/>
                <a:gd name="connsiteY12" fmla="*/ 5870645 h 6842205"/>
                <a:gd name="connsiteX13" fmla="*/ 1752638 w 6316681"/>
                <a:gd name="connsiteY13" fmla="*/ 6369123 h 6842205"/>
                <a:gd name="connsiteX14" fmla="*/ 2266849 w 6316681"/>
                <a:gd name="connsiteY14" fmla="*/ 5923957 h 6842205"/>
                <a:gd name="connsiteX15" fmla="*/ 2113034 w 6316681"/>
                <a:gd name="connsiteY15" fmla="*/ 5461065 h 6842205"/>
                <a:gd name="connsiteX16" fmla="*/ 2178772 w 6316681"/>
                <a:gd name="connsiteY16" fmla="*/ 5221255 h 6842205"/>
                <a:gd name="connsiteX17" fmla="*/ 2195633 w 6316681"/>
                <a:gd name="connsiteY17" fmla="*/ 5229846 h 6842205"/>
                <a:gd name="connsiteX18" fmla="*/ 2287709 w 6316681"/>
                <a:gd name="connsiteY18" fmla="*/ 5015552 h 6842205"/>
                <a:gd name="connsiteX19" fmla="*/ 3260798 w 6316681"/>
                <a:gd name="connsiteY19" fmla="*/ 5134037 h 6842205"/>
                <a:gd name="connsiteX20" fmla="*/ 3287147 w 6316681"/>
                <a:gd name="connsiteY20" fmla="*/ 6077759 h 6842205"/>
                <a:gd name="connsiteX21" fmla="*/ 4114878 w 6316681"/>
                <a:gd name="connsiteY21" fmla="*/ 6137345 h 6842205"/>
                <a:gd name="connsiteX22" fmla="*/ 4070699 w 6316681"/>
                <a:gd name="connsiteY22" fmla="*/ 5601639 h 6842205"/>
                <a:gd name="connsiteX23" fmla="*/ 4264687 w 6316681"/>
                <a:gd name="connsiteY23" fmla="*/ 5290440 h 6842205"/>
                <a:gd name="connsiteX24" fmla="*/ 4272267 w 6316681"/>
                <a:gd name="connsiteY24" fmla="*/ 5284443 h 6842205"/>
                <a:gd name="connsiteX25" fmla="*/ 4749816 w 6316681"/>
                <a:gd name="connsiteY25" fmla="*/ 4597459 h 6842205"/>
                <a:gd name="connsiteX26" fmla="*/ 4819756 w 6316681"/>
                <a:gd name="connsiteY26" fmla="*/ 4626059 h 6842205"/>
                <a:gd name="connsiteX27" fmla="*/ 4895956 w 6316681"/>
                <a:gd name="connsiteY27" fmla="*/ 4410159 h 6842205"/>
                <a:gd name="connsiteX28" fmla="*/ 4702355 w 6316681"/>
                <a:gd name="connsiteY28" fmla="*/ 4235991 h 6842205"/>
                <a:gd name="connsiteX29" fmla="*/ 4186401 w 6316681"/>
                <a:gd name="connsiteY29" fmla="*/ 3966080 h 6842205"/>
                <a:gd name="connsiteX30" fmla="*/ 3814914 w 6316681"/>
                <a:gd name="connsiteY30" fmla="*/ 3867644 h 6842205"/>
                <a:gd name="connsiteX31" fmla="*/ 3762525 w 6316681"/>
                <a:gd name="connsiteY31" fmla="*/ 3629489 h 6842205"/>
                <a:gd name="connsiteX32" fmla="*/ 3532332 w 6316681"/>
                <a:gd name="connsiteY32" fmla="*/ 3334177 h 6842205"/>
                <a:gd name="connsiteX33" fmla="*/ 3300550 w 6316681"/>
                <a:gd name="connsiteY33" fmla="*/ 3404038 h 6842205"/>
                <a:gd name="connsiteX34" fmla="*/ 3130682 w 6316681"/>
                <a:gd name="connsiteY34" fmla="*/ 3342118 h 6842205"/>
                <a:gd name="connsiteX35" fmla="*/ 3264077 w 6316681"/>
                <a:gd name="connsiteY35" fmla="*/ 3110659 h 6842205"/>
                <a:gd name="connsiteX36" fmla="*/ 3230699 w 6316681"/>
                <a:gd name="connsiteY36" fmla="*/ 2961072 h 6842205"/>
                <a:gd name="connsiteX37" fmla="*/ 3248161 w 6316681"/>
                <a:gd name="connsiteY37" fmla="*/ 2800714 h 6842205"/>
                <a:gd name="connsiteX38" fmla="*/ 3356114 w 6316681"/>
                <a:gd name="connsiteY38" fmla="*/ 2734030 h 6842205"/>
                <a:gd name="connsiteX39" fmla="*/ 3472004 w 6316681"/>
                <a:gd name="connsiteY39" fmla="*/ 2533980 h 6842205"/>
                <a:gd name="connsiteX40" fmla="*/ 3551382 w 6316681"/>
                <a:gd name="connsiteY40" fmla="*/ 2445069 h 6842205"/>
                <a:gd name="connsiteX41" fmla="*/ 3611708 w 6316681"/>
                <a:gd name="connsiteY41" fmla="*/ 2324404 h 6842205"/>
                <a:gd name="connsiteX42" fmla="*/ 3530742 w 6316681"/>
                <a:gd name="connsiteY42" fmla="*/ 2227555 h 6842205"/>
                <a:gd name="connsiteX43" fmla="*/ 3567255 w 6316681"/>
                <a:gd name="connsiteY43" fmla="*/ 2049731 h 6842205"/>
                <a:gd name="connsiteX44" fmla="*/ 3824436 w 6316681"/>
                <a:gd name="connsiteY44" fmla="*/ 1608349 h 6842205"/>
                <a:gd name="connsiteX45" fmla="*/ 3822848 w 6316681"/>
                <a:gd name="connsiteY45" fmla="*/ 1541665 h 6842205"/>
                <a:gd name="connsiteX46" fmla="*/ 3606941 w 6316681"/>
                <a:gd name="connsiteY46" fmla="*/ 1251116 h 6842205"/>
                <a:gd name="connsiteX47" fmla="*/ 3727594 w 6316681"/>
                <a:gd name="connsiteY47" fmla="*/ 1100283 h 6842205"/>
                <a:gd name="connsiteX48" fmla="*/ 3589477 w 6316681"/>
                <a:gd name="connsiteY48" fmla="*/ 928812 h 6842205"/>
                <a:gd name="connsiteX49" fmla="*/ 3679967 w 6316681"/>
                <a:gd name="connsiteY49" fmla="*/ 820849 h 6842205"/>
                <a:gd name="connsiteX50" fmla="*/ 3827650 w 6316681"/>
                <a:gd name="connsiteY50" fmla="*/ 617109 h 6842205"/>
                <a:gd name="connsiteX51" fmla="*/ 6310534 w 6316681"/>
                <a:gd name="connsiteY51" fmla="*/ 905043 h 6842205"/>
                <a:gd name="connsiteX52" fmla="*/ 6280196 w 6316681"/>
                <a:gd name="connsiteY52" fmla="*/ 833495 h 6842205"/>
                <a:gd name="connsiteX53" fmla="*/ 5884936 w 6316681"/>
                <a:gd name="connsiteY53" fmla="*/ 633447 h 6842205"/>
                <a:gd name="connsiteX54" fmla="*/ 5545882 w 6316681"/>
                <a:gd name="connsiteY54" fmla="*/ 601529 h 6842205"/>
                <a:gd name="connsiteX55" fmla="*/ 5198710 w 6316681"/>
                <a:gd name="connsiteY55" fmla="*/ 351245 h 6842205"/>
                <a:gd name="connsiteX56" fmla="*/ 4981380 w 6316681"/>
                <a:gd name="connsiteY56" fmla="*/ 197795 h 6842205"/>
                <a:gd name="connsiteX57" fmla="*/ 4610746 w 6316681"/>
                <a:gd name="connsiteY57" fmla="*/ 123184 h 6842205"/>
                <a:gd name="connsiteX58" fmla="*/ 4371366 w 6316681"/>
                <a:gd name="connsiteY58" fmla="*/ 233072 h 6842205"/>
                <a:gd name="connsiteX59" fmla="*/ 4026222 w 6316681"/>
                <a:gd name="connsiteY59" fmla="*/ 190592 h 6842205"/>
                <a:gd name="connsiteX60" fmla="*/ 3524505 w 6316681"/>
                <a:gd name="connsiteY60" fmla="*/ 389445 h 6842205"/>
                <a:gd name="connsiteX61" fmla="*/ 3408440 w 6316681"/>
                <a:gd name="connsiteY61" fmla="*/ 411193 h 6842205"/>
                <a:gd name="connsiteX62" fmla="*/ 3412899 w 6316681"/>
                <a:gd name="connsiteY62" fmla="*/ 420938 h 6842205"/>
                <a:gd name="connsiteX63" fmla="*/ 3212476 w 6316681"/>
                <a:gd name="connsiteY63" fmla="*/ 556433 h 6842205"/>
                <a:gd name="connsiteX64" fmla="*/ 3188444 w 6316681"/>
                <a:gd name="connsiteY64" fmla="*/ 603808 h 6842205"/>
                <a:gd name="connsiteX65" fmla="*/ 2878661 w 6316681"/>
                <a:gd name="connsiteY65" fmla="*/ 687254 h 6842205"/>
                <a:gd name="connsiteX66" fmla="*/ 2487686 w 6316681"/>
                <a:gd name="connsiteY66" fmla="*/ 1125597 h 6842205"/>
                <a:gd name="connsiteX67" fmla="*/ 2360686 w 6316681"/>
                <a:gd name="connsiteY67" fmla="*/ 1355809 h 6842205"/>
                <a:gd name="connsiteX68" fmla="*/ 2286106 w 6316681"/>
                <a:gd name="connsiteY68" fmla="*/ 1393909 h 6842205"/>
                <a:gd name="connsiteX69" fmla="*/ 2355956 w 6316681"/>
                <a:gd name="connsiteY69" fmla="*/ 1755859 h 6842205"/>
                <a:gd name="connsiteX70" fmla="*/ 2330556 w 6316681"/>
                <a:gd name="connsiteY70" fmla="*/ 1832059 h 6842205"/>
                <a:gd name="connsiteX71" fmla="*/ 2355956 w 6316681"/>
                <a:gd name="connsiteY71" fmla="*/ 1933659 h 6842205"/>
                <a:gd name="connsiteX72" fmla="*/ 2260706 w 6316681"/>
                <a:gd name="connsiteY72" fmla="*/ 2028909 h 6842205"/>
                <a:gd name="connsiteX73" fmla="*/ 2209906 w 6316681"/>
                <a:gd name="connsiteY73" fmla="*/ 2232109 h 6842205"/>
                <a:gd name="connsiteX74" fmla="*/ 1981306 w 6316681"/>
                <a:gd name="connsiteY74" fmla="*/ 2340059 h 6842205"/>
                <a:gd name="connsiteX75" fmla="*/ 1962256 w 6316681"/>
                <a:gd name="connsiteY75" fmla="*/ 2632159 h 6842205"/>
                <a:gd name="connsiteX76" fmla="*/ 2038456 w 6316681"/>
                <a:gd name="connsiteY76" fmla="*/ 2708359 h 6842205"/>
                <a:gd name="connsiteX77" fmla="*/ 2006706 w 6316681"/>
                <a:gd name="connsiteY77" fmla="*/ 2759159 h 6842205"/>
                <a:gd name="connsiteX78" fmla="*/ 1809856 w 6316681"/>
                <a:gd name="connsiteY78" fmla="*/ 2784559 h 6842205"/>
                <a:gd name="connsiteX79" fmla="*/ 1651106 w 6316681"/>
                <a:gd name="connsiteY79" fmla="*/ 2975059 h 6842205"/>
                <a:gd name="connsiteX80" fmla="*/ 1530456 w 6316681"/>
                <a:gd name="connsiteY80" fmla="*/ 2898859 h 6842205"/>
                <a:gd name="connsiteX81" fmla="*/ 1435206 w 6316681"/>
                <a:gd name="connsiteY81" fmla="*/ 2822659 h 6842205"/>
                <a:gd name="connsiteX82" fmla="*/ 1289156 w 6316681"/>
                <a:gd name="connsiteY82" fmla="*/ 2581359 h 6842205"/>
                <a:gd name="connsiteX83" fmla="*/ 1200256 w 6316681"/>
                <a:gd name="connsiteY83" fmla="*/ 2479759 h 6842205"/>
                <a:gd name="connsiteX84" fmla="*/ 1295506 w 6316681"/>
                <a:gd name="connsiteY84" fmla="*/ 2282909 h 6842205"/>
                <a:gd name="connsiteX85" fmla="*/ 1143106 w 6316681"/>
                <a:gd name="connsiteY85" fmla="*/ 2270209 h 6842205"/>
                <a:gd name="connsiteX86" fmla="*/ 1187556 w 6316681"/>
                <a:gd name="connsiteY86" fmla="*/ 2149559 h 6842205"/>
                <a:gd name="connsiteX87" fmla="*/ 1041506 w 6316681"/>
                <a:gd name="connsiteY87" fmla="*/ 2067009 h 6842205"/>
                <a:gd name="connsiteX88" fmla="*/ 965306 w 6316681"/>
                <a:gd name="connsiteY88" fmla="*/ 2098759 h 6842205"/>
                <a:gd name="connsiteX89" fmla="*/ 851006 w 6316681"/>
                <a:gd name="connsiteY89" fmla="*/ 2174959 h 6842205"/>
                <a:gd name="connsiteX90" fmla="*/ 806556 w 6316681"/>
                <a:gd name="connsiteY90" fmla="*/ 2359109 h 6842205"/>
                <a:gd name="connsiteX91" fmla="*/ 819256 w 6316681"/>
                <a:gd name="connsiteY91" fmla="*/ 2441659 h 6842205"/>
                <a:gd name="connsiteX92" fmla="*/ 666856 w 6316681"/>
                <a:gd name="connsiteY92" fmla="*/ 2581359 h 6842205"/>
                <a:gd name="connsiteX93" fmla="*/ 520806 w 6316681"/>
                <a:gd name="connsiteY93" fmla="*/ 2784559 h 6842205"/>
                <a:gd name="connsiteX94" fmla="*/ 520806 w 6316681"/>
                <a:gd name="connsiteY94" fmla="*/ 3000459 h 6842205"/>
                <a:gd name="connsiteX95" fmla="*/ 743056 w 6316681"/>
                <a:gd name="connsiteY95" fmla="*/ 3190959 h 6842205"/>
                <a:gd name="connsiteX96" fmla="*/ 895456 w 6316681"/>
                <a:gd name="connsiteY96" fmla="*/ 3171909 h 6842205"/>
                <a:gd name="connsiteX97" fmla="*/ 946256 w 6316681"/>
                <a:gd name="connsiteY97" fmla="*/ 3317959 h 6842205"/>
                <a:gd name="connsiteX98" fmla="*/ 1022456 w 6316681"/>
                <a:gd name="connsiteY98" fmla="*/ 3495759 h 6842205"/>
                <a:gd name="connsiteX99" fmla="*/ 1174856 w 6316681"/>
                <a:gd name="connsiteY99" fmla="*/ 3629109 h 6842205"/>
                <a:gd name="connsiteX100" fmla="*/ 1251056 w 6316681"/>
                <a:gd name="connsiteY100" fmla="*/ 3864059 h 6842205"/>
                <a:gd name="connsiteX101" fmla="*/ 984356 w 6316681"/>
                <a:gd name="connsiteY101" fmla="*/ 3832309 h 6842205"/>
                <a:gd name="connsiteX102" fmla="*/ 647806 w 6316681"/>
                <a:gd name="connsiteY102" fmla="*/ 3838659 h 6842205"/>
                <a:gd name="connsiteX103" fmla="*/ 628756 w 6316681"/>
                <a:gd name="connsiteY103" fmla="*/ 4054559 h 6842205"/>
                <a:gd name="connsiteX104" fmla="*/ 609706 w 6316681"/>
                <a:gd name="connsiteY104" fmla="*/ 4314909 h 6842205"/>
                <a:gd name="connsiteX105" fmla="*/ 622406 w 6316681"/>
                <a:gd name="connsiteY105" fmla="*/ 4518109 h 6842205"/>
                <a:gd name="connsiteX106" fmla="*/ 679556 w 6316681"/>
                <a:gd name="connsiteY106" fmla="*/ 4556209 h 6842205"/>
                <a:gd name="connsiteX107" fmla="*/ 812906 w 6316681"/>
                <a:gd name="connsiteY107" fmla="*/ 4670509 h 6842205"/>
                <a:gd name="connsiteX108" fmla="*/ 841416 w 6316681"/>
                <a:gd name="connsiteY108" fmla="*/ 4779999 h 6842205"/>
                <a:gd name="connsiteX0" fmla="*/ 841416 w 6280196"/>
                <a:gd name="connsiteY0" fmla="*/ 4779999 h 6842205"/>
                <a:gd name="connsiteX1" fmla="*/ 469970 w 6280196"/>
                <a:gd name="connsiteY1" fmla="*/ 5138801 h 6842205"/>
                <a:gd name="connsiteX2" fmla="*/ 493750 w 6280196"/>
                <a:gd name="connsiteY2" fmla="*/ 5424529 h 6842205"/>
                <a:gd name="connsiteX3" fmla="*/ 198440 w 6280196"/>
                <a:gd name="connsiteY3" fmla="*/ 5615007 h 6842205"/>
                <a:gd name="connsiteX4" fmla="*/ 33338 w 6280196"/>
                <a:gd name="connsiteY4" fmla="*/ 5934097 h 6842205"/>
                <a:gd name="connsiteX5" fmla="*/ 0 w 6280196"/>
                <a:gd name="connsiteY5" fmla="*/ 6249989 h 6842205"/>
                <a:gd name="connsiteX6" fmla="*/ 39718 w 6280196"/>
                <a:gd name="connsiteY6" fmla="*/ 6650091 h 6842205"/>
                <a:gd name="connsiteX7" fmla="*/ 325470 w 6280196"/>
                <a:gd name="connsiteY7" fmla="*/ 6731031 h 6842205"/>
                <a:gd name="connsiteX8" fmla="*/ 361982 w 6280196"/>
                <a:gd name="connsiteY8" fmla="*/ 6797731 h 6842205"/>
                <a:gd name="connsiteX9" fmla="*/ 520764 w 6280196"/>
                <a:gd name="connsiteY9" fmla="*/ 6842205 h 6842205"/>
                <a:gd name="connsiteX10" fmla="*/ 946216 w 6280196"/>
                <a:gd name="connsiteY10" fmla="*/ 6773943 h 6842205"/>
                <a:gd name="connsiteX11" fmla="*/ 884302 w 6280196"/>
                <a:gd name="connsiteY11" fmla="*/ 5861123 h 6842205"/>
                <a:gd name="connsiteX12" fmla="*/ 1044638 w 6280196"/>
                <a:gd name="connsiteY12" fmla="*/ 5870645 h 6842205"/>
                <a:gd name="connsiteX13" fmla="*/ 1752638 w 6280196"/>
                <a:gd name="connsiteY13" fmla="*/ 6369123 h 6842205"/>
                <a:gd name="connsiteX14" fmla="*/ 2266849 w 6280196"/>
                <a:gd name="connsiteY14" fmla="*/ 5923957 h 6842205"/>
                <a:gd name="connsiteX15" fmla="*/ 2113034 w 6280196"/>
                <a:gd name="connsiteY15" fmla="*/ 5461065 h 6842205"/>
                <a:gd name="connsiteX16" fmla="*/ 2178772 w 6280196"/>
                <a:gd name="connsiteY16" fmla="*/ 5221255 h 6842205"/>
                <a:gd name="connsiteX17" fmla="*/ 2195633 w 6280196"/>
                <a:gd name="connsiteY17" fmla="*/ 5229846 h 6842205"/>
                <a:gd name="connsiteX18" fmla="*/ 2287709 w 6280196"/>
                <a:gd name="connsiteY18" fmla="*/ 5015552 h 6842205"/>
                <a:gd name="connsiteX19" fmla="*/ 3260798 w 6280196"/>
                <a:gd name="connsiteY19" fmla="*/ 5134037 h 6842205"/>
                <a:gd name="connsiteX20" fmla="*/ 3287147 w 6280196"/>
                <a:gd name="connsiteY20" fmla="*/ 6077759 h 6842205"/>
                <a:gd name="connsiteX21" fmla="*/ 4114878 w 6280196"/>
                <a:gd name="connsiteY21" fmla="*/ 6137345 h 6842205"/>
                <a:gd name="connsiteX22" fmla="*/ 4070699 w 6280196"/>
                <a:gd name="connsiteY22" fmla="*/ 5601639 h 6842205"/>
                <a:gd name="connsiteX23" fmla="*/ 4264687 w 6280196"/>
                <a:gd name="connsiteY23" fmla="*/ 5290440 h 6842205"/>
                <a:gd name="connsiteX24" fmla="*/ 4272267 w 6280196"/>
                <a:gd name="connsiteY24" fmla="*/ 5284443 h 6842205"/>
                <a:gd name="connsiteX25" fmla="*/ 4749816 w 6280196"/>
                <a:gd name="connsiteY25" fmla="*/ 4597459 h 6842205"/>
                <a:gd name="connsiteX26" fmla="*/ 4819756 w 6280196"/>
                <a:gd name="connsiteY26" fmla="*/ 4626059 h 6842205"/>
                <a:gd name="connsiteX27" fmla="*/ 4895956 w 6280196"/>
                <a:gd name="connsiteY27" fmla="*/ 4410159 h 6842205"/>
                <a:gd name="connsiteX28" fmla="*/ 4702355 w 6280196"/>
                <a:gd name="connsiteY28" fmla="*/ 4235991 h 6842205"/>
                <a:gd name="connsiteX29" fmla="*/ 4186401 w 6280196"/>
                <a:gd name="connsiteY29" fmla="*/ 3966080 h 6842205"/>
                <a:gd name="connsiteX30" fmla="*/ 3814914 w 6280196"/>
                <a:gd name="connsiteY30" fmla="*/ 3867644 h 6842205"/>
                <a:gd name="connsiteX31" fmla="*/ 3762525 w 6280196"/>
                <a:gd name="connsiteY31" fmla="*/ 3629489 h 6842205"/>
                <a:gd name="connsiteX32" fmla="*/ 3532332 w 6280196"/>
                <a:gd name="connsiteY32" fmla="*/ 3334177 h 6842205"/>
                <a:gd name="connsiteX33" fmla="*/ 3300550 w 6280196"/>
                <a:gd name="connsiteY33" fmla="*/ 3404038 h 6842205"/>
                <a:gd name="connsiteX34" fmla="*/ 3130682 w 6280196"/>
                <a:gd name="connsiteY34" fmla="*/ 3342118 h 6842205"/>
                <a:gd name="connsiteX35" fmla="*/ 3264077 w 6280196"/>
                <a:gd name="connsiteY35" fmla="*/ 3110659 h 6842205"/>
                <a:gd name="connsiteX36" fmla="*/ 3230699 w 6280196"/>
                <a:gd name="connsiteY36" fmla="*/ 2961072 h 6842205"/>
                <a:gd name="connsiteX37" fmla="*/ 3248161 w 6280196"/>
                <a:gd name="connsiteY37" fmla="*/ 2800714 h 6842205"/>
                <a:gd name="connsiteX38" fmla="*/ 3356114 w 6280196"/>
                <a:gd name="connsiteY38" fmla="*/ 2734030 h 6842205"/>
                <a:gd name="connsiteX39" fmla="*/ 3472004 w 6280196"/>
                <a:gd name="connsiteY39" fmla="*/ 2533980 h 6842205"/>
                <a:gd name="connsiteX40" fmla="*/ 3551382 w 6280196"/>
                <a:gd name="connsiteY40" fmla="*/ 2445069 h 6842205"/>
                <a:gd name="connsiteX41" fmla="*/ 3611708 w 6280196"/>
                <a:gd name="connsiteY41" fmla="*/ 2324404 h 6842205"/>
                <a:gd name="connsiteX42" fmla="*/ 3530742 w 6280196"/>
                <a:gd name="connsiteY42" fmla="*/ 2227555 h 6842205"/>
                <a:gd name="connsiteX43" fmla="*/ 3567255 w 6280196"/>
                <a:gd name="connsiteY43" fmla="*/ 2049731 h 6842205"/>
                <a:gd name="connsiteX44" fmla="*/ 3824436 w 6280196"/>
                <a:gd name="connsiteY44" fmla="*/ 1608349 h 6842205"/>
                <a:gd name="connsiteX45" fmla="*/ 3822848 w 6280196"/>
                <a:gd name="connsiteY45" fmla="*/ 1541665 h 6842205"/>
                <a:gd name="connsiteX46" fmla="*/ 3606941 w 6280196"/>
                <a:gd name="connsiteY46" fmla="*/ 1251116 h 6842205"/>
                <a:gd name="connsiteX47" fmla="*/ 3727594 w 6280196"/>
                <a:gd name="connsiteY47" fmla="*/ 1100283 h 6842205"/>
                <a:gd name="connsiteX48" fmla="*/ 3589477 w 6280196"/>
                <a:gd name="connsiteY48" fmla="*/ 928812 h 6842205"/>
                <a:gd name="connsiteX49" fmla="*/ 3679967 w 6280196"/>
                <a:gd name="connsiteY49" fmla="*/ 820849 h 6842205"/>
                <a:gd name="connsiteX50" fmla="*/ 3827650 w 6280196"/>
                <a:gd name="connsiteY50" fmla="*/ 617109 h 6842205"/>
                <a:gd name="connsiteX51" fmla="*/ 6280196 w 6280196"/>
                <a:gd name="connsiteY51" fmla="*/ 833495 h 6842205"/>
                <a:gd name="connsiteX52" fmla="*/ 5884936 w 6280196"/>
                <a:gd name="connsiteY52" fmla="*/ 633447 h 6842205"/>
                <a:gd name="connsiteX53" fmla="*/ 5545882 w 6280196"/>
                <a:gd name="connsiteY53" fmla="*/ 601529 h 6842205"/>
                <a:gd name="connsiteX54" fmla="*/ 5198710 w 6280196"/>
                <a:gd name="connsiteY54" fmla="*/ 351245 h 6842205"/>
                <a:gd name="connsiteX55" fmla="*/ 4981380 w 6280196"/>
                <a:gd name="connsiteY55" fmla="*/ 197795 h 6842205"/>
                <a:gd name="connsiteX56" fmla="*/ 4610746 w 6280196"/>
                <a:gd name="connsiteY56" fmla="*/ 123184 h 6842205"/>
                <a:gd name="connsiteX57" fmla="*/ 4371366 w 6280196"/>
                <a:gd name="connsiteY57" fmla="*/ 233072 h 6842205"/>
                <a:gd name="connsiteX58" fmla="*/ 4026222 w 6280196"/>
                <a:gd name="connsiteY58" fmla="*/ 190592 h 6842205"/>
                <a:gd name="connsiteX59" fmla="*/ 3524505 w 6280196"/>
                <a:gd name="connsiteY59" fmla="*/ 389445 h 6842205"/>
                <a:gd name="connsiteX60" fmla="*/ 3408440 w 6280196"/>
                <a:gd name="connsiteY60" fmla="*/ 411193 h 6842205"/>
                <a:gd name="connsiteX61" fmla="*/ 3412899 w 6280196"/>
                <a:gd name="connsiteY61" fmla="*/ 420938 h 6842205"/>
                <a:gd name="connsiteX62" fmla="*/ 3212476 w 6280196"/>
                <a:gd name="connsiteY62" fmla="*/ 556433 h 6842205"/>
                <a:gd name="connsiteX63" fmla="*/ 3188444 w 6280196"/>
                <a:gd name="connsiteY63" fmla="*/ 603808 h 6842205"/>
                <a:gd name="connsiteX64" fmla="*/ 2878661 w 6280196"/>
                <a:gd name="connsiteY64" fmla="*/ 687254 h 6842205"/>
                <a:gd name="connsiteX65" fmla="*/ 2487686 w 6280196"/>
                <a:gd name="connsiteY65" fmla="*/ 1125597 h 6842205"/>
                <a:gd name="connsiteX66" fmla="*/ 2360686 w 6280196"/>
                <a:gd name="connsiteY66" fmla="*/ 1355809 h 6842205"/>
                <a:gd name="connsiteX67" fmla="*/ 2286106 w 6280196"/>
                <a:gd name="connsiteY67" fmla="*/ 1393909 h 6842205"/>
                <a:gd name="connsiteX68" fmla="*/ 2355956 w 6280196"/>
                <a:gd name="connsiteY68" fmla="*/ 1755859 h 6842205"/>
                <a:gd name="connsiteX69" fmla="*/ 2330556 w 6280196"/>
                <a:gd name="connsiteY69" fmla="*/ 1832059 h 6842205"/>
                <a:gd name="connsiteX70" fmla="*/ 2355956 w 6280196"/>
                <a:gd name="connsiteY70" fmla="*/ 1933659 h 6842205"/>
                <a:gd name="connsiteX71" fmla="*/ 2260706 w 6280196"/>
                <a:gd name="connsiteY71" fmla="*/ 2028909 h 6842205"/>
                <a:gd name="connsiteX72" fmla="*/ 2209906 w 6280196"/>
                <a:gd name="connsiteY72" fmla="*/ 2232109 h 6842205"/>
                <a:gd name="connsiteX73" fmla="*/ 1981306 w 6280196"/>
                <a:gd name="connsiteY73" fmla="*/ 2340059 h 6842205"/>
                <a:gd name="connsiteX74" fmla="*/ 1962256 w 6280196"/>
                <a:gd name="connsiteY74" fmla="*/ 2632159 h 6842205"/>
                <a:gd name="connsiteX75" fmla="*/ 2038456 w 6280196"/>
                <a:gd name="connsiteY75" fmla="*/ 2708359 h 6842205"/>
                <a:gd name="connsiteX76" fmla="*/ 2006706 w 6280196"/>
                <a:gd name="connsiteY76" fmla="*/ 2759159 h 6842205"/>
                <a:gd name="connsiteX77" fmla="*/ 1809856 w 6280196"/>
                <a:gd name="connsiteY77" fmla="*/ 2784559 h 6842205"/>
                <a:gd name="connsiteX78" fmla="*/ 1651106 w 6280196"/>
                <a:gd name="connsiteY78" fmla="*/ 2975059 h 6842205"/>
                <a:gd name="connsiteX79" fmla="*/ 1530456 w 6280196"/>
                <a:gd name="connsiteY79" fmla="*/ 2898859 h 6842205"/>
                <a:gd name="connsiteX80" fmla="*/ 1435206 w 6280196"/>
                <a:gd name="connsiteY80" fmla="*/ 2822659 h 6842205"/>
                <a:gd name="connsiteX81" fmla="*/ 1289156 w 6280196"/>
                <a:gd name="connsiteY81" fmla="*/ 2581359 h 6842205"/>
                <a:gd name="connsiteX82" fmla="*/ 1200256 w 6280196"/>
                <a:gd name="connsiteY82" fmla="*/ 2479759 h 6842205"/>
                <a:gd name="connsiteX83" fmla="*/ 1295506 w 6280196"/>
                <a:gd name="connsiteY83" fmla="*/ 2282909 h 6842205"/>
                <a:gd name="connsiteX84" fmla="*/ 1143106 w 6280196"/>
                <a:gd name="connsiteY84" fmla="*/ 2270209 h 6842205"/>
                <a:gd name="connsiteX85" fmla="*/ 1187556 w 6280196"/>
                <a:gd name="connsiteY85" fmla="*/ 2149559 h 6842205"/>
                <a:gd name="connsiteX86" fmla="*/ 1041506 w 6280196"/>
                <a:gd name="connsiteY86" fmla="*/ 2067009 h 6842205"/>
                <a:gd name="connsiteX87" fmla="*/ 965306 w 6280196"/>
                <a:gd name="connsiteY87" fmla="*/ 2098759 h 6842205"/>
                <a:gd name="connsiteX88" fmla="*/ 851006 w 6280196"/>
                <a:gd name="connsiteY88" fmla="*/ 2174959 h 6842205"/>
                <a:gd name="connsiteX89" fmla="*/ 806556 w 6280196"/>
                <a:gd name="connsiteY89" fmla="*/ 2359109 h 6842205"/>
                <a:gd name="connsiteX90" fmla="*/ 819256 w 6280196"/>
                <a:gd name="connsiteY90" fmla="*/ 2441659 h 6842205"/>
                <a:gd name="connsiteX91" fmla="*/ 666856 w 6280196"/>
                <a:gd name="connsiteY91" fmla="*/ 2581359 h 6842205"/>
                <a:gd name="connsiteX92" fmla="*/ 520806 w 6280196"/>
                <a:gd name="connsiteY92" fmla="*/ 2784559 h 6842205"/>
                <a:gd name="connsiteX93" fmla="*/ 520806 w 6280196"/>
                <a:gd name="connsiteY93" fmla="*/ 3000459 h 6842205"/>
                <a:gd name="connsiteX94" fmla="*/ 743056 w 6280196"/>
                <a:gd name="connsiteY94" fmla="*/ 3190959 h 6842205"/>
                <a:gd name="connsiteX95" fmla="*/ 895456 w 6280196"/>
                <a:gd name="connsiteY95" fmla="*/ 3171909 h 6842205"/>
                <a:gd name="connsiteX96" fmla="*/ 946256 w 6280196"/>
                <a:gd name="connsiteY96" fmla="*/ 3317959 h 6842205"/>
                <a:gd name="connsiteX97" fmla="*/ 1022456 w 6280196"/>
                <a:gd name="connsiteY97" fmla="*/ 3495759 h 6842205"/>
                <a:gd name="connsiteX98" fmla="*/ 1174856 w 6280196"/>
                <a:gd name="connsiteY98" fmla="*/ 3629109 h 6842205"/>
                <a:gd name="connsiteX99" fmla="*/ 1251056 w 6280196"/>
                <a:gd name="connsiteY99" fmla="*/ 3864059 h 6842205"/>
                <a:gd name="connsiteX100" fmla="*/ 984356 w 6280196"/>
                <a:gd name="connsiteY100" fmla="*/ 3832309 h 6842205"/>
                <a:gd name="connsiteX101" fmla="*/ 647806 w 6280196"/>
                <a:gd name="connsiteY101" fmla="*/ 3838659 h 6842205"/>
                <a:gd name="connsiteX102" fmla="*/ 628756 w 6280196"/>
                <a:gd name="connsiteY102" fmla="*/ 4054559 h 6842205"/>
                <a:gd name="connsiteX103" fmla="*/ 609706 w 6280196"/>
                <a:gd name="connsiteY103" fmla="*/ 4314909 h 6842205"/>
                <a:gd name="connsiteX104" fmla="*/ 622406 w 6280196"/>
                <a:gd name="connsiteY104" fmla="*/ 4518109 h 6842205"/>
                <a:gd name="connsiteX105" fmla="*/ 679556 w 6280196"/>
                <a:gd name="connsiteY105" fmla="*/ 4556209 h 6842205"/>
                <a:gd name="connsiteX106" fmla="*/ 812906 w 6280196"/>
                <a:gd name="connsiteY106" fmla="*/ 4670509 h 6842205"/>
                <a:gd name="connsiteX107" fmla="*/ 841416 w 6280196"/>
                <a:gd name="connsiteY107" fmla="*/ 4779999 h 6842205"/>
                <a:gd name="connsiteX0" fmla="*/ 841416 w 6280341"/>
                <a:gd name="connsiteY0" fmla="*/ 4779999 h 6842205"/>
                <a:gd name="connsiteX1" fmla="*/ 469970 w 6280341"/>
                <a:gd name="connsiteY1" fmla="*/ 5138801 h 6842205"/>
                <a:gd name="connsiteX2" fmla="*/ 493750 w 6280341"/>
                <a:gd name="connsiteY2" fmla="*/ 5424529 h 6842205"/>
                <a:gd name="connsiteX3" fmla="*/ 198440 w 6280341"/>
                <a:gd name="connsiteY3" fmla="*/ 5615007 h 6842205"/>
                <a:gd name="connsiteX4" fmla="*/ 33338 w 6280341"/>
                <a:gd name="connsiteY4" fmla="*/ 5934097 h 6842205"/>
                <a:gd name="connsiteX5" fmla="*/ 0 w 6280341"/>
                <a:gd name="connsiteY5" fmla="*/ 6249989 h 6842205"/>
                <a:gd name="connsiteX6" fmla="*/ 39718 w 6280341"/>
                <a:gd name="connsiteY6" fmla="*/ 6650091 h 6842205"/>
                <a:gd name="connsiteX7" fmla="*/ 325470 w 6280341"/>
                <a:gd name="connsiteY7" fmla="*/ 6731031 h 6842205"/>
                <a:gd name="connsiteX8" fmla="*/ 361982 w 6280341"/>
                <a:gd name="connsiteY8" fmla="*/ 6797731 h 6842205"/>
                <a:gd name="connsiteX9" fmla="*/ 520764 w 6280341"/>
                <a:gd name="connsiteY9" fmla="*/ 6842205 h 6842205"/>
                <a:gd name="connsiteX10" fmla="*/ 946216 w 6280341"/>
                <a:gd name="connsiteY10" fmla="*/ 6773943 h 6842205"/>
                <a:gd name="connsiteX11" fmla="*/ 884302 w 6280341"/>
                <a:gd name="connsiteY11" fmla="*/ 5861123 h 6842205"/>
                <a:gd name="connsiteX12" fmla="*/ 1044638 w 6280341"/>
                <a:gd name="connsiteY12" fmla="*/ 5870645 h 6842205"/>
                <a:gd name="connsiteX13" fmla="*/ 1752638 w 6280341"/>
                <a:gd name="connsiteY13" fmla="*/ 6369123 h 6842205"/>
                <a:gd name="connsiteX14" fmla="*/ 2266849 w 6280341"/>
                <a:gd name="connsiteY14" fmla="*/ 5923957 h 6842205"/>
                <a:gd name="connsiteX15" fmla="*/ 2113034 w 6280341"/>
                <a:gd name="connsiteY15" fmla="*/ 5461065 h 6842205"/>
                <a:gd name="connsiteX16" fmla="*/ 2178772 w 6280341"/>
                <a:gd name="connsiteY16" fmla="*/ 5221255 h 6842205"/>
                <a:gd name="connsiteX17" fmla="*/ 2195633 w 6280341"/>
                <a:gd name="connsiteY17" fmla="*/ 5229846 h 6842205"/>
                <a:gd name="connsiteX18" fmla="*/ 2287709 w 6280341"/>
                <a:gd name="connsiteY18" fmla="*/ 5015552 h 6842205"/>
                <a:gd name="connsiteX19" fmla="*/ 3260798 w 6280341"/>
                <a:gd name="connsiteY19" fmla="*/ 5134037 h 6842205"/>
                <a:gd name="connsiteX20" fmla="*/ 3287147 w 6280341"/>
                <a:gd name="connsiteY20" fmla="*/ 6077759 h 6842205"/>
                <a:gd name="connsiteX21" fmla="*/ 4114878 w 6280341"/>
                <a:gd name="connsiteY21" fmla="*/ 6137345 h 6842205"/>
                <a:gd name="connsiteX22" fmla="*/ 4070699 w 6280341"/>
                <a:gd name="connsiteY22" fmla="*/ 5601639 h 6842205"/>
                <a:gd name="connsiteX23" fmla="*/ 4264687 w 6280341"/>
                <a:gd name="connsiteY23" fmla="*/ 5290440 h 6842205"/>
                <a:gd name="connsiteX24" fmla="*/ 4272267 w 6280341"/>
                <a:gd name="connsiteY24" fmla="*/ 5284443 h 6842205"/>
                <a:gd name="connsiteX25" fmla="*/ 4749816 w 6280341"/>
                <a:gd name="connsiteY25" fmla="*/ 4597459 h 6842205"/>
                <a:gd name="connsiteX26" fmla="*/ 4819756 w 6280341"/>
                <a:gd name="connsiteY26" fmla="*/ 4626059 h 6842205"/>
                <a:gd name="connsiteX27" fmla="*/ 4895956 w 6280341"/>
                <a:gd name="connsiteY27" fmla="*/ 4410159 h 6842205"/>
                <a:gd name="connsiteX28" fmla="*/ 4702355 w 6280341"/>
                <a:gd name="connsiteY28" fmla="*/ 4235991 h 6842205"/>
                <a:gd name="connsiteX29" fmla="*/ 4186401 w 6280341"/>
                <a:gd name="connsiteY29" fmla="*/ 3966080 h 6842205"/>
                <a:gd name="connsiteX30" fmla="*/ 3814914 w 6280341"/>
                <a:gd name="connsiteY30" fmla="*/ 3867644 h 6842205"/>
                <a:gd name="connsiteX31" fmla="*/ 3762525 w 6280341"/>
                <a:gd name="connsiteY31" fmla="*/ 3629489 h 6842205"/>
                <a:gd name="connsiteX32" fmla="*/ 3532332 w 6280341"/>
                <a:gd name="connsiteY32" fmla="*/ 3334177 h 6842205"/>
                <a:gd name="connsiteX33" fmla="*/ 3300550 w 6280341"/>
                <a:gd name="connsiteY33" fmla="*/ 3404038 h 6842205"/>
                <a:gd name="connsiteX34" fmla="*/ 3130682 w 6280341"/>
                <a:gd name="connsiteY34" fmla="*/ 3342118 h 6842205"/>
                <a:gd name="connsiteX35" fmla="*/ 3264077 w 6280341"/>
                <a:gd name="connsiteY35" fmla="*/ 3110659 h 6842205"/>
                <a:gd name="connsiteX36" fmla="*/ 3230699 w 6280341"/>
                <a:gd name="connsiteY36" fmla="*/ 2961072 h 6842205"/>
                <a:gd name="connsiteX37" fmla="*/ 3248161 w 6280341"/>
                <a:gd name="connsiteY37" fmla="*/ 2800714 h 6842205"/>
                <a:gd name="connsiteX38" fmla="*/ 3356114 w 6280341"/>
                <a:gd name="connsiteY38" fmla="*/ 2734030 h 6842205"/>
                <a:gd name="connsiteX39" fmla="*/ 3472004 w 6280341"/>
                <a:gd name="connsiteY39" fmla="*/ 2533980 h 6842205"/>
                <a:gd name="connsiteX40" fmla="*/ 3551382 w 6280341"/>
                <a:gd name="connsiteY40" fmla="*/ 2445069 h 6842205"/>
                <a:gd name="connsiteX41" fmla="*/ 3611708 w 6280341"/>
                <a:gd name="connsiteY41" fmla="*/ 2324404 h 6842205"/>
                <a:gd name="connsiteX42" fmla="*/ 3530742 w 6280341"/>
                <a:gd name="connsiteY42" fmla="*/ 2227555 h 6842205"/>
                <a:gd name="connsiteX43" fmla="*/ 3567255 w 6280341"/>
                <a:gd name="connsiteY43" fmla="*/ 2049731 h 6842205"/>
                <a:gd name="connsiteX44" fmla="*/ 3824436 w 6280341"/>
                <a:gd name="connsiteY44" fmla="*/ 1608349 h 6842205"/>
                <a:gd name="connsiteX45" fmla="*/ 3822848 w 6280341"/>
                <a:gd name="connsiteY45" fmla="*/ 1541665 h 6842205"/>
                <a:gd name="connsiteX46" fmla="*/ 3606941 w 6280341"/>
                <a:gd name="connsiteY46" fmla="*/ 1251116 h 6842205"/>
                <a:gd name="connsiteX47" fmla="*/ 3727594 w 6280341"/>
                <a:gd name="connsiteY47" fmla="*/ 1100283 h 6842205"/>
                <a:gd name="connsiteX48" fmla="*/ 3589477 w 6280341"/>
                <a:gd name="connsiteY48" fmla="*/ 928812 h 6842205"/>
                <a:gd name="connsiteX49" fmla="*/ 3679967 w 6280341"/>
                <a:gd name="connsiteY49" fmla="*/ 820849 h 6842205"/>
                <a:gd name="connsiteX50" fmla="*/ 3827650 w 6280341"/>
                <a:gd name="connsiteY50" fmla="*/ 617109 h 6842205"/>
                <a:gd name="connsiteX51" fmla="*/ 6280341 w 6280341"/>
                <a:gd name="connsiteY51" fmla="*/ 833596 h 6842205"/>
                <a:gd name="connsiteX52" fmla="*/ 5884936 w 6280341"/>
                <a:gd name="connsiteY52" fmla="*/ 633447 h 6842205"/>
                <a:gd name="connsiteX53" fmla="*/ 5545882 w 6280341"/>
                <a:gd name="connsiteY53" fmla="*/ 601529 h 6842205"/>
                <a:gd name="connsiteX54" fmla="*/ 5198710 w 6280341"/>
                <a:gd name="connsiteY54" fmla="*/ 351245 h 6842205"/>
                <a:gd name="connsiteX55" fmla="*/ 4981380 w 6280341"/>
                <a:gd name="connsiteY55" fmla="*/ 197795 h 6842205"/>
                <a:gd name="connsiteX56" fmla="*/ 4610746 w 6280341"/>
                <a:gd name="connsiteY56" fmla="*/ 123184 h 6842205"/>
                <a:gd name="connsiteX57" fmla="*/ 4371366 w 6280341"/>
                <a:gd name="connsiteY57" fmla="*/ 233072 h 6842205"/>
                <a:gd name="connsiteX58" fmla="*/ 4026222 w 6280341"/>
                <a:gd name="connsiteY58" fmla="*/ 190592 h 6842205"/>
                <a:gd name="connsiteX59" fmla="*/ 3524505 w 6280341"/>
                <a:gd name="connsiteY59" fmla="*/ 389445 h 6842205"/>
                <a:gd name="connsiteX60" fmla="*/ 3408440 w 6280341"/>
                <a:gd name="connsiteY60" fmla="*/ 411193 h 6842205"/>
                <a:gd name="connsiteX61" fmla="*/ 3412899 w 6280341"/>
                <a:gd name="connsiteY61" fmla="*/ 420938 h 6842205"/>
                <a:gd name="connsiteX62" fmla="*/ 3212476 w 6280341"/>
                <a:gd name="connsiteY62" fmla="*/ 556433 h 6842205"/>
                <a:gd name="connsiteX63" fmla="*/ 3188444 w 6280341"/>
                <a:gd name="connsiteY63" fmla="*/ 603808 h 6842205"/>
                <a:gd name="connsiteX64" fmla="*/ 2878661 w 6280341"/>
                <a:gd name="connsiteY64" fmla="*/ 687254 h 6842205"/>
                <a:gd name="connsiteX65" fmla="*/ 2487686 w 6280341"/>
                <a:gd name="connsiteY65" fmla="*/ 1125597 h 6842205"/>
                <a:gd name="connsiteX66" fmla="*/ 2360686 w 6280341"/>
                <a:gd name="connsiteY66" fmla="*/ 1355809 h 6842205"/>
                <a:gd name="connsiteX67" fmla="*/ 2286106 w 6280341"/>
                <a:gd name="connsiteY67" fmla="*/ 1393909 h 6842205"/>
                <a:gd name="connsiteX68" fmla="*/ 2355956 w 6280341"/>
                <a:gd name="connsiteY68" fmla="*/ 1755859 h 6842205"/>
                <a:gd name="connsiteX69" fmla="*/ 2330556 w 6280341"/>
                <a:gd name="connsiteY69" fmla="*/ 1832059 h 6842205"/>
                <a:gd name="connsiteX70" fmla="*/ 2355956 w 6280341"/>
                <a:gd name="connsiteY70" fmla="*/ 1933659 h 6842205"/>
                <a:gd name="connsiteX71" fmla="*/ 2260706 w 6280341"/>
                <a:gd name="connsiteY71" fmla="*/ 2028909 h 6842205"/>
                <a:gd name="connsiteX72" fmla="*/ 2209906 w 6280341"/>
                <a:gd name="connsiteY72" fmla="*/ 2232109 h 6842205"/>
                <a:gd name="connsiteX73" fmla="*/ 1981306 w 6280341"/>
                <a:gd name="connsiteY73" fmla="*/ 2340059 h 6842205"/>
                <a:gd name="connsiteX74" fmla="*/ 1962256 w 6280341"/>
                <a:gd name="connsiteY74" fmla="*/ 2632159 h 6842205"/>
                <a:gd name="connsiteX75" fmla="*/ 2038456 w 6280341"/>
                <a:gd name="connsiteY75" fmla="*/ 2708359 h 6842205"/>
                <a:gd name="connsiteX76" fmla="*/ 2006706 w 6280341"/>
                <a:gd name="connsiteY76" fmla="*/ 2759159 h 6842205"/>
                <a:gd name="connsiteX77" fmla="*/ 1809856 w 6280341"/>
                <a:gd name="connsiteY77" fmla="*/ 2784559 h 6842205"/>
                <a:gd name="connsiteX78" fmla="*/ 1651106 w 6280341"/>
                <a:gd name="connsiteY78" fmla="*/ 2975059 h 6842205"/>
                <a:gd name="connsiteX79" fmla="*/ 1530456 w 6280341"/>
                <a:gd name="connsiteY79" fmla="*/ 2898859 h 6842205"/>
                <a:gd name="connsiteX80" fmla="*/ 1435206 w 6280341"/>
                <a:gd name="connsiteY80" fmla="*/ 2822659 h 6842205"/>
                <a:gd name="connsiteX81" fmla="*/ 1289156 w 6280341"/>
                <a:gd name="connsiteY81" fmla="*/ 2581359 h 6842205"/>
                <a:gd name="connsiteX82" fmla="*/ 1200256 w 6280341"/>
                <a:gd name="connsiteY82" fmla="*/ 2479759 h 6842205"/>
                <a:gd name="connsiteX83" fmla="*/ 1295506 w 6280341"/>
                <a:gd name="connsiteY83" fmla="*/ 2282909 h 6842205"/>
                <a:gd name="connsiteX84" fmla="*/ 1143106 w 6280341"/>
                <a:gd name="connsiteY84" fmla="*/ 2270209 h 6842205"/>
                <a:gd name="connsiteX85" fmla="*/ 1187556 w 6280341"/>
                <a:gd name="connsiteY85" fmla="*/ 2149559 h 6842205"/>
                <a:gd name="connsiteX86" fmla="*/ 1041506 w 6280341"/>
                <a:gd name="connsiteY86" fmla="*/ 2067009 h 6842205"/>
                <a:gd name="connsiteX87" fmla="*/ 965306 w 6280341"/>
                <a:gd name="connsiteY87" fmla="*/ 2098759 h 6842205"/>
                <a:gd name="connsiteX88" fmla="*/ 851006 w 6280341"/>
                <a:gd name="connsiteY88" fmla="*/ 2174959 h 6842205"/>
                <a:gd name="connsiteX89" fmla="*/ 806556 w 6280341"/>
                <a:gd name="connsiteY89" fmla="*/ 2359109 h 6842205"/>
                <a:gd name="connsiteX90" fmla="*/ 819256 w 6280341"/>
                <a:gd name="connsiteY90" fmla="*/ 2441659 h 6842205"/>
                <a:gd name="connsiteX91" fmla="*/ 666856 w 6280341"/>
                <a:gd name="connsiteY91" fmla="*/ 2581359 h 6842205"/>
                <a:gd name="connsiteX92" fmla="*/ 520806 w 6280341"/>
                <a:gd name="connsiteY92" fmla="*/ 2784559 h 6842205"/>
                <a:gd name="connsiteX93" fmla="*/ 520806 w 6280341"/>
                <a:gd name="connsiteY93" fmla="*/ 3000459 h 6842205"/>
                <a:gd name="connsiteX94" fmla="*/ 743056 w 6280341"/>
                <a:gd name="connsiteY94" fmla="*/ 3190959 h 6842205"/>
                <a:gd name="connsiteX95" fmla="*/ 895456 w 6280341"/>
                <a:gd name="connsiteY95" fmla="*/ 3171909 h 6842205"/>
                <a:gd name="connsiteX96" fmla="*/ 946256 w 6280341"/>
                <a:gd name="connsiteY96" fmla="*/ 3317959 h 6842205"/>
                <a:gd name="connsiteX97" fmla="*/ 1022456 w 6280341"/>
                <a:gd name="connsiteY97" fmla="*/ 3495759 h 6842205"/>
                <a:gd name="connsiteX98" fmla="*/ 1174856 w 6280341"/>
                <a:gd name="connsiteY98" fmla="*/ 3629109 h 6842205"/>
                <a:gd name="connsiteX99" fmla="*/ 1251056 w 6280341"/>
                <a:gd name="connsiteY99" fmla="*/ 3864059 h 6842205"/>
                <a:gd name="connsiteX100" fmla="*/ 984356 w 6280341"/>
                <a:gd name="connsiteY100" fmla="*/ 3832309 h 6842205"/>
                <a:gd name="connsiteX101" fmla="*/ 647806 w 6280341"/>
                <a:gd name="connsiteY101" fmla="*/ 3838659 h 6842205"/>
                <a:gd name="connsiteX102" fmla="*/ 628756 w 6280341"/>
                <a:gd name="connsiteY102" fmla="*/ 4054559 h 6842205"/>
                <a:gd name="connsiteX103" fmla="*/ 609706 w 6280341"/>
                <a:gd name="connsiteY103" fmla="*/ 4314909 h 6842205"/>
                <a:gd name="connsiteX104" fmla="*/ 622406 w 6280341"/>
                <a:gd name="connsiteY104" fmla="*/ 4518109 h 6842205"/>
                <a:gd name="connsiteX105" fmla="*/ 679556 w 6280341"/>
                <a:gd name="connsiteY105" fmla="*/ 4556209 h 6842205"/>
                <a:gd name="connsiteX106" fmla="*/ 812906 w 6280341"/>
                <a:gd name="connsiteY106" fmla="*/ 4670509 h 6842205"/>
                <a:gd name="connsiteX107" fmla="*/ 841416 w 6280341"/>
                <a:gd name="connsiteY107" fmla="*/ 4779999 h 6842205"/>
                <a:gd name="connsiteX0" fmla="*/ 841416 w 6280486"/>
                <a:gd name="connsiteY0" fmla="*/ 4779999 h 6842205"/>
                <a:gd name="connsiteX1" fmla="*/ 469970 w 6280486"/>
                <a:gd name="connsiteY1" fmla="*/ 5138801 h 6842205"/>
                <a:gd name="connsiteX2" fmla="*/ 493750 w 6280486"/>
                <a:gd name="connsiteY2" fmla="*/ 5424529 h 6842205"/>
                <a:gd name="connsiteX3" fmla="*/ 198440 w 6280486"/>
                <a:gd name="connsiteY3" fmla="*/ 5615007 h 6842205"/>
                <a:gd name="connsiteX4" fmla="*/ 33338 w 6280486"/>
                <a:gd name="connsiteY4" fmla="*/ 5934097 h 6842205"/>
                <a:gd name="connsiteX5" fmla="*/ 0 w 6280486"/>
                <a:gd name="connsiteY5" fmla="*/ 6249989 h 6842205"/>
                <a:gd name="connsiteX6" fmla="*/ 39718 w 6280486"/>
                <a:gd name="connsiteY6" fmla="*/ 6650091 h 6842205"/>
                <a:gd name="connsiteX7" fmla="*/ 325470 w 6280486"/>
                <a:gd name="connsiteY7" fmla="*/ 6731031 h 6842205"/>
                <a:gd name="connsiteX8" fmla="*/ 361982 w 6280486"/>
                <a:gd name="connsiteY8" fmla="*/ 6797731 h 6842205"/>
                <a:gd name="connsiteX9" fmla="*/ 520764 w 6280486"/>
                <a:gd name="connsiteY9" fmla="*/ 6842205 h 6842205"/>
                <a:gd name="connsiteX10" fmla="*/ 946216 w 6280486"/>
                <a:gd name="connsiteY10" fmla="*/ 6773943 h 6842205"/>
                <a:gd name="connsiteX11" fmla="*/ 884302 w 6280486"/>
                <a:gd name="connsiteY11" fmla="*/ 5861123 h 6842205"/>
                <a:gd name="connsiteX12" fmla="*/ 1044638 w 6280486"/>
                <a:gd name="connsiteY12" fmla="*/ 5870645 h 6842205"/>
                <a:gd name="connsiteX13" fmla="*/ 1752638 w 6280486"/>
                <a:gd name="connsiteY13" fmla="*/ 6369123 h 6842205"/>
                <a:gd name="connsiteX14" fmla="*/ 2266849 w 6280486"/>
                <a:gd name="connsiteY14" fmla="*/ 5923957 h 6842205"/>
                <a:gd name="connsiteX15" fmla="*/ 2113034 w 6280486"/>
                <a:gd name="connsiteY15" fmla="*/ 5461065 h 6842205"/>
                <a:gd name="connsiteX16" fmla="*/ 2178772 w 6280486"/>
                <a:gd name="connsiteY16" fmla="*/ 5221255 h 6842205"/>
                <a:gd name="connsiteX17" fmla="*/ 2195633 w 6280486"/>
                <a:gd name="connsiteY17" fmla="*/ 5229846 h 6842205"/>
                <a:gd name="connsiteX18" fmla="*/ 2287709 w 6280486"/>
                <a:gd name="connsiteY18" fmla="*/ 5015552 h 6842205"/>
                <a:gd name="connsiteX19" fmla="*/ 3260798 w 6280486"/>
                <a:gd name="connsiteY19" fmla="*/ 5134037 h 6842205"/>
                <a:gd name="connsiteX20" fmla="*/ 3287147 w 6280486"/>
                <a:gd name="connsiteY20" fmla="*/ 6077759 h 6842205"/>
                <a:gd name="connsiteX21" fmla="*/ 4114878 w 6280486"/>
                <a:gd name="connsiteY21" fmla="*/ 6137345 h 6842205"/>
                <a:gd name="connsiteX22" fmla="*/ 4070699 w 6280486"/>
                <a:gd name="connsiteY22" fmla="*/ 5601639 h 6842205"/>
                <a:gd name="connsiteX23" fmla="*/ 4264687 w 6280486"/>
                <a:gd name="connsiteY23" fmla="*/ 5290440 h 6842205"/>
                <a:gd name="connsiteX24" fmla="*/ 4272267 w 6280486"/>
                <a:gd name="connsiteY24" fmla="*/ 5284443 h 6842205"/>
                <a:gd name="connsiteX25" fmla="*/ 4749816 w 6280486"/>
                <a:gd name="connsiteY25" fmla="*/ 4597459 h 6842205"/>
                <a:gd name="connsiteX26" fmla="*/ 4819756 w 6280486"/>
                <a:gd name="connsiteY26" fmla="*/ 4626059 h 6842205"/>
                <a:gd name="connsiteX27" fmla="*/ 4895956 w 6280486"/>
                <a:gd name="connsiteY27" fmla="*/ 4410159 h 6842205"/>
                <a:gd name="connsiteX28" fmla="*/ 4702355 w 6280486"/>
                <a:gd name="connsiteY28" fmla="*/ 4235991 h 6842205"/>
                <a:gd name="connsiteX29" fmla="*/ 4186401 w 6280486"/>
                <a:gd name="connsiteY29" fmla="*/ 3966080 h 6842205"/>
                <a:gd name="connsiteX30" fmla="*/ 3814914 w 6280486"/>
                <a:gd name="connsiteY30" fmla="*/ 3867644 h 6842205"/>
                <a:gd name="connsiteX31" fmla="*/ 3762525 w 6280486"/>
                <a:gd name="connsiteY31" fmla="*/ 3629489 h 6842205"/>
                <a:gd name="connsiteX32" fmla="*/ 3532332 w 6280486"/>
                <a:gd name="connsiteY32" fmla="*/ 3334177 h 6842205"/>
                <a:gd name="connsiteX33" fmla="*/ 3300550 w 6280486"/>
                <a:gd name="connsiteY33" fmla="*/ 3404038 h 6842205"/>
                <a:gd name="connsiteX34" fmla="*/ 3130682 w 6280486"/>
                <a:gd name="connsiteY34" fmla="*/ 3342118 h 6842205"/>
                <a:gd name="connsiteX35" fmla="*/ 3264077 w 6280486"/>
                <a:gd name="connsiteY35" fmla="*/ 3110659 h 6842205"/>
                <a:gd name="connsiteX36" fmla="*/ 3230699 w 6280486"/>
                <a:gd name="connsiteY36" fmla="*/ 2961072 h 6842205"/>
                <a:gd name="connsiteX37" fmla="*/ 3248161 w 6280486"/>
                <a:gd name="connsiteY37" fmla="*/ 2800714 h 6842205"/>
                <a:gd name="connsiteX38" fmla="*/ 3356114 w 6280486"/>
                <a:gd name="connsiteY38" fmla="*/ 2734030 h 6842205"/>
                <a:gd name="connsiteX39" fmla="*/ 3472004 w 6280486"/>
                <a:gd name="connsiteY39" fmla="*/ 2533980 h 6842205"/>
                <a:gd name="connsiteX40" fmla="*/ 3551382 w 6280486"/>
                <a:gd name="connsiteY40" fmla="*/ 2445069 h 6842205"/>
                <a:gd name="connsiteX41" fmla="*/ 3611708 w 6280486"/>
                <a:gd name="connsiteY41" fmla="*/ 2324404 h 6842205"/>
                <a:gd name="connsiteX42" fmla="*/ 3530742 w 6280486"/>
                <a:gd name="connsiteY42" fmla="*/ 2227555 h 6842205"/>
                <a:gd name="connsiteX43" fmla="*/ 3567255 w 6280486"/>
                <a:gd name="connsiteY43" fmla="*/ 2049731 h 6842205"/>
                <a:gd name="connsiteX44" fmla="*/ 3824436 w 6280486"/>
                <a:gd name="connsiteY44" fmla="*/ 1608349 h 6842205"/>
                <a:gd name="connsiteX45" fmla="*/ 3822848 w 6280486"/>
                <a:gd name="connsiteY45" fmla="*/ 1541665 h 6842205"/>
                <a:gd name="connsiteX46" fmla="*/ 3606941 w 6280486"/>
                <a:gd name="connsiteY46" fmla="*/ 1251116 h 6842205"/>
                <a:gd name="connsiteX47" fmla="*/ 3727594 w 6280486"/>
                <a:gd name="connsiteY47" fmla="*/ 1100283 h 6842205"/>
                <a:gd name="connsiteX48" fmla="*/ 3589477 w 6280486"/>
                <a:gd name="connsiteY48" fmla="*/ 928812 h 6842205"/>
                <a:gd name="connsiteX49" fmla="*/ 3679967 w 6280486"/>
                <a:gd name="connsiteY49" fmla="*/ 820849 h 6842205"/>
                <a:gd name="connsiteX50" fmla="*/ 3827650 w 6280486"/>
                <a:gd name="connsiteY50" fmla="*/ 617109 h 6842205"/>
                <a:gd name="connsiteX51" fmla="*/ 6280486 w 6280486"/>
                <a:gd name="connsiteY51" fmla="*/ 833697 h 6842205"/>
                <a:gd name="connsiteX52" fmla="*/ 5884936 w 6280486"/>
                <a:gd name="connsiteY52" fmla="*/ 633447 h 6842205"/>
                <a:gd name="connsiteX53" fmla="*/ 5545882 w 6280486"/>
                <a:gd name="connsiteY53" fmla="*/ 601529 h 6842205"/>
                <a:gd name="connsiteX54" fmla="*/ 5198710 w 6280486"/>
                <a:gd name="connsiteY54" fmla="*/ 351245 h 6842205"/>
                <a:gd name="connsiteX55" fmla="*/ 4981380 w 6280486"/>
                <a:gd name="connsiteY55" fmla="*/ 197795 h 6842205"/>
                <a:gd name="connsiteX56" fmla="*/ 4610746 w 6280486"/>
                <a:gd name="connsiteY56" fmla="*/ 123184 h 6842205"/>
                <a:gd name="connsiteX57" fmla="*/ 4371366 w 6280486"/>
                <a:gd name="connsiteY57" fmla="*/ 233072 h 6842205"/>
                <a:gd name="connsiteX58" fmla="*/ 4026222 w 6280486"/>
                <a:gd name="connsiteY58" fmla="*/ 190592 h 6842205"/>
                <a:gd name="connsiteX59" fmla="*/ 3524505 w 6280486"/>
                <a:gd name="connsiteY59" fmla="*/ 389445 h 6842205"/>
                <a:gd name="connsiteX60" fmla="*/ 3408440 w 6280486"/>
                <a:gd name="connsiteY60" fmla="*/ 411193 h 6842205"/>
                <a:gd name="connsiteX61" fmla="*/ 3412899 w 6280486"/>
                <a:gd name="connsiteY61" fmla="*/ 420938 h 6842205"/>
                <a:gd name="connsiteX62" fmla="*/ 3212476 w 6280486"/>
                <a:gd name="connsiteY62" fmla="*/ 556433 h 6842205"/>
                <a:gd name="connsiteX63" fmla="*/ 3188444 w 6280486"/>
                <a:gd name="connsiteY63" fmla="*/ 603808 h 6842205"/>
                <a:gd name="connsiteX64" fmla="*/ 2878661 w 6280486"/>
                <a:gd name="connsiteY64" fmla="*/ 687254 h 6842205"/>
                <a:gd name="connsiteX65" fmla="*/ 2487686 w 6280486"/>
                <a:gd name="connsiteY65" fmla="*/ 1125597 h 6842205"/>
                <a:gd name="connsiteX66" fmla="*/ 2360686 w 6280486"/>
                <a:gd name="connsiteY66" fmla="*/ 1355809 h 6842205"/>
                <a:gd name="connsiteX67" fmla="*/ 2286106 w 6280486"/>
                <a:gd name="connsiteY67" fmla="*/ 1393909 h 6842205"/>
                <a:gd name="connsiteX68" fmla="*/ 2355956 w 6280486"/>
                <a:gd name="connsiteY68" fmla="*/ 1755859 h 6842205"/>
                <a:gd name="connsiteX69" fmla="*/ 2330556 w 6280486"/>
                <a:gd name="connsiteY69" fmla="*/ 1832059 h 6842205"/>
                <a:gd name="connsiteX70" fmla="*/ 2355956 w 6280486"/>
                <a:gd name="connsiteY70" fmla="*/ 1933659 h 6842205"/>
                <a:gd name="connsiteX71" fmla="*/ 2260706 w 6280486"/>
                <a:gd name="connsiteY71" fmla="*/ 2028909 h 6842205"/>
                <a:gd name="connsiteX72" fmla="*/ 2209906 w 6280486"/>
                <a:gd name="connsiteY72" fmla="*/ 2232109 h 6842205"/>
                <a:gd name="connsiteX73" fmla="*/ 1981306 w 6280486"/>
                <a:gd name="connsiteY73" fmla="*/ 2340059 h 6842205"/>
                <a:gd name="connsiteX74" fmla="*/ 1962256 w 6280486"/>
                <a:gd name="connsiteY74" fmla="*/ 2632159 h 6842205"/>
                <a:gd name="connsiteX75" fmla="*/ 2038456 w 6280486"/>
                <a:gd name="connsiteY75" fmla="*/ 2708359 h 6842205"/>
                <a:gd name="connsiteX76" fmla="*/ 2006706 w 6280486"/>
                <a:gd name="connsiteY76" fmla="*/ 2759159 h 6842205"/>
                <a:gd name="connsiteX77" fmla="*/ 1809856 w 6280486"/>
                <a:gd name="connsiteY77" fmla="*/ 2784559 h 6842205"/>
                <a:gd name="connsiteX78" fmla="*/ 1651106 w 6280486"/>
                <a:gd name="connsiteY78" fmla="*/ 2975059 h 6842205"/>
                <a:gd name="connsiteX79" fmla="*/ 1530456 w 6280486"/>
                <a:gd name="connsiteY79" fmla="*/ 2898859 h 6842205"/>
                <a:gd name="connsiteX80" fmla="*/ 1435206 w 6280486"/>
                <a:gd name="connsiteY80" fmla="*/ 2822659 h 6842205"/>
                <a:gd name="connsiteX81" fmla="*/ 1289156 w 6280486"/>
                <a:gd name="connsiteY81" fmla="*/ 2581359 h 6842205"/>
                <a:gd name="connsiteX82" fmla="*/ 1200256 w 6280486"/>
                <a:gd name="connsiteY82" fmla="*/ 2479759 h 6842205"/>
                <a:gd name="connsiteX83" fmla="*/ 1295506 w 6280486"/>
                <a:gd name="connsiteY83" fmla="*/ 2282909 h 6842205"/>
                <a:gd name="connsiteX84" fmla="*/ 1143106 w 6280486"/>
                <a:gd name="connsiteY84" fmla="*/ 2270209 h 6842205"/>
                <a:gd name="connsiteX85" fmla="*/ 1187556 w 6280486"/>
                <a:gd name="connsiteY85" fmla="*/ 2149559 h 6842205"/>
                <a:gd name="connsiteX86" fmla="*/ 1041506 w 6280486"/>
                <a:gd name="connsiteY86" fmla="*/ 2067009 h 6842205"/>
                <a:gd name="connsiteX87" fmla="*/ 965306 w 6280486"/>
                <a:gd name="connsiteY87" fmla="*/ 2098759 h 6842205"/>
                <a:gd name="connsiteX88" fmla="*/ 851006 w 6280486"/>
                <a:gd name="connsiteY88" fmla="*/ 2174959 h 6842205"/>
                <a:gd name="connsiteX89" fmla="*/ 806556 w 6280486"/>
                <a:gd name="connsiteY89" fmla="*/ 2359109 h 6842205"/>
                <a:gd name="connsiteX90" fmla="*/ 819256 w 6280486"/>
                <a:gd name="connsiteY90" fmla="*/ 2441659 h 6842205"/>
                <a:gd name="connsiteX91" fmla="*/ 666856 w 6280486"/>
                <a:gd name="connsiteY91" fmla="*/ 2581359 h 6842205"/>
                <a:gd name="connsiteX92" fmla="*/ 520806 w 6280486"/>
                <a:gd name="connsiteY92" fmla="*/ 2784559 h 6842205"/>
                <a:gd name="connsiteX93" fmla="*/ 520806 w 6280486"/>
                <a:gd name="connsiteY93" fmla="*/ 3000459 h 6842205"/>
                <a:gd name="connsiteX94" fmla="*/ 743056 w 6280486"/>
                <a:gd name="connsiteY94" fmla="*/ 3190959 h 6842205"/>
                <a:gd name="connsiteX95" fmla="*/ 895456 w 6280486"/>
                <a:gd name="connsiteY95" fmla="*/ 3171909 h 6842205"/>
                <a:gd name="connsiteX96" fmla="*/ 946256 w 6280486"/>
                <a:gd name="connsiteY96" fmla="*/ 3317959 h 6842205"/>
                <a:gd name="connsiteX97" fmla="*/ 1022456 w 6280486"/>
                <a:gd name="connsiteY97" fmla="*/ 3495759 h 6842205"/>
                <a:gd name="connsiteX98" fmla="*/ 1174856 w 6280486"/>
                <a:gd name="connsiteY98" fmla="*/ 3629109 h 6842205"/>
                <a:gd name="connsiteX99" fmla="*/ 1251056 w 6280486"/>
                <a:gd name="connsiteY99" fmla="*/ 3864059 h 6842205"/>
                <a:gd name="connsiteX100" fmla="*/ 984356 w 6280486"/>
                <a:gd name="connsiteY100" fmla="*/ 3832309 h 6842205"/>
                <a:gd name="connsiteX101" fmla="*/ 647806 w 6280486"/>
                <a:gd name="connsiteY101" fmla="*/ 3838659 h 6842205"/>
                <a:gd name="connsiteX102" fmla="*/ 628756 w 6280486"/>
                <a:gd name="connsiteY102" fmla="*/ 4054559 h 6842205"/>
                <a:gd name="connsiteX103" fmla="*/ 609706 w 6280486"/>
                <a:gd name="connsiteY103" fmla="*/ 4314909 h 6842205"/>
                <a:gd name="connsiteX104" fmla="*/ 622406 w 6280486"/>
                <a:gd name="connsiteY104" fmla="*/ 4518109 h 6842205"/>
                <a:gd name="connsiteX105" fmla="*/ 679556 w 6280486"/>
                <a:gd name="connsiteY105" fmla="*/ 4556209 h 6842205"/>
                <a:gd name="connsiteX106" fmla="*/ 812906 w 6280486"/>
                <a:gd name="connsiteY106" fmla="*/ 4670509 h 6842205"/>
                <a:gd name="connsiteX107" fmla="*/ 841416 w 6280486"/>
                <a:gd name="connsiteY107" fmla="*/ 4779999 h 6842205"/>
                <a:gd name="connsiteX0" fmla="*/ 841416 w 6280631"/>
                <a:gd name="connsiteY0" fmla="*/ 4779999 h 6842205"/>
                <a:gd name="connsiteX1" fmla="*/ 469970 w 6280631"/>
                <a:gd name="connsiteY1" fmla="*/ 5138801 h 6842205"/>
                <a:gd name="connsiteX2" fmla="*/ 493750 w 6280631"/>
                <a:gd name="connsiteY2" fmla="*/ 5424529 h 6842205"/>
                <a:gd name="connsiteX3" fmla="*/ 198440 w 6280631"/>
                <a:gd name="connsiteY3" fmla="*/ 5615007 h 6842205"/>
                <a:gd name="connsiteX4" fmla="*/ 33338 w 6280631"/>
                <a:gd name="connsiteY4" fmla="*/ 5934097 h 6842205"/>
                <a:gd name="connsiteX5" fmla="*/ 0 w 6280631"/>
                <a:gd name="connsiteY5" fmla="*/ 6249989 h 6842205"/>
                <a:gd name="connsiteX6" fmla="*/ 39718 w 6280631"/>
                <a:gd name="connsiteY6" fmla="*/ 6650091 h 6842205"/>
                <a:gd name="connsiteX7" fmla="*/ 325470 w 6280631"/>
                <a:gd name="connsiteY7" fmla="*/ 6731031 h 6842205"/>
                <a:gd name="connsiteX8" fmla="*/ 361982 w 6280631"/>
                <a:gd name="connsiteY8" fmla="*/ 6797731 h 6842205"/>
                <a:gd name="connsiteX9" fmla="*/ 520764 w 6280631"/>
                <a:gd name="connsiteY9" fmla="*/ 6842205 h 6842205"/>
                <a:gd name="connsiteX10" fmla="*/ 946216 w 6280631"/>
                <a:gd name="connsiteY10" fmla="*/ 6773943 h 6842205"/>
                <a:gd name="connsiteX11" fmla="*/ 884302 w 6280631"/>
                <a:gd name="connsiteY11" fmla="*/ 5861123 h 6842205"/>
                <a:gd name="connsiteX12" fmla="*/ 1044638 w 6280631"/>
                <a:gd name="connsiteY12" fmla="*/ 5870645 h 6842205"/>
                <a:gd name="connsiteX13" fmla="*/ 1752638 w 6280631"/>
                <a:gd name="connsiteY13" fmla="*/ 6369123 h 6842205"/>
                <a:gd name="connsiteX14" fmla="*/ 2266849 w 6280631"/>
                <a:gd name="connsiteY14" fmla="*/ 5923957 h 6842205"/>
                <a:gd name="connsiteX15" fmla="*/ 2113034 w 6280631"/>
                <a:gd name="connsiteY15" fmla="*/ 5461065 h 6842205"/>
                <a:gd name="connsiteX16" fmla="*/ 2178772 w 6280631"/>
                <a:gd name="connsiteY16" fmla="*/ 5221255 h 6842205"/>
                <a:gd name="connsiteX17" fmla="*/ 2195633 w 6280631"/>
                <a:gd name="connsiteY17" fmla="*/ 5229846 h 6842205"/>
                <a:gd name="connsiteX18" fmla="*/ 2287709 w 6280631"/>
                <a:gd name="connsiteY18" fmla="*/ 5015552 h 6842205"/>
                <a:gd name="connsiteX19" fmla="*/ 3260798 w 6280631"/>
                <a:gd name="connsiteY19" fmla="*/ 5134037 h 6842205"/>
                <a:gd name="connsiteX20" fmla="*/ 3287147 w 6280631"/>
                <a:gd name="connsiteY20" fmla="*/ 6077759 h 6842205"/>
                <a:gd name="connsiteX21" fmla="*/ 4114878 w 6280631"/>
                <a:gd name="connsiteY21" fmla="*/ 6137345 h 6842205"/>
                <a:gd name="connsiteX22" fmla="*/ 4070699 w 6280631"/>
                <a:gd name="connsiteY22" fmla="*/ 5601639 h 6842205"/>
                <a:gd name="connsiteX23" fmla="*/ 4264687 w 6280631"/>
                <a:gd name="connsiteY23" fmla="*/ 5290440 h 6842205"/>
                <a:gd name="connsiteX24" fmla="*/ 4272267 w 6280631"/>
                <a:gd name="connsiteY24" fmla="*/ 5284443 h 6842205"/>
                <a:gd name="connsiteX25" fmla="*/ 4749816 w 6280631"/>
                <a:gd name="connsiteY25" fmla="*/ 4597459 h 6842205"/>
                <a:gd name="connsiteX26" fmla="*/ 4819756 w 6280631"/>
                <a:gd name="connsiteY26" fmla="*/ 4626059 h 6842205"/>
                <a:gd name="connsiteX27" fmla="*/ 4895956 w 6280631"/>
                <a:gd name="connsiteY27" fmla="*/ 4410159 h 6842205"/>
                <a:gd name="connsiteX28" fmla="*/ 4702355 w 6280631"/>
                <a:gd name="connsiteY28" fmla="*/ 4235991 h 6842205"/>
                <a:gd name="connsiteX29" fmla="*/ 4186401 w 6280631"/>
                <a:gd name="connsiteY29" fmla="*/ 3966080 h 6842205"/>
                <a:gd name="connsiteX30" fmla="*/ 3814914 w 6280631"/>
                <a:gd name="connsiteY30" fmla="*/ 3867644 h 6842205"/>
                <a:gd name="connsiteX31" fmla="*/ 3762525 w 6280631"/>
                <a:gd name="connsiteY31" fmla="*/ 3629489 h 6842205"/>
                <a:gd name="connsiteX32" fmla="*/ 3532332 w 6280631"/>
                <a:gd name="connsiteY32" fmla="*/ 3334177 h 6842205"/>
                <a:gd name="connsiteX33" fmla="*/ 3300550 w 6280631"/>
                <a:gd name="connsiteY33" fmla="*/ 3404038 h 6842205"/>
                <a:gd name="connsiteX34" fmla="*/ 3130682 w 6280631"/>
                <a:gd name="connsiteY34" fmla="*/ 3342118 h 6842205"/>
                <a:gd name="connsiteX35" fmla="*/ 3264077 w 6280631"/>
                <a:gd name="connsiteY35" fmla="*/ 3110659 h 6842205"/>
                <a:gd name="connsiteX36" fmla="*/ 3230699 w 6280631"/>
                <a:gd name="connsiteY36" fmla="*/ 2961072 h 6842205"/>
                <a:gd name="connsiteX37" fmla="*/ 3248161 w 6280631"/>
                <a:gd name="connsiteY37" fmla="*/ 2800714 h 6842205"/>
                <a:gd name="connsiteX38" fmla="*/ 3356114 w 6280631"/>
                <a:gd name="connsiteY38" fmla="*/ 2734030 h 6842205"/>
                <a:gd name="connsiteX39" fmla="*/ 3472004 w 6280631"/>
                <a:gd name="connsiteY39" fmla="*/ 2533980 h 6842205"/>
                <a:gd name="connsiteX40" fmla="*/ 3551382 w 6280631"/>
                <a:gd name="connsiteY40" fmla="*/ 2445069 h 6842205"/>
                <a:gd name="connsiteX41" fmla="*/ 3611708 w 6280631"/>
                <a:gd name="connsiteY41" fmla="*/ 2324404 h 6842205"/>
                <a:gd name="connsiteX42" fmla="*/ 3530742 w 6280631"/>
                <a:gd name="connsiteY42" fmla="*/ 2227555 h 6842205"/>
                <a:gd name="connsiteX43" fmla="*/ 3567255 w 6280631"/>
                <a:gd name="connsiteY43" fmla="*/ 2049731 h 6842205"/>
                <a:gd name="connsiteX44" fmla="*/ 3824436 w 6280631"/>
                <a:gd name="connsiteY44" fmla="*/ 1608349 h 6842205"/>
                <a:gd name="connsiteX45" fmla="*/ 3822848 w 6280631"/>
                <a:gd name="connsiteY45" fmla="*/ 1541665 h 6842205"/>
                <a:gd name="connsiteX46" fmla="*/ 3606941 w 6280631"/>
                <a:gd name="connsiteY46" fmla="*/ 1251116 h 6842205"/>
                <a:gd name="connsiteX47" fmla="*/ 3727594 w 6280631"/>
                <a:gd name="connsiteY47" fmla="*/ 1100283 h 6842205"/>
                <a:gd name="connsiteX48" fmla="*/ 3589477 w 6280631"/>
                <a:gd name="connsiteY48" fmla="*/ 928812 h 6842205"/>
                <a:gd name="connsiteX49" fmla="*/ 3679967 w 6280631"/>
                <a:gd name="connsiteY49" fmla="*/ 820849 h 6842205"/>
                <a:gd name="connsiteX50" fmla="*/ 3827650 w 6280631"/>
                <a:gd name="connsiteY50" fmla="*/ 617109 h 6842205"/>
                <a:gd name="connsiteX51" fmla="*/ 6280631 w 6280631"/>
                <a:gd name="connsiteY51" fmla="*/ 833798 h 6842205"/>
                <a:gd name="connsiteX52" fmla="*/ 5884936 w 6280631"/>
                <a:gd name="connsiteY52" fmla="*/ 633447 h 6842205"/>
                <a:gd name="connsiteX53" fmla="*/ 5545882 w 6280631"/>
                <a:gd name="connsiteY53" fmla="*/ 601529 h 6842205"/>
                <a:gd name="connsiteX54" fmla="*/ 5198710 w 6280631"/>
                <a:gd name="connsiteY54" fmla="*/ 351245 h 6842205"/>
                <a:gd name="connsiteX55" fmla="*/ 4981380 w 6280631"/>
                <a:gd name="connsiteY55" fmla="*/ 197795 h 6842205"/>
                <a:gd name="connsiteX56" fmla="*/ 4610746 w 6280631"/>
                <a:gd name="connsiteY56" fmla="*/ 123184 h 6842205"/>
                <a:gd name="connsiteX57" fmla="*/ 4371366 w 6280631"/>
                <a:gd name="connsiteY57" fmla="*/ 233072 h 6842205"/>
                <a:gd name="connsiteX58" fmla="*/ 4026222 w 6280631"/>
                <a:gd name="connsiteY58" fmla="*/ 190592 h 6842205"/>
                <a:gd name="connsiteX59" fmla="*/ 3524505 w 6280631"/>
                <a:gd name="connsiteY59" fmla="*/ 389445 h 6842205"/>
                <a:gd name="connsiteX60" fmla="*/ 3408440 w 6280631"/>
                <a:gd name="connsiteY60" fmla="*/ 411193 h 6842205"/>
                <a:gd name="connsiteX61" fmla="*/ 3412899 w 6280631"/>
                <a:gd name="connsiteY61" fmla="*/ 420938 h 6842205"/>
                <a:gd name="connsiteX62" fmla="*/ 3212476 w 6280631"/>
                <a:gd name="connsiteY62" fmla="*/ 556433 h 6842205"/>
                <a:gd name="connsiteX63" fmla="*/ 3188444 w 6280631"/>
                <a:gd name="connsiteY63" fmla="*/ 603808 h 6842205"/>
                <a:gd name="connsiteX64" fmla="*/ 2878661 w 6280631"/>
                <a:gd name="connsiteY64" fmla="*/ 687254 h 6842205"/>
                <a:gd name="connsiteX65" fmla="*/ 2487686 w 6280631"/>
                <a:gd name="connsiteY65" fmla="*/ 1125597 h 6842205"/>
                <a:gd name="connsiteX66" fmla="*/ 2360686 w 6280631"/>
                <a:gd name="connsiteY66" fmla="*/ 1355809 h 6842205"/>
                <a:gd name="connsiteX67" fmla="*/ 2286106 w 6280631"/>
                <a:gd name="connsiteY67" fmla="*/ 1393909 h 6842205"/>
                <a:gd name="connsiteX68" fmla="*/ 2355956 w 6280631"/>
                <a:gd name="connsiteY68" fmla="*/ 1755859 h 6842205"/>
                <a:gd name="connsiteX69" fmla="*/ 2330556 w 6280631"/>
                <a:gd name="connsiteY69" fmla="*/ 1832059 h 6842205"/>
                <a:gd name="connsiteX70" fmla="*/ 2355956 w 6280631"/>
                <a:gd name="connsiteY70" fmla="*/ 1933659 h 6842205"/>
                <a:gd name="connsiteX71" fmla="*/ 2260706 w 6280631"/>
                <a:gd name="connsiteY71" fmla="*/ 2028909 h 6842205"/>
                <a:gd name="connsiteX72" fmla="*/ 2209906 w 6280631"/>
                <a:gd name="connsiteY72" fmla="*/ 2232109 h 6842205"/>
                <a:gd name="connsiteX73" fmla="*/ 1981306 w 6280631"/>
                <a:gd name="connsiteY73" fmla="*/ 2340059 h 6842205"/>
                <a:gd name="connsiteX74" fmla="*/ 1962256 w 6280631"/>
                <a:gd name="connsiteY74" fmla="*/ 2632159 h 6842205"/>
                <a:gd name="connsiteX75" fmla="*/ 2038456 w 6280631"/>
                <a:gd name="connsiteY75" fmla="*/ 2708359 h 6842205"/>
                <a:gd name="connsiteX76" fmla="*/ 2006706 w 6280631"/>
                <a:gd name="connsiteY76" fmla="*/ 2759159 h 6842205"/>
                <a:gd name="connsiteX77" fmla="*/ 1809856 w 6280631"/>
                <a:gd name="connsiteY77" fmla="*/ 2784559 h 6842205"/>
                <a:gd name="connsiteX78" fmla="*/ 1651106 w 6280631"/>
                <a:gd name="connsiteY78" fmla="*/ 2975059 h 6842205"/>
                <a:gd name="connsiteX79" fmla="*/ 1530456 w 6280631"/>
                <a:gd name="connsiteY79" fmla="*/ 2898859 h 6842205"/>
                <a:gd name="connsiteX80" fmla="*/ 1435206 w 6280631"/>
                <a:gd name="connsiteY80" fmla="*/ 2822659 h 6842205"/>
                <a:gd name="connsiteX81" fmla="*/ 1289156 w 6280631"/>
                <a:gd name="connsiteY81" fmla="*/ 2581359 h 6842205"/>
                <a:gd name="connsiteX82" fmla="*/ 1200256 w 6280631"/>
                <a:gd name="connsiteY82" fmla="*/ 2479759 h 6842205"/>
                <a:gd name="connsiteX83" fmla="*/ 1295506 w 6280631"/>
                <a:gd name="connsiteY83" fmla="*/ 2282909 h 6842205"/>
                <a:gd name="connsiteX84" fmla="*/ 1143106 w 6280631"/>
                <a:gd name="connsiteY84" fmla="*/ 2270209 h 6842205"/>
                <a:gd name="connsiteX85" fmla="*/ 1187556 w 6280631"/>
                <a:gd name="connsiteY85" fmla="*/ 2149559 h 6842205"/>
                <a:gd name="connsiteX86" fmla="*/ 1041506 w 6280631"/>
                <a:gd name="connsiteY86" fmla="*/ 2067009 h 6842205"/>
                <a:gd name="connsiteX87" fmla="*/ 965306 w 6280631"/>
                <a:gd name="connsiteY87" fmla="*/ 2098759 h 6842205"/>
                <a:gd name="connsiteX88" fmla="*/ 851006 w 6280631"/>
                <a:gd name="connsiteY88" fmla="*/ 2174959 h 6842205"/>
                <a:gd name="connsiteX89" fmla="*/ 806556 w 6280631"/>
                <a:gd name="connsiteY89" fmla="*/ 2359109 h 6842205"/>
                <a:gd name="connsiteX90" fmla="*/ 819256 w 6280631"/>
                <a:gd name="connsiteY90" fmla="*/ 2441659 h 6842205"/>
                <a:gd name="connsiteX91" fmla="*/ 666856 w 6280631"/>
                <a:gd name="connsiteY91" fmla="*/ 2581359 h 6842205"/>
                <a:gd name="connsiteX92" fmla="*/ 520806 w 6280631"/>
                <a:gd name="connsiteY92" fmla="*/ 2784559 h 6842205"/>
                <a:gd name="connsiteX93" fmla="*/ 520806 w 6280631"/>
                <a:gd name="connsiteY93" fmla="*/ 3000459 h 6842205"/>
                <a:gd name="connsiteX94" fmla="*/ 743056 w 6280631"/>
                <a:gd name="connsiteY94" fmla="*/ 3190959 h 6842205"/>
                <a:gd name="connsiteX95" fmla="*/ 895456 w 6280631"/>
                <a:gd name="connsiteY95" fmla="*/ 3171909 h 6842205"/>
                <a:gd name="connsiteX96" fmla="*/ 946256 w 6280631"/>
                <a:gd name="connsiteY96" fmla="*/ 3317959 h 6842205"/>
                <a:gd name="connsiteX97" fmla="*/ 1022456 w 6280631"/>
                <a:gd name="connsiteY97" fmla="*/ 3495759 h 6842205"/>
                <a:gd name="connsiteX98" fmla="*/ 1174856 w 6280631"/>
                <a:gd name="connsiteY98" fmla="*/ 3629109 h 6842205"/>
                <a:gd name="connsiteX99" fmla="*/ 1251056 w 6280631"/>
                <a:gd name="connsiteY99" fmla="*/ 3864059 h 6842205"/>
                <a:gd name="connsiteX100" fmla="*/ 984356 w 6280631"/>
                <a:gd name="connsiteY100" fmla="*/ 3832309 h 6842205"/>
                <a:gd name="connsiteX101" fmla="*/ 647806 w 6280631"/>
                <a:gd name="connsiteY101" fmla="*/ 3838659 h 6842205"/>
                <a:gd name="connsiteX102" fmla="*/ 628756 w 6280631"/>
                <a:gd name="connsiteY102" fmla="*/ 4054559 h 6842205"/>
                <a:gd name="connsiteX103" fmla="*/ 609706 w 6280631"/>
                <a:gd name="connsiteY103" fmla="*/ 4314909 h 6842205"/>
                <a:gd name="connsiteX104" fmla="*/ 622406 w 6280631"/>
                <a:gd name="connsiteY104" fmla="*/ 4518109 h 6842205"/>
                <a:gd name="connsiteX105" fmla="*/ 679556 w 6280631"/>
                <a:gd name="connsiteY105" fmla="*/ 4556209 h 6842205"/>
                <a:gd name="connsiteX106" fmla="*/ 812906 w 6280631"/>
                <a:gd name="connsiteY106" fmla="*/ 4670509 h 6842205"/>
                <a:gd name="connsiteX107" fmla="*/ 841416 w 6280631"/>
                <a:gd name="connsiteY107" fmla="*/ 4779999 h 6842205"/>
                <a:gd name="connsiteX0" fmla="*/ 841416 w 6280631"/>
                <a:gd name="connsiteY0" fmla="*/ 4779999 h 6842205"/>
                <a:gd name="connsiteX1" fmla="*/ 469970 w 6280631"/>
                <a:gd name="connsiteY1" fmla="*/ 5138801 h 6842205"/>
                <a:gd name="connsiteX2" fmla="*/ 493750 w 6280631"/>
                <a:gd name="connsiteY2" fmla="*/ 5424529 h 6842205"/>
                <a:gd name="connsiteX3" fmla="*/ 198440 w 6280631"/>
                <a:gd name="connsiteY3" fmla="*/ 5615007 h 6842205"/>
                <a:gd name="connsiteX4" fmla="*/ 33338 w 6280631"/>
                <a:gd name="connsiteY4" fmla="*/ 5934097 h 6842205"/>
                <a:gd name="connsiteX5" fmla="*/ 0 w 6280631"/>
                <a:gd name="connsiteY5" fmla="*/ 6249989 h 6842205"/>
                <a:gd name="connsiteX6" fmla="*/ 39718 w 6280631"/>
                <a:gd name="connsiteY6" fmla="*/ 6650091 h 6842205"/>
                <a:gd name="connsiteX7" fmla="*/ 325470 w 6280631"/>
                <a:gd name="connsiteY7" fmla="*/ 6731031 h 6842205"/>
                <a:gd name="connsiteX8" fmla="*/ 361982 w 6280631"/>
                <a:gd name="connsiteY8" fmla="*/ 6797731 h 6842205"/>
                <a:gd name="connsiteX9" fmla="*/ 520764 w 6280631"/>
                <a:gd name="connsiteY9" fmla="*/ 6842205 h 6842205"/>
                <a:gd name="connsiteX10" fmla="*/ 946216 w 6280631"/>
                <a:gd name="connsiteY10" fmla="*/ 6773943 h 6842205"/>
                <a:gd name="connsiteX11" fmla="*/ 884302 w 6280631"/>
                <a:gd name="connsiteY11" fmla="*/ 5861123 h 6842205"/>
                <a:gd name="connsiteX12" fmla="*/ 1044638 w 6280631"/>
                <a:gd name="connsiteY12" fmla="*/ 5870645 h 6842205"/>
                <a:gd name="connsiteX13" fmla="*/ 1752638 w 6280631"/>
                <a:gd name="connsiteY13" fmla="*/ 6369123 h 6842205"/>
                <a:gd name="connsiteX14" fmla="*/ 2266849 w 6280631"/>
                <a:gd name="connsiteY14" fmla="*/ 5923957 h 6842205"/>
                <a:gd name="connsiteX15" fmla="*/ 2113034 w 6280631"/>
                <a:gd name="connsiteY15" fmla="*/ 5461065 h 6842205"/>
                <a:gd name="connsiteX16" fmla="*/ 2178772 w 6280631"/>
                <a:gd name="connsiteY16" fmla="*/ 5221255 h 6842205"/>
                <a:gd name="connsiteX17" fmla="*/ 2195633 w 6280631"/>
                <a:gd name="connsiteY17" fmla="*/ 5229846 h 6842205"/>
                <a:gd name="connsiteX18" fmla="*/ 2287709 w 6280631"/>
                <a:gd name="connsiteY18" fmla="*/ 5015552 h 6842205"/>
                <a:gd name="connsiteX19" fmla="*/ 3260798 w 6280631"/>
                <a:gd name="connsiteY19" fmla="*/ 5134037 h 6842205"/>
                <a:gd name="connsiteX20" fmla="*/ 3287147 w 6280631"/>
                <a:gd name="connsiteY20" fmla="*/ 6077759 h 6842205"/>
                <a:gd name="connsiteX21" fmla="*/ 4114878 w 6280631"/>
                <a:gd name="connsiteY21" fmla="*/ 6137345 h 6842205"/>
                <a:gd name="connsiteX22" fmla="*/ 4070699 w 6280631"/>
                <a:gd name="connsiteY22" fmla="*/ 5601639 h 6842205"/>
                <a:gd name="connsiteX23" fmla="*/ 4264687 w 6280631"/>
                <a:gd name="connsiteY23" fmla="*/ 5290440 h 6842205"/>
                <a:gd name="connsiteX24" fmla="*/ 4272267 w 6280631"/>
                <a:gd name="connsiteY24" fmla="*/ 5284443 h 6842205"/>
                <a:gd name="connsiteX25" fmla="*/ 4749816 w 6280631"/>
                <a:gd name="connsiteY25" fmla="*/ 4597459 h 6842205"/>
                <a:gd name="connsiteX26" fmla="*/ 4819756 w 6280631"/>
                <a:gd name="connsiteY26" fmla="*/ 4626059 h 6842205"/>
                <a:gd name="connsiteX27" fmla="*/ 4895956 w 6280631"/>
                <a:gd name="connsiteY27" fmla="*/ 4410159 h 6842205"/>
                <a:gd name="connsiteX28" fmla="*/ 4702355 w 6280631"/>
                <a:gd name="connsiteY28" fmla="*/ 4235991 h 6842205"/>
                <a:gd name="connsiteX29" fmla="*/ 4186401 w 6280631"/>
                <a:gd name="connsiteY29" fmla="*/ 3966080 h 6842205"/>
                <a:gd name="connsiteX30" fmla="*/ 3814914 w 6280631"/>
                <a:gd name="connsiteY30" fmla="*/ 3867644 h 6842205"/>
                <a:gd name="connsiteX31" fmla="*/ 3762525 w 6280631"/>
                <a:gd name="connsiteY31" fmla="*/ 3629489 h 6842205"/>
                <a:gd name="connsiteX32" fmla="*/ 3532332 w 6280631"/>
                <a:gd name="connsiteY32" fmla="*/ 3334177 h 6842205"/>
                <a:gd name="connsiteX33" fmla="*/ 3300550 w 6280631"/>
                <a:gd name="connsiteY33" fmla="*/ 3404038 h 6842205"/>
                <a:gd name="connsiteX34" fmla="*/ 3130682 w 6280631"/>
                <a:gd name="connsiteY34" fmla="*/ 3342118 h 6842205"/>
                <a:gd name="connsiteX35" fmla="*/ 3264077 w 6280631"/>
                <a:gd name="connsiteY35" fmla="*/ 3110659 h 6842205"/>
                <a:gd name="connsiteX36" fmla="*/ 3230699 w 6280631"/>
                <a:gd name="connsiteY36" fmla="*/ 2961072 h 6842205"/>
                <a:gd name="connsiteX37" fmla="*/ 3248161 w 6280631"/>
                <a:gd name="connsiteY37" fmla="*/ 2800714 h 6842205"/>
                <a:gd name="connsiteX38" fmla="*/ 3356114 w 6280631"/>
                <a:gd name="connsiteY38" fmla="*/ 2734030 h 6842205"/>
                <a:gd name="connsiteX39" fmla="*/ 3472004 w 6280631"/>
                <a:gd name="connsiteY39" fmla="*/ 2533980 h 6842205"/>
                <a:gd name="connsiteX40" fmla="*/ 3551382 w 6280631"/>
                <a:gd name="connsiteY40" fmla="*/ 2445069 h 6842205"/>
                <a:gd name="connsiteX41" fmla="*/ 3611708 w 6280631"/>
                <a:gd name="connsiteY41" fmla="*/ 2324404 h 6842205"/>
                <a:gd name="connsiteX42" fmla="*/ 3530742 w 6280631"/>
                <a:gd name="connsiteY42" fmla="*/ 2227555 h 6842205"/>
                <a:gd name="connsiteX43" fmla="*/ 3567255 w 6280631"/>
                <a:gd name="connsiteY43" fmla="*/ 2049731 h 6842205"/>
                <a:gd name="connsiteX44" fmla="*/ 3824436 w 6280631"/>
                <a:gd name="connsiteY44" fmla="*/ 1608349 h 6842205"/>
                <a:gd name="connsiteX45" fmla="*/ 3822848 w 6280631"/>
                <a:gd name="connsiteY45" fmla="*/ 1541665 h 6842205"/>
                <a:gd name="connsiteX46" fmla="*/ 3606941 w 6280631"/>
                <a:gd name="connsiteY46" fmla="*/ 1251116 h 6842205"/>
                <a:gd name="connsiteX47" fmla="*/ 3727594 w 6280631"/>
                <a:gd name="connsiteY47" fmla="*/ 1100283 h 6842205"/>
                <a:gd name="connsiteX48" fmla="*/ 3589477 w 6280631"/>
                <a:gd name="connsiteY48" fmla="*/ 928812 h 6842205"/>
                <a:gd name="connsiteX49" fmla="*/ 3679967 w 6280631"/>
                <a:gd name="connsiteY49" fmla="*/ 820849 h 6842205"/>
                <a:gd name="connsiteX50" fmla="*/ 3827650 w 6280631"/>
                <a:gd name="connsiteY50" fmla="*/ 617109 h 6842205"/>
                <a:gd name="connsiteX51" fmla="*/ 6280631 w 6280631"/>
                <a:gd name="connsiteY51" fmla="*/ 833798 h 6842205"/>
                <a:gd name="connsiteX52" fmla="*/ 5885072 w 6280631"/>
                <a:gd name="connsiteY52" fmla="*/ 633524 h 6842205"/>
                <a:gd name="connsiteX53" fmla="*/ 5545882 w 6280631"/>
                <a:gd name="connsiteY53" fmla="*/ 601529 h 6842205"/>
                <a:gd name="connsiteX54" fmla="*/ 5198710 w 6280631"/>
                <a:gd name="connsiteY54" fmla="*/ 351245 h 6842205"/>
                <a:gd name="connsiteX55" fmla="*/ 4981380 w 6280631"/>
                <a:gd name="connsiteY55" fmla="*/ 197795 h 6842205"/>
                <a:gd name="connsiteX56" fmla="*/ 4610746 w 6280631"/>
                <a:gd name="connsiteY56" fmla="*/ 123184 h 6842205"/>
                <a:gd name="connsiteX57" fmla="*/ 4371366 w 6280631"/>
                <a:gd name="connsiteY57" fmla="*/ 233072 h 6842205"/>
                <a:gd name="connsiteX58" fmla="*/ 4026222 w 6280631"/>
                <a:gd name="connsiteY58" fmla="*/ 190592 h 6842205"/>
                <a:gd name="connsiteX59" fmla="*/ 3524505 w 6280631"/>
                <a:gd name="connsiteY59" fmla="*/ 389445 h 6842205"/>
                <a:gd name="connsiteX60" fmla="*/ 3408440 w 6280631"/>
                <a:gd name="connsiteY60" fmla="*/ 411193 h 6842205"/>
                <a:gd name="connsiteX61" fmla="*/ 3412899 w 6280631"/>
                <a:gd name="connsiteY61" fmla="*/ 420938 h 6842205"/>
                <a:gd name="connsiteX62" fmla="*/ 3212476 w 6280631"/>
                <a:gd name="connsiteY62" fmla="*/ 556433 h 6842205"/>
                <a:gd name="connsiteX63" fmla="*/ 3188444 w 6280631"/>
                <a:gd name="connsiteY63" fmla="*/ 603808 h 6842205"/>
                <a:gd name="connsiteX64" fmla="*/ 2878661 w 6280631"/>
                <a:gd name="connsiteY64" fmla="*/ 687254 h 6842205"/>
                <a:gd name="connsiteX65" fmla="*/ 2487686 w 6280631"/>
                <a:gd name="connsiteY65" fmla="*/ 1125597 h 6842205"/>
                <a:gd name="connsiteX66" fmla="*/ 2360686 w 6280631"/>
                <a:gd name="connsiteY66" fmla="*/ 1355809 h 6842205"/>
                <a:gd name="connsiteX67" fmla="*/ 2286106 w 6280631"/>
                <a:gd name="connsiteY67" fmla="*/ 1393909 h 6842205"/>
                <a:gd name="connsiteX68" fmla="*/ 2355956 w 6280631"/>
                <a:gd name="connsiteY68" fmla="*/ 1755859 h 6842205"/>
                <a:gd name="connsiteX69" fmla="*/ 2330556 w 6280631"/>
                <a:gd name="connsiteY69" fmla="*/ 1832059 h 6842205"/>
                <a:gd name="connsiteX70" fmla="*/ 2355956 w 6280631"/>
                <a:gd name="connsiteY70" fmla="*/ 1933659 h 6842205"/>
                <a:gd name="connsiteX71" fmla="*/ 2260706 w 6280631"/>
                <a:gd name="connsiteY71" fmla="*/ 2028909 h 6842205"/>
                <a:gd name="connsiteX72" fmla="*/ 2209906 w 6280631"/>
                <a:gd name="connsiteY72" fmla="*/ 2232109 h 6842205"/>
                <a:gd name="connsiteX73" fmla="*/ 1981306 w 6280631"/>
                <a:gd name="connsiteY73" fmla="*/ 2340059 h 6842205"/>
                <a:gd name="connsiteX74" fmla="*/ 1962256 w 6280631"/>
                <a:gd name="connsiteY74" fmla="*/ 2632159 h 6842205"/>
                <a:gd name="connsiteX75" fmla="*/ 2038456 w 6280631"/>
                <a:gd name="connsiteY75" fmla="*/ 2708359 h 6842205"/>
                <a:gd name="connsiteX76" fmla="*/ 2006706 w 6280631"/>
                <a:gd name="connsiteY76" fmla="*/ 2759159 h 6842205"/>
                <a:gd name="connsiteX77" fmla="*/ 1809856 w 6280631"/>
                <a:gd name="connsiteY77" fmla="*/ 2784559 h 6842205"/>
                <a:gd name="connsiteX78" fmla="*/ 1651106 w 6280631"/>
                <a:gd name="connsiteY78" fmla="*/ 2975059 h 6842205"/>
                <a:gd name="connsiteX79" fmla="*/ 1530456 w 6280631"/>
                <a:gd name="connsiteY79" fmla="*/ 2898859 h 6842205"/>
                <a:gd name="connsiteX80" fmla="*/ 1435206 w 6280631"/>
                <a:gd name="connsiteY80" fmla="*/ 2822659 h 6842205"/>
                <a:gd name="connsiteX81" fmla="*/ 1289156 w 6280631"/>
                <a:gd name="connsiteY81" fmla="*/ 2581359 h 6842205"/>
                <a:gd name="connsiteX82" fmla="*/ 1200256 w 6280631"/>
                <a:gd name="connsiteY82" fmla="*/ 2479759 h 6842205"/>
                <a:gd name="connsiteX83" fmla="*/ 1295506 w 6280631"/>
                <a:gd name="connsiteY83" fmla="*/ 2282909 h 6842205"/>
                <a:gd name="connsiteX84" fmla="*/ 1143106 w 6280631"/>
                <a:gd name="connsiteY84" fmla="*/ 2270209 h 6842205"/>
                <a:gd name="connsiteX85" fmla="*/ 1187556 w 6280631"/>
                <a:gd name="connsiteY85" fmla="*/ 2149559 h 6842205"/>
                <a:gd name="connsiteX86" fmla="*/ 1041506 w 6280631"/>
                <a:gd name="connsiteY86" fmla="*/ 2067009 h 6842205"/>
                <a:gd name="connsiteX87" fmla="*/ 965306 w 6280631"/>
                <a:gd name="connsiteY87" fmla="*/ 2098759 h 6842205"/>
                <a:gd name="connsiteX88" fmla="*/ 851006 w 6280631"/>
                <a:gd name="connsiteY88" fmla="*/ 2174959 h 6842205"/>
                <a:gd name="connsiteX89" fmla="*/ 806556 w 6280631"/>
                <a:gd name="connsiteY89" fmla="*/ 2359109 h 6842205"/>
                <a:gd name="connsiteX90" fmla="*/ 819256 w 6280631"/>
                <a:gd name="connsiteY90" fmla="*/ 2441659 h 6842205"/>
                <a:gd name="connsiteX91" fmla="*/ 666856 w 6280631"/>
                <a:gd name="connsiteY91" fmla="*/ 2581359 h 6842205"/>
                <a:gd name="connsiteX92" fmla="*/ 520806 w 6280631"/>
                <a:gd name="connsiteY92" fmla="*/ 2784559 h 6842205"/>
                <a:gd name="connsiteX93" fmla="*/ 520806 w 6280631"/>
                <a:gd name="connsiteY93" fmla="*/ 3000459 h 6842205"/>
                <a:gd name="connsiteX94" fmla="*/ 743056 w 6280631"/>
                <a:gd name="connsiteY94" fmla="*/ 3190959 h 6842205"/>
                <a:gd name="connsiteX95" fmla="*/ 895456 w 6280631"/>
                <a:gd name="connsiteY95" fmla="*/ 3171909 h 6842205"/>
                <a:gd name="connsiteX96" fmla="*/ 946256 w 6280631"/>
                <a:gd name="connsiteY96" fmla="*/ 3317959 h 6842205"/>
                <a:gd name="connsiteX97" fmla="*/ 1022456 w 6280631"/>
                <a:gd name="connsiteY97" fmla="*/ 3495759 h 6842205"/>
                <a:gd name="connsiteX98" fmla="*/ 1174856 w 6280631"/>
                <a:gd name="connsiteY98" fmla="*/ 3629109 h 6842205"/>
                <a:gd name="connsiteX99" fmla="*/ 1251056 w 6280631"/>
                <a:gd name="connsiteY99" fmla="*/ 3864059 h 6842205"/>
                <a:gd name="connsiteX100" fmla="*/ 984356 w 6280631"/>
                <a:gd name="connsiteY100" fmla="*/ 3832309 h 6842205"/>
                <a:gd name="connsiteX101" fmla="*/ 647806 w 6280631"/>
                <a:gd name="connsiteY101" fmla="*/ 3838659 h 6842205"/>
                <a:gd name="connsiteX102" fmla="*/ 628756 w 6280631"/>
                <a:gd name="connsiteY102" fmla="*/ 4054559 h 6842205"/>
                <a:gd name="connsiteX103" fmla="*/ 609706 w 6280631"/>
                <a:gd name="connsiteY103" fmla="*/ 4314909 h 6842205"/>
                <a:gd name="connsiteX104" fmla="*/ 622406 w 6280631"/>
                <a:gd name="connsiteY104" fmla="*/ 4518109 h 6842205"/>
                <a:gd name="connsiteX105" fmla="*/ 679556 w 6280631"/>
                <a:gd name="connsiteY105" fmla="*/ 4556209 h 6842205"/>
                <a:gd name="connsiteX106" fmla="*/ 812906 w 6280631"/>
                <a:gd name="connsiteY106" fmla="*/ 4670509 h 6842205"/>
                <a:gd name="connsiteX107" fmla="*/ 841416 w 6280631"/>
                <a:gd name="connsiteY107" fmla="*/ 4779999 h 6842205"/>
                <a:gd name="connsiteX0" fmla="*/ 841416 w 6280631"/>
                <a:gd name="connsiteY0" fmla="*/ 4779999 h 6842205"/>
                <a:gd name="connsiteX1" fmla="*/ 469970 w 6280631"/>
                <a:gd name="connsiteY1" fmla="*/ 5138801 h 6842205"/>
                <a:gd name="connsiteX2" fmla="*/ 493750 w 6280631"/>
                <a:gd name="connsiteY2" fmla="*/ 5424529 h 6842205"/>
                <a:gd name="connsiteX3" fmla="*/ 198440 w 6280631"/>
                <a:gd name="connsiteY3" fmla="*/ 5615007 h 6842205"/>
                <a:gd name="connsiteX4" fmla="*/ 33338 w 6280631"/>
                <a:gd name="connsiteY4" fmla="*/ 5934097 h 6842205"/>
                <a:gd name="connsiteX5" fmla="*/ 0 w 6280631"/>
                <a:gd name="connsiteY5" fmla="*/ 6249989 h 6842205"/>
                <a:gd name="connsiteX6" fmla="*/ 39718 w 6280631"/>
                <a:gd name="connsiteY6" fmla="*/ 6650091 h 6842205"/>
                <a:gd name="connsiteX7" fmla="*/ 325470 w 6280631"/>
                <a:gd name="connsiteY7" fmla="*/ 6731031 h 6842205"/>
                <a:gd name="connsiteX8" fmla="*/ 361982 w 6280631"/>
                <a:gd name="connsiteY8" fmla="*/ 6797731 h 6842205"/>
                <a:gd name="connsiteX9" fmla="*/ 520764 w 6280631"/>
                <a:gd name="connsiteY9" fmla="*/ 6842205 h 6842205"/>
                <a:gd name="connsiteX10" fmla="*/ 946216 w 6280631"/>
                <a:gd name="connsiteY10" fmla="*/ 6773943 h 6842205"/>
                <a:gd name="connsiteX11" fmla="*/ 884302 w 6280631"/>
                <a:gd name="connsiteY11" fmla="*/ 5861123 h 6842205"/>
                <a:gd name="connsiteX12" fmla="*/ 1044638 w 6280631"/>
                <a:gd name="connsiteY12" fmla="*/ 5870645 h 6842205"/>
                <a:gd name="connsiteX13" fmla="*/ 1752638 w 6280631"/>
                <a:gd name="connsiteY13" fmla="*/ 6369123 h 6842205"/>
                <a:gd name="connsiteX14" fmla="*/ 2266849 w 6280631"/>
                <a:gd name="connsiteY14" fmla="*/ 5923957 h 6842205"/>
                <a:gd name="connsiteX15" fmla="*/ 2113034 w 6280631"/>
                <a:gd name="connsiteY15" fmla="*/ 5461065 h 6842205"/>
                <a:gd name="connsiteX16" fmla="*/ 2178772 w 6280631"/>
                <a:gd name="connsiteY16" fmla="*/ 5221255 h 6842205"/>
                <a:gd name="connsiteX17" fmla="*/ 2195633 w 6280631"/>
                <a:gd name="connsiteY17" fmla="*/ 5229846 h 6842205"/>
                <a:gd name="connsiteX18" fmla="*/ 2287709 w 6280631"/>
                <a:gd name="connsiteY18" fmla="*/ 5015552 h 6842205"/>
                <a:gd name="connsiteX19" fmla="*/ 3260798 w 6280631"/>
                <a:gd name="connsiteY19" fmla="*/ 5134037 h 6842205"/>
                <a:gd name="connsiteX20" fmla="*/ 3287147 w 6280631"/>
                <a:gd name="connsiteY20" fmla="*/ 6077759 h 6842205"/>
                <a:gd name="connsiteX21" fmla="*/ 4114878 w 6280631"/>
                <a:gd name="connsiteY21" fmla="*/ 6137345 h 6842205"/>
                <a:gd name="connsiteX22" fmla="*/ 4070699 w 6280631"/>
                <a:gd name="connsiteY22" fmla="*/ 5601639 h 6842205"/>
                <a:gd name="connsiteX23" fmla="*/ 4264687 w 6280631"/>
                <a:gd name="connsiteY23" fmla="*/ 5290440 h 6842205"/>
                <a:gd name="connsiteX24" fmla="*/ 4272267 w 6280631"/>
                <a:gd name="connsiteY24" fmla="*/ 5284443 h 6842205"/>
                <a:gd name="connsiteX25" fmla="*/ 4749816 w 6280631"/>
                <a:gd name="connsiteY25" fmla="*/ 4597459 h 6842205"/>
                <a:gd name="connsiteX26" fmla="*/ 4819756 w 6280631"/>
                <a:gd name="connsiteY26" fmla="*/ 4626059 h 6842205"/>
                <a:gd name="connsiteX27" fmla="*/ 4895956 w 6280631"/>
                <a:gd name="connsiteY27" fmla="*/ 4410159 h 6842205"/>
                <a:gd name="connsiteX28" fmla="*/ 4702355 w 6280631"/>
                <a:gd name="connsiteY28" fmla="*/ 4235991 h 6842205"/>
                <a:gd name="connsiteX29" fmla="*/ 4186401 w 6280631"/>
                <a:gd name="connsiteY29" fmla="*/ 3966080 h 6842205"/>
                <a:gd name="connsiteX30" fmla="*/ 3814914 w 6280631"/>
                <a:gd name="connsiteY30" fmla="*/ 3867644 h 6842205"/>
                <a:gd name="connsiteX31" fmla="*/ 3762525 w 6280631"/>
                <a:gd name="connsiteY31" fmla="*/ 3629489 h 6842205"/>
                <a:gd name="connsiteX32" fmla="*/ 3532332 w 6280631"/>
                <a:gd name="connsiteY32" fmla="*/ 3334177 h 6842205"/>
                <a:gd name="connsiteX33" fmla="*/ 3300550 w 6280631"/>
                <a:gd name="connsiteY33" fmla="*/ 3404038 h 6842205"/>
                <a:gd name="connsiteX34" fmla="*/ 3130682 w 6280631"/>
                <a:gd name="connsiteY34" fmla="*/ 3342118 h 6842205"/>
                <a:gd name="connsiteX35" fmla="*/ 3264077 w 6280631"/>
                <a:gd name="connsiteY35" fmla="*/ 3110659 h 6842205"/>
                <a:gd name="connsiteX36" fmla="*/ 3230699 w 6280631"/>
                <a:gd name="connsiteY36" fmla="*/ 2961072 h 6842205"/>
                <a:gd name="connsiteX37" fmla="*/ 3248161 w 6280631"/>
                <a:gd name="connsiteY37" fmla="*/ 2800714 h 6842205"/>
                <a:gd name="connsiteX38" fmla="*/ 3356114 w 6280631"/>
                <a:gd name="connsiteY38" fmla="*/ 2734030 h 6842205"/>
                <a:gd name="connsiteX39" fmla="*/ 3472004 w 6280631"/>
                <a:gd name="connsiteY39" fmla="*/ 2533980 h 6842205"/>
                <a:gd name="connsiteX40" fmla="*/ 3551382 w 6280631"/>
                <a:gd name="connsiteY40" fmla="*/ 2445069 h 6842205"/>
                <a:gd name="connsiteX41" fmla="*/ 3611708 w 6280631"/>
                <a:gd name="connsiteY41" fmla="*/ 2324404 h 6842205"/>
                <a:gd name="connsiteX42" fmla="*/ 3530742 w 6280631"/>
                <a:gd name="connsiteY42" fmla="*/ 2227555 h 6842205"/>
                <a:gd name="connsiteX43" fmla="*/ 3567255 w 6280631"/>
                <a:gd name="connsiteY43" fmla="*/ 2049731 h 6842205"/>
                <a:gd name="connsiteX44" fmla="*/ 3824436 w 6280631"/>
                <a:gd name="connsiteY44" fmla="*/ 1608349 h 6842205"/>
                <a:gd name="connsiteX45" fmla="*/ 3822848 w 6280631"/>
                <a:gd name="connsiteY45" fmla="*/ 1541665 h 6842205"/>
                <a:gd name="connsiteX46" fmla="*/ 3606941 w 6280631"/>
                <a:gd name="connsiteY46" fmla="*/ 1251116 h 6842205"/>
                <a:gd name="connsiteX47" fmla="*/ 3727594 w 6280631"/>
                <a:gd name="connsiteY47" fmla="*/ 1100283 h 6842205"/>
                <a:gd name="connsiteX48" fmla="*/ 3589477 w 6280631"/>
                <a:gd name="connsiteY48" fmla="*/ 928812 h 6842205"/>
                <a:gd name="connsiteX49" fmla="*/ 3679967 w 6280631"/>
                <a:gd name="connsiteY49" fmla="*/ 820849 h 6842205"/>
                <a:gd name="connsiteX50" fmla="*/ 3827650 w 6280631"/>
                <a:gd name="connsiteY50" fmla="*/ 617109 h 6842205"/>
                <a:gd name="connsiteX51" fmla="*/ 6280631 w 6280631"/>
                <a:gd name="connsiteY51" fmla="*/ 833798 h 6842205"/>
                <a:gd name="connsiteX52" fmla="*/ 5885208 w 6280631"/>
                <a:gd name="connsiteY52" fmla="*/ 633601 h 6842205"/>
                <a:gd name="connsiteX53" fmla="*/ 5545882 w 6280631"/>
                <a:gd name="connsiteY53" fmla="*/ 601529 h 6842205"/>
                <a:gd name="connsiteX54" fmla="*/ 5198710 w 6280631"/>
                <a:gd name="connsiteY54" fmla="*/ 351245 h 6842205"/>
                <a:gd name="connsiteX55" fmla="*/ 4981380 w 6280631"/>
                <a:gd name="connsiteY55" fmla="*/ 197795 h 6842205"/>
                <a:gd name="connsiteX56" fmla="*/ 4610746 w 6280631"/>
                <a:gd name="connsiteY56" fmla="*/ 123184 h 6842205"/>
                <a:gd name="connsiteX57" fmla="*/ 4371366 w 6280631"/>
                <a:gd name="connsiteY57" fmla="*/ 233072 h 6842205"/>
                <a:gd name="connsiteX58" fmla="*/ 4026222 w 6280631"/>
                <a:gd name="connsiteY58" fmla="*/ 190592 h 6842205"/>
                <a:gd name="connsiteX59" fmla="*/ 3524505 w 6280631"/>
                <a:gd name="connsiteY59" fmla="*/ 389445 h 6842205"/>
                <a:gd name="connsiteX60" fmla="*/ 3408440 w 6280631"/>
                <a:gd name="connsiteY60" fmla="*/ 411193 h 6842205"/>
                <a:gd name="connsiteX61" fmla="*/ 3412899 w 6280631"/>
                <a:gd name="connsiteY61" fmla="*/ 420938 h 6842205"/>
                <a:gd name="connsiteX62" fmla="*/ 3212476 w 6280631"/>
                <a:gd name="connsiteY62" fmla="*/ 556433 h 6842205"/>
                <a:gd name="connsiteX63" fmla="*/ 3188444 w 6280631"/>
                <a:gd name="connsiteY63" fmla="*/ 603808 h 6842205"/>
                <a:gd name="connsiteX64" fmla="*/ 2878661 w 6280631"/>
                <a:gd name="connsiteY64" fmla="*/ 687254 h 6842205"/>
                <a:gd name="connsiteX65" fmla="*/ 2487686 w 6280631"/>
                <a:gd name="connsiteY65" fmla="*/ 1125597 h 6842205"/>
                <a:gd name="connsiteX66" fmla="*/ 2360686 w 6280631"/>
                <a:gd name="connsiteY66" fmla="*/ 1355809 h 6842205"/>
                <a:gd name="connsiteX67" fmla="*/ 2286106 w 6280631"/>
                <a:gd name="connsiteY67" fmla="*/ 1393909 h 6842205"/>
                <a:gd name="connsiteX68" fmla="*/ 2355956 w 6280631"/>
                <a:gd name="connsiteY68" fmla="*/ 1755859 h 6842205"/>
                <a:gd name="connsiteX69" fmla="*/ 2330556 w 6280631"/>
                <a:gd name="connsiteY69" fmla="*/ 1832059 h 6842205"/>
                <a:gd name="connsiteX70" fmla="*/ 2355956 w 6280631"/>
                <a:gd name="connsiteY70" fmla="*/ 1933659 h 6842205"/>
                <a:gd name="connsiteX71" fmla="*/ 2260706 w 6280631"/>
                <a:gd name="connsiteY71" fmla="*/ 2028909 h 6842205"/>
                <a:gd name="connsiteX72" fmla="*/ 2209906 w 6280631"/>
                <a:gd name="connsiteY72" fmla="*/ 2232109 h 6842205"/>
                <a:gd name="connsiteX73" fmla="*/ 1981306 w 6280631"/>
                <a:gd name="connsiteY73" fmla="*/ 2340059 h 6842205"/>
                <a:gd name="connsiteX74" fmla="*/ 1962256 w 6280631"/>
                <a:gd name="connsiteY74" fmla="*/ 2632159 h 6842205"/>
                <a:gd name="connsiteX75" fmla="*/ 2038456 w 6280631"/>
                <a:gd name="connsiteY75" fmla="*/ 2708359 h 6842205"/>
                <a:gd name="connsiteX76" fmla="*/ 2006706 w 6280631"/>
                <a:gd name="connsiteY76" fmla="*/ 2759159 h 6842205"/>
                <a:gd name="connsiteX77" fmla="*/ 1809856 w 6280631"/>
                <a:gd name="connsiteY77" fmla="*/ 2784559 h 6842205"/>
                <a:gd name="connsiteX78" fmla="*/ 1651106 w 6280631"/>
                <a:gd name="connsiteY78" fmla="*/ 2975059 h 6842205"/>
                <a:gd name="connsiteX79" fmla="*/ 1530456 w 6280631"/>
                <a:gd name="connsiteY79" fmla="*/ 2898859 h 6842205"/>
                <a:gd name="connsiteX80" fmla="*/ 1435206 w 6280631"/>
                <a:gd name="connsiteY80" fmla="*/ 2822659 h 6842205"/>
                <a:gd name="connsiteX81" fmla="*/ 1289156 w 6280631"/>
                <a:gd name="connsiteY81" fmla="*/ 2581359 h 6842205"/>
                <a:gd name="connsiteX82" fmla="*/ 1200256 w 6280631"/>
                <a:gd name="connsiteY82" fmla="*/ 2479759 h 6842205"/>
                <a:gd name="connsiteX83" fmla="*/ 1295506 w 6280631"/>
                <a:gd name="connsiteY83" fmla="*/ 2282909 h 6842205"/>
                <a:gd name="connsiteX84" fmla="*/ 1143106 w 6280631"/>
                <a:gd name="connsiteY84" fmla="*/ 2270209 h 6842205"/>
                <a:gd name="connsiteX85" fmla="*/ 1187556 w 6280631"/>
                <a:gd name="connsiteY85" fmla="*/ 2149559 h 6842205"/>
                <a:gd name="connsiteX86" fmla="*/ 1041506 w 6280631"/>
                <a:gd name="connsiteY86" fmla="*/ 2067009 h 6842205"/>
                <a:gd name="connsiteX87" fmla="*/ 965306 w 6280631"/>
                <a:gd name="connsiteY87" fmla="*/ 2098759 h 6842205"/>
                <a:gd name="connsiteX88" fmla="*/ 851006 w 6280631"/>
                <a:gd name="connsiteY88" fmla="*/ 2174959 h 6842205"/>
                <a:gd name="connsiteX89" fmla="*/ 806556 w 6280631"/>
                <a:gd name="connsiteY89" fmla="*/ 2359109 h 6842205"/>
                <a:gd name="connsiteX90" fmla="*/ 819256 w 6280631"/>
                <a:gd name="connsiteY90" fmla="*/ 2441659 h 6842205"/>
                <a:gd name="connsiteX91" fmla="*/ 666856 w 6280631"/>
                <a:gd name="connsiteY91" fmla="*/ 2581359 h 6842205"/>
                <a:gd name="connsiteX92" fmla="*/ 520806 w 6280631"/>
                <a:gd name="connsiteY92" fmla="*/ 2784559 h 6842205"/>
                <a:gd name="connsiteX93" fmla="*/ 520806 w 6280631"/>
                <a:gd name="connsiteY93" fmla="*/ 3000459 h 6842205"/>
                <a:gd name="connsiteX94" fmla="*/ 743056 w 6280631"/>
                <a:gd name="connsiteY94" fmla="*/ 3190959 h 6842205"/>
                <a:gd name="connsiteX95" fmla="*/ 895456 w 6280631"/>
                <a:gd name="connsiteY95" fmla="*/ 3171909 h 6842205"/>
                <a:gd name="connsiteX96" fmla="*/ 946256 w 6280631"/>
                <a:gd name="connsiteY96" fmla="*/ 3317959 h 6842205"/>
                <a:gd name="connsiteX97" fmla="*/ 1022456 w 6280631"/>
                <a:gd name="connsiteY97" fmla="*/ 3495759 h 6842205"/>
                <a:gd name="connsiteX98" fmla="*/ 1174856 w 6280631"/>
                <a:gd name="connsiteY98" fmla="*/ 3629109 h 6842205"/>
                <a:gd name="connsiteX99" fmla="*/ 1251056 w 6280631"/>
                <a:gd name="connsiteY99" fmla="*/ 3864059 h 6842205"/>
                <a:gd name="connsiteX100" fmla="*/ 984356 w 6280631"/>
                <a:gd name="connsiteY100" fmla="*/ 3832309 h 6842205"/>
                <a:gd name="connsiteX101" fmla="*/ 647806 w 6280631"/>
                <a:gd name="connsiteY101" fmla="*/ 3838659 h 6842205"/>
                <a:gd name="connsiteX102" fmla="*/ 628756 w 6280631"/>
                <a:gd name="connsiteY102" fmla="*/ 4054559 h 6842205"/>
                <a:gd name="connsiteX103" fmla="*/ 609706 w 6280631"/>
                <a:gd name="connsiteY103" fmla="*/ 4314909 h 6842205"/>
                <a:gd name="connsiteX104" fmla="*/ 622406 w 6280631"/>
                <a:gd name="connsiteY104" fmla="*/ 4518109 h 6842205"/>
                <a:gd name="connsiteX105" fmla="*/ 679556 w 6280631"/>
                <a:gd name="connsiteY105" fmla="*/ 4556209 h 6842205"/>
                <a:gd name="connsiteX106" fmla="*/ 812906 w 6280631"/>
                <a:gd name="connsiteY106" fmla="*/ 4670509 h 6842205"/>
                <a:gd name="connsiteX107" fmla="*/ 841416 w 6280631"/>
                <a:gd name="connsiteY107" fmla="*/ 4779999 h 6842205"/>
                <a:gd name="connsiteX0" fmla="*/ 841416 w 6280631"/>
                <a:gd name="connsiteY0" fmla="*/ 4779999 h 6842205"/>
                <a:gd name="connsiteX1" fmla="*/ 469970 w 6280631"/>
                <a:gd name="connsiteY1" fmla="*/ 5138801 h 6842205"/>
                <a:gd name="connsiteX2" fmla="*/ 493750 w 6280631"/>
                <a:gd name="connsiteY2" fmla="*/ 5424529 h 6842205"/>
                <a:gd name="connsiteX3" fmla="*/ 198440 w 6280631"/>
                <a:gd name="connsiteY3" fmla="*/ 5615007 h 6842205"/>
                <a:gd name="connsiteX4" fmla="*/ 33338 w 6280631"/>
                <a:gd name="connsiteY4" fmla="*/ 5934097 h 6842205"/>
                <a:gd name="connsiteX5" fmla="*/ 0 w 6280631"/>
                <a:gd name="connsiteY5" fmla="*/ 6249989 h 6842205"/>
                <a:gd name="connsiteX6" fmla="*/ 39718 w 6280631"/>
                <a:gd name="connsiteY6" fmla="*/ 6650091 h 6842205"/>
                <a:gd name="connsiteX7" fmla="*/ 325470 w 6280631"/>
                <a:gd name="connsiteY7" fmla="*/ 6731031 h 6842205"/>
                <a:gd name="connsiteX8" fmla="*/ 361982 w 6280631"/>
                <a:gd name="connsiteY8" fmla="*/ 6797731 h 6842205"/>
                <a:gd name="connsiteX9" fmla="*/ 520764 w 6280631"/>
                <a:gd name="connsiteY9" fmla="*/ 6842205 h 6842205"/>
                <a:gd name="connsiteX10" fmla="*/ 946216 w 6280631"/>
                <a:gd name="connsiteY10" fmla="*/ 6773943 h 6842205"/>
                <a:gd name="connsiteX11" fmla="*/ 884302 w 6280631"/>
                <a:gd name="connsiteY11" fmla="*/ 5861123 h 6842205"/>
                <a:gd name="connsiteX12" fmla="*/ 1044638 w 6280631"/>
                <a:gd name="connsiteY12" fmla="*/ 5870645 h 6842205"/>
                <a:gd name="connsiteX13" fmla="*/ 1752638 w 6280631"/>
                <a:gd name="connsiteY13" fmla="*/ 6369123 h 6842205"/>
                <a:gd name="connsiteX14" fmla="*/ 2266849 w 6280631"/>
                <a:gd name="connsiteY14" fmla="*/ 5923957 h 6842205"/>
                <a:gd name="connsiteX15" fmla="*/ 2113034 w 6280631"/>
                <a:gd name="connsiteY15" fmla="*/ 5461065 h 6842205"/>
                <a:gd name="connsiteX16" fmla="*/ 2178772 w 6280631"/>
                <a:gd name="connsiteY16" fmla="*/ 5221255 h 6842205"/>
                <a:gd name="connsiteX17" fmla="*/ 2195633 w 6280631"/>
                <a:gd name="connsiteY17" fmla="*/ 5229846 h 6842205"/>
                <a:gd name="connsiteX18" fmla="*/ 2287709 w 6280631"/>
                <a:gd name="connsiteY18" fmla="*/ 5015552 h 6842205"/>
                <a:gd name="connsiteX19" fmla="*/ 3260798 w 6280631"/>
                <a:gd name="connsiteY19" fmla="*/ 5134037 h 6842205"/>
                <a:gd name="connsiteX20" fmla="*/ 3287147 w 6280631"/>
                <a:gd name="connsiteY20" fmla="*/ 6077759 h 6842205"/>
                <a:gd name="connsiteX21" fmla="*/ 4114878 w 6280631"/>
                <a:gd name="connsiteY21" fmla="*/ 6137345 h 6842205"/>
                <a:gd name="connsiteX22" fmla="*/ 4070699 w 6280631"/>
                <a:gd name="connsiteY22" fmla="*/ 5601639 h 6842205"/>
                <a:gd name="connsiteX23" fmla="*/ 4264687 w 6280631"/>
                <a:gd name="connsiteY23" fmla="*/ 5290440 h 6842205"/>
                <a:gd name="connsiteX24" fmla="*/ 4272267 w 6280631"/>
                <a:gd name="connsiteY24" fmla="*/ 5284443 h 6842205"/>
                <a:gd name="connsiteX25" fmla="*/ 4749816 w 6280631"/>
                <a:gd name="connsiteY25" fmla="*/ 4597459 h 6842205"/>
                <a:gd name="connsiteX26" fmla="*/ 4819756 w 6280631"/>
                <a:gd name="connsiteY26" fmla="*/ 4626059 h 6842205"/>
                <a:gd name="connsiteX27" fmla="*/ 4895956 w 6280631"/>
                <a:gd name="connsiteY27" fmla="*/ 4410159 h 6842205"/>
                <a:gd name="connsiteX28" fmla="*/ 4702355 w 6280631"/>
                <a:gd name="connsiteY28" fmla="*/ 4235991 h 6842205"/>
                <a:gd name="connsiteX29" fmla="*/ 4186401 w 6280631"/>
                <a:gd name="connsiteY29" fmla="*/ 3966080 h 6842205"/>
                <a:gd name="connsiteX30" fmla="*/ 3814914 w 6280631"/>
                <a:gd name="connsiteY30" fmla="*/ 3867644 h 6842205"/>
                <a:gd name="connsiteX31" fmla="*/ 3762525 w 6280631"/>
                <a:gd name="connsiteY31" fmla="*/ 3629489 h 6842205"/>
                <a:gd name="connsiteX32" fmla="*/ 3532332 w 6280631"/>
                <a:gd name="connsiteY32" fmla="*/ 3334177 h 6842205"/>
                <a:gd name="connsiteX33" fmla="*/ 3300550 w 6280631"/>
                <a:gd name="connsiteY33" fmla="*/ 3404038 h 6842205"/>
                <a:gd name="connsiteX34" fmla="*/ 3130682 w 6280631"/>
                <a:gd name="connsiteY34" fmla="*/ 3342118 h 6842205"/>
                <a:gd name="connsiteX35" fmla="*/ 3264077 w 6280631"/>
                <a:gd name="connsiteY35" fmla="*/ 3110659 h 6842205"/>
                <a:gd name="connsiteX36" fmla="*/ 3230699 w 6280631"/>
                <a:gd name="connsiteY36" fmla="*/ 2961072 h 6842205"/>
                <a:gd name="connsiteX37" fmla="*/ 3248161 w 6280631"/>
                <a:gd name="connsiteY37" fmla="*/ 2800714 h 6842205"/>
                <a:gd name="connsiteX38" fmla="*/ 3356114 w 6280631"/>
                <a:gd name="connsiteY38" fmla="*/ 2734030 h 6842205"/>
                <a:gd name="connsiteX39" fmla="*/ 3472004 w 6280631"/>
                <a:gd name="connsiteY39" fmla="*/ 2533980 h 6842205"/>
                <a:gd name="connsiteX40" fmla="*/ 3551382 w 6280631"/>
                <a:gd name="connsiteY40" fmla="*/ 2445069 h 6842205"/>
                <a:gd name="connsiteX41" fmla="*/ 3611708 w 6280631"/>
                <a:gd name="connsiteY41" fmla="*/ 2324404 h 6842205"/>
                <a:gd name="connsiteX42" fmla="*/ 3530742 w 6280631"/>
                <a:gd name="connsiteY42" fmla="*/ 2227555 h 6842205"/>
                <a:gd name="connsiteX43" fmla="*/ 3567255 w 6280631"/>
                <a:gd name="connsiteY43" fmla="*/ 2049731 h 6842205"/>
                <a:gd name="connsiteX44" fmla="*/ 3824436 w 6280631"/>
                <a:gd name="connsiteY44" fmla="*/ 1608349 h 6842205"/>
                <a:gd name="connsiteX45" fmla="*/ 3822848 w 6280631"/>
                <a:gd name="connsiteY45" fmla="*/ 1541665 h 6842205"/>
                <a:gd name="connsiteX46" fmla="*/ 3606941 w 6280631"/>
                <a:gd name="connsiteY46" fmla="*/ 1251116 h 6842205"/>
                <a:gd name="connsiteX47" fmla="*/ 3727594 w 6280631"/>
                <a:gd name="connsiteY47" fmla="*/ 1100283 h 6842205"/>
                <a:gd name="connsiteX48" fmla="*/ 3589477 w 6280631"/>
                <a:gd name="connsiteY48" fmla="*/ 928812 h 6842205"/>
                <a:gd name="connsiteX49" fmla="*/ 3679967 w 6280631"/>
                <a:gd name="connsiteY49" fmla="*/ 820849 h 6842205"/>
                <a:gd name="connsiteX50" fmla="*/ 3827650 w 6280631"/>
                <a:gd name="connsiteY50" fmla="*/ 617109 h 6842205"/>
                <a:gd name="connsiteX51" fmla="*/ 6280631 w 6280631"/>
                <a:gd name="connsiteY51" fmla="*/ 833798 h 6842205"/>
                <a:gd name="connsiteX52" fmla="*/ 5545882 w 6280631"/>
                <a:gd name="connsiteY52" fmla="*/ 601529 h 6842205"/>
                <a:gd name="connsiteX53" fmla="*/ 5198710 w 6280631"/>
                <a:gd name="connsiteY53" fmla="*/ 351245 h 6842205"/>
                <a:gd name="connsiteX54" fmla="*/ 4981380 w 6280631"/>
                <a:gd name="connsiteY54" fmla="*/ 197795 h 6842205"/>
                <a:gd name="connsiteX55" fmla="*/ 4610746 w 6280631"/>
                <a:gd name="connsiteY55" fmla="*/ 123184 h 6842205"/>
                <a:gd name="connsiteX56" fmla="*/ 4371366 w 6280631"/>
                <a:gd name="connsiteY56" fmla="*/ 233072 h 6842205"/>
                <a:gd name="connsiteX57" fmla="*/ 4026222 w 6280631"/>
                <a:gd name="connsiteY57" fmla="*/ 190592 h 6842205"/>
                <a:gd name="connsiteX58" fmla="*/ 3524505 w 6280631"/>
                <a:gd name="connsiteY58" fmla="*/ 389445 h 6842205"/>
                <a:gd name="connsiteX59" fmla="*/ 3408440 w 6280631"/>
                <a:gd name="connsiteY59" fmla="*/ 411193 h 6842205"/>
                <a:gd name="connsiteX60" fmla="*/ 3412899 w 6280631"/>
                <a:gd name="connsiteY60" fmla="*/ 420938 h 6842205"/>
                <a:gd name="connsiteX61" fmla="*/ 3212476 w 6280631"/>
                <a:gd name="connsiteY61" fmla="*/ 556433 h 6842205"/>
                <a:gd name="connsiteX62" fmla="*/ 3188444 w 6280631"/>
                <a:gd name="connsiteY62" fmla="*/ 603808 h 6842205"/>
                <a:gd name="connsiteX63" fmla="*/ 2878661 w 6280631"/>
                <a:gd name="connsiteY63" fmla="*/ 687254 h 6842205"/>
                <a:gd name="connsiteX64" fmla="*/ 2487686 w 6280631"/>
                <a:gd name="connsiteY64" fmla="*/ 1125597 h 6842205"/>
                <a:gd name="connsiteX65" fmla="*/ 2360686 w 6280631"/>
                <a:gd name="connsiteY65" fmla="*/ 1355809 h 6842205"/>
                <a:gd name="connsiteX66" fmla="*/ 2286106 w 6280631"/>
                <a:gd name="connsiteY66" fmla="*/ 1393909 h 6842205"/>
                <a:gd name="connsiteX67" fmla="*/ 2355956 w 6280631"/>
                <a:gd name="connsiteY67" fmla="*/ 1755859 h 6842205"/>
                <a:gd name="connsiteX68" fmla="*/ 2330556 w 6280631"/>
                <a:gd name="connsiteY68" fmla="*/ 1832059 h 6842205"/>
                <a:gd name="connsiteX69" fmla="*/ 2355956 w 6280631"/>
                <a:gd name="connsiteY69" fmla="*/ 1933659 h 6842205"/>
                <a:gd name="connsiteX70" fmla="*/ 2260706 w 6280631"/>
                <a:gd name="connsiteY70" fmla="*/ 2028909 h 6842205"/>
                <a:gd name="connsiteX71" fmla="*/ 2209906 w 6280631"/>
                <a:gd name="connsiteY71" fmla="*/ 2232109 h 6842205"/>
                <a:gd name="connsiteX72" fmla="*/ 1981306 w 6280631"/>
                <a:gd name="connsiteY72" fmla="*/ 2340059 h 6842205"/>
                <a:gd name="connsiteX73" fmla="*/ 1962256 w 6280631"/>
                <a:gd name="connsiteY73" fmla="*/ 2632159 h 6842205"/>
                <a:gd name="connsiteX74" fmla="*/ 2038456 w 6280631"/>
                <a:gd name="connsiteY74" fmla="*/ 2708359 h 6842205"/>
                <a:gd name="connsiteX75" fmla="*/ 2006706 w 6280631"/>
                <a:gd name="connsiteY75" fmla="*/ 2759159 h 6842205"/>
                <a:gd name="connsiteX76" fmla="*/ 1809856 w 6280631"/>
                <a:gd name="connsiteY76" fmla="*/ 2784559 h 6842205"/>
                <a:gd name="connsiteX77" fmla="*/ 1651106 w 6280631"/>
                <a:gd name="connsiteY77" fmla="*/ 2975059 h 6842205"/>
                <a:gd name="connsiteX78" fmla="*/ 1530456 w 6280631"/>
                <a:gd name="connsiteY78" fmla="*/ 2898859 h 6842205"/>
                <a:gd name="connsiteX79" fmla="*/ 1435206 w 6280631"/>
                <a:gd name="connsiteY79" fmla="*/ 2822659 h 6842205"/>
                <a:gd name="connsiteX80" fmla="*/ 1289156 w 6280631"/>
                <a:gd name="connsiteY80" fmla="*/ 2581359 h 6842205"/>
                <a:gd name="connsiteX81" fmla="*/ 1200256 w 6280631"/>
                <a:gd name="connsiteY81" fmla="*/ 2479759 h 6842205"/>
                <a:gd name="connsiteX82" fmla="*/ 1295506 w 6280631"/>
                <a:gd name="connsiteY82" fmla="*/ 2282909 h 6842205"/>
                <a:gd name="connsiteX83" fmla="*/ 1143106 w 6280631"/>
                <a:gd name="connsiteY83" fmla="*/ 2270209 h 6842205"/>
                <a:gd name="connsiteX84" fmla="*/ 1187556 w 6280631"/>
                <a:gd name="connsiteY84" fmla="*/ 2149559 h 6842205"/>
                <a:gd name="connsiteX85" fmla="*/ 1041506 w 6280631"/>
                <a:gd name="connsiteY85" fmla="*/ 2067009 h 6842205"/>
                <a:gd name="connsiteX86" fmla="*/ 965306 w 6280631"/>
                <a:gd name="connsiteY86" fmla="*/ 2098759 h 6842205"/>
                <a:gd name="connsiteX87" fmla="*/ 851006 w 6280631"/>
                <a:gd name="connsiteY87" fmla="*/ 2174959 h 6842205"/>
                <a:gd name="connsiteX88" fmla="*/ 806556 w 6280631"/>
                <a:gd name="connsiteY88" fmla="*/ 2359109 h 6842205"/>
                <a:gd name="connsiteX89" fmla="*/ 819256 w 6280631"/>
                <a:gd name="connsiteY89" fmla="*/ 2441659 h 6842205"/>
                <a:gd name="connsiteX90" fmla="*/ 666856 w 6280631"/>
                <a:gd name="connsiteY90" fmla="*/ 2581359 h 6842205"/>
                <a:gd name="connsiteX91" fmla="*/ 520806 w 6280631"/>
                <a:gd name="connsiteY91" fmla="*/ 2784559 h 6842205"/>
                <a:gd name="connsiteX92" fmla="*/ 520806 w 6280631"/>
                <a:gd name="connsiteY92" fmla="*/ 3000459 h 6842205"/>
                <a:gd name="connsiteX93" fmla="*/ 743056 w 6280631"/>
                <a:gd name="connsiteY93" fmla="*/ 3190959 h 6842205"/>
                <a:gd name="connsiteX94" fmla="*/ 895456 w 6280631"/>
                <a:gd name="connsiteY94" fmla="*/ 3171909 h 6842205"/>
                <a:gd name="connsiteX95" fmla="*/ 946256 w 6280631"/>
                <a:gd name="connsiteY95" fmla="*/ 3317959 h 6842205"/>
                <a:gd name="connsiteX96" fmla="*/ 1022456 w 6280631"/>
                <a:gd name="connsiteY96" fmla="*/ 3495759 h 6842205"/>
                <a:gd name="connsiteX97" fmla="*/ 1174856 w 6280631"/>
                <a:gd name="connsiteY97" fmla="*/ 3629109 h 6842205"/>
                <a:gd name="connsiteX98" fmla="*/ 1251056 w 6280631"/>
                <a:gd name="connsiteY98" fmla="*/ 3864059 h 6842205"/>
                <a:gd name="connsiteX99" fmla="*/ 984356 w 6280631"/>
                <a:gd name="connsiteY99" fmla="*/ 3832309 h 6842205"/>
                <a:gd name="connsiteX100" fmla="*/ 647806 w 6280631"/>
                <a:gd name="connsiteY100" fmla="*/ 3838659 h 6842205"/>
                <a:gd name="connsiteX101" fmla="*/ 628756 w 6280631"/>
                <a:gd name="connsiteY101" fmla="*/ 4054559 h 6842205"/>
                <a:gd name="connsiteX102" fmla="*/ 609706 w 6280631"/>
                <a:gd name="connsiteY102" fmla="*/ 4314909 h 6842205"/>
                <a:gd name="connsiteX103" fmla="*/ 622406 w 6280631"/>
                <a:gd name="connsiteY103" fmla="*/ 4518109 h 6842205"/>
                <a:gd name="connsiteX104" fmla="*/ 679556 w 6280631"/>
                <a:gd name="connsiteY104" fmla="*/ 4556209 h 6842205"/>
                <a:gd name="connsiteX105" fmla="*/ 812906 w 6280631"/>
                <a:gd name="connsiteY105" fmla="*/ 4670509 h 6842205"/>
                <a:gd name="connsiteX106" fmla="*/ 841416 w 6280631"/>
                <a:gd name="connsiteY106" fmla="*/ 4779999 h 6842205"/>
                <a:gd name="connsiteX0" fmla="*/ 841416 w 6280631"/>
                <a:gd name="connsiteY0" fmla="*/ 4779999 h 6842205"/>
                <a:gd name="connsiteX1" fmla="*/ 469970 w 6280631"/>
                <a:gd name="connsiteY1" fmla="*/ 5138801 h 6842205"/>
                <a:gd name="connsiteX2" fmla="*/ 493750 w 6280631"/>
                <a:gd name="connsiteY2" fmla="*/ 5424529 h 6842205"/>
                <a:gd name="connsiteX3" fmla="*/ 198440 w 6280631"/>
                <a:gd name="connsiteY3" fmla="*/ 5615007 h 6842205"/>
                <a:gd name="connsiteX4" fmla="*/ 33338 w 6280631"/>
                <a:gd name="connsiteY4" fmla="*/ 5934097 h 6842205"/>
                <a:gd name="connsiteX5" fmla="*/ 0 w 6280631"/>
                <a:gd name="connsiteY5" fmla="*/ 6249989 h 6842205"/>
                <a:gd name="connsiteX6" fmla="*/ 39718 w 6280631"/>
                <a:gd name="connsiteY6" fmla="*/ 6650091 h 6842205"/>
                <a:gd name="connsiteX7" fmla="*/ 325470 w 6280631"/>
                <a:gd name="connsiteY7" fmla="*/ 6731031 h 6842205"/>
                <a:gd name="connsiteX8" fmla="*/ 361982 w 6280631"/>
                <a:gd name="connsiteY8" fmla="*/ 6797731 h 6842205"/>
                <a:gd name="connsiteX9" fmla="*/ 520764 w 6280631"/>
                <a:gd name="connsiteY9" fmla="*/ 6842205 h 6842205"/>
                <a:gd name="connsiteX10" fmla="*/ 946216 w 6280631"/>
                <a:gd name="connsiteY10" fmla="*/ 6773943 h 6842205"/>
                <a:gd name="connsiteX11" fmla="*/ 884302 w 6280631"/>
                <a:gd name="connsiteY11" fmla="*/ 5861123 h 6842205"/>
                <a:gd name="connsiteX12" fmla="*/ 1044638 w 6280631"/>
                <a:gd name="connsiteY12" fmla="*/ 5870645 h 6842205"/>
                <a:gd name="connsiteX13" fmla="*/ 1752638 w 6280631"/>
                <a:gd name="connsiteY13" fmla="*/ 6369123 h 6842205"/>
                <a:gd name="connsiteX14" fmla="*/ 2266849 w 6280631"/>
                <a:gd name="connsiteY14" fmla="*/ 5923957 h 6842205"/>
                <a:gd name="connsiteX15" fmla="*/ 2113034 w 6280631"/>
                <a:gd name="connsiteY15" fmla="*/ 5461065 h 6842205"/>
                <a:gd name="connsiteX16" fmla="*/ 2178772 w 6280631"/>
                <a:gd name="connsiteY16" fmla="*/ 5221255 h 6842205"/>
                <a:gd name="connsiteX17" fmla="*/ 2195633 w 6280631"/>
                <a:gd name="connsiteY17" fmla="*/ 5229846 h 6842205"/>
                <a:gd name="connsiteX18" fmla="*/ 2287709 w 6280631"/>
                <a:gd name="connsiteY18" fmla="*/ 5015552 h 6842205"/>
                <a:gd name="connsiteX19" fmla="*/ 3260798 w 6280631"/>
                <a:gd name="connsiteY19" fmla="*/ 5134037 h 6842205"/>
                <a:gd name="connsiteX20" fmla="*/ 3287147 w 6280631"/>
                <a:gd name="connsiteY20" fmla="*/ 6077759 h 6842205"/>
                <a:gd name="connsiteX21" fmla="*/ 4114878 w 6280631"/>
                <a:gd name="connsiteY21" fmla="*/ 6137345 h 6842205"/>
                <a:gd name="connsiteX22" fmla="*/ 4070699 w 6280631"/>
                <a:gd name="connsiteY22" fmla="*/ 5601639 h 6842205"/>
                <a:gd name="connsiteX23" fmla="*/ 4264687 w 6280631"/>
                <a:gd name="connsiteY23" fmla="*/ 5290440 h 6842205"/>
                <a:gd name="connsiteX24" fmla="*/ 4272267 w 6280631"/>
                <a:gd name="connsiteY24" fmla="*/ 5284443 h 6842205"/>
                <a:gd name="connsiteX25" fmla="*/ 4749816 w 6280631"/>
                <a:gd name="connsiteY25" fmla="*/ 4597459 h 6842205"/>
                <a:gd name="connsiteX26" fmla="*/ 4819756 w 6280631"/>
                <a:gd name="connsiteY26" fmla="*/ 4626059 h 6842205"/>
                <a:gd name="connsiteX27" fmla="*/ 4895956 w 6280631"/>
                <a:gd name="connsiteY27" fmla="*/ 4410159 h 6842205"/>
                <a:gd name="connsiteX28" fmla="*/ 4702355 w 6280631"/>
                <a:gd name="connsiteY28" fmla="*/ 4235991 h 6842205"/>
                <a:gd name="connsiteX29" fmla="*/ 4186401 w 6280631"/>
                <a:gd name="connsiteY29" fmla="*/ 3966080 h 6842205"/>
                <a:gd name="connsiteX30" fmla="*/ 3814914 w 6280631"/>
                <a:gd name="connsiteY30" fmla="*/ 3867644 h 6842205"/>
                <a:gd name="connsiteX31" fmla="*/ 3762525 w 6280631"/>
                <a:gd name="connsiteY31" fmla="*/ 3629489 h 6842205"/>
                <a:gd name="connsiteX32" fmla="*/ 3532332 w 6280631"/>
                <a:gd name="connsiteY32" fmla="*/ 3334177 h 6842205"/>
                <a:gd name="connsiteX33" fmla="*/ 3300550 w 6280631"/>
                <a:gd name="connsiteY33" fmla="*/ 3404038 h 6842205"/>
                <a:gd name="connsiteX34" fmla="*/ 3130682 w 6280631"/>
                <a:gd name="connsiteY34" fmla="*/ 3342118 h 6842205"/>
                <a:gd name="connsiteX35" fmla="*/ 3264077 w 6280631"/>
                <a:gd name="connsiteY35" fmla="*/ 3110659 h 6842205"/>
                <a:gd name="connsiteX36" fmla="*/ 3230699 w 6280631"/>
                <a:gd name="connsiteY36" fmla="*/ 2961072 h 6842205"/>
                <a:gd name="connsiteX37" fmla="*/ 3248161 w 6280631"/>
                <a:gd name="connsiteY37" fmla="*/ 2800714 h 6842205"/>
                <a:gd name="connsiteX38" fmla="*/ 3356114 w 6280631"/>
                <a:gd name="connsiteY38" fmla="*/ 2734030 h 6842205"/>
                <a:gd name="connsiteX39" fmla="*/ 3472004 w 6280631"/>
                <a:gd name="connsiteY39" fmla="*/ 2533980 h 6842205"/>
                <a:gd name="connsiteX40" fmla="*/ 3551382 w 6280631"/>
                <a:gd name="connsiteY40" fmla="*/ 2445069 h 6842205"/>
                <a:gd name="connsiteX41" fmla="*/ 3611708 w 6280631"/>
                <a:gd name="connsiteY41" fmla="*/ 2324404 h 6842205"/>
                <a:gd name="connsiteX42" fmla="*/ 3530742 w 6280631"/>
                <a:gd name="connsiteY42" fmla="*/ 2227555 h 6842205"/>
                <a:gd name="connsiteX43" fmla="*/ 3567255 w 6280631"/>
                <a:gd name="connsiteY43" fmla="*/ 2049731 h 6842205"/>
                <a:gd name="connsiteX44" fmla="*/ 3824436 w 6280631"/>
                <a:gd name="connsiteY44" fmla="*/ 1608349 h 6842205"/>
                <a:gd name="connsiteX45" fmla="*/ 3822848 w 6280631"/>
                <a:gd name="connsiteY45" fmla="*/ 1541665 h 6842205"/>
                <a:gd name="connsiteX46" fmla="*/ 3606941 w 6280631"/>
                <a:gd name="connsiteY46" fmla="*/ 1251116 h 6842205"/>
                <a:gd name="connsiteX47" fmla="*/ 3727594 w 6280631"/>
                <a:gd name="connsiteY47" fmla="*/ 1100283 h 6842205"/>
                <a:gd name="connsiteX48" fmla="*/ 3589477 w 6280631"/>
                <a:gd name="connsiteY48" fmla="*/ 928812 h 6842205"/>
                <a:gd name="connsiteX49" fmla="*/ 3679967 w 6280631"/>
                <a:gd name="connsiteY49" fmla="*/ 820849 h 6842205"/>
                <a:gd name="connsiteX50" fmla="*/ 3827650 w 6280631"/>
                <a:gd name="connsiteY50" fmla="*/ 617109 h 6842205"/>
                <a:gd name="connsiteX51" fmla="*/ 6280631 w 6280631"/>
                <a:gd name="connsiteY51" fmla="*/ 833798 h 6842205"/>
                <a:gd name="connsiteX52" fmla="*/ 5546010 w 6280631"/>
                <a:gd name="connsiteY52" fmla="*/ 601602 h 6842205"/>
                <a:gd name="connsiteX53" fmla="*/ 5198710 w 6280631"/>
                <a:gd name="connsiteY53" fmla="*/ 351245 h 6842205"/>
                <a:gd name="connsiteX54" fmla="*/ 4981380 w 6280631"/>
                <a:gd name="connsiteY54" fmla="*/ 197795 h 6842205"/>
                <a:gd name="connsiteX55" fmla="*/ 4610746 w 6280631"/>
                <a:gd name="connsiteY55" fmla="*/ 123184 h 6842205"/>
                <a:gd name="connsiteX56" fmla="*/ 4371366 w 6280631"/>
                <a:gd name="connsiteY56" fmla="*/ 233072 h 6842205"/>
                <a:gd name="connsiteX57" fmla="*/ 4026222 w 6280631"/>
                <a:gd name="connsiteY57" fmla="*/ 190592 h 6842205"/>
                <a:gd name="connsiteX58" fmla="*/ 3524505 w 6280631"/>
                <a:gd name="connsiteY58" fmla="*/ 389445 h 6842205"/>
                <a:gd name="connsiteX59" fmla="*/ 3408440 w 6280631"/>
                <a:gd name="connsiteY59" fmla="*/ 411193 h 6842205"/>
                <a:gd name="connsiteX60" fmla="*/ 3412899 w 6280631"/>
                <a:gd name="connsiteY60" fmla="*/ 420938 h 6842205"/>
                <a:gd name="connsiteX61" fmla="*/ 3212476 w 6280631"/>
                <a:gd name="connsiteY61" fmla="*/ 556433 h 6842205"/>
                <a:gd name="connsiteX62" fmla="*/ 3188444 w 6280631"/>
                <a:gd name="connsiteY62" fmla="*/ 603808 h 6842205"/>
                <a:gd name="connsiteX63" fmla="*/ 2878661 w 6280631"/>
                <a:gd name="connsiteY63" fmla="*/ 687254 h 6842205"/>
                <a:gd name="connsiteX64" fmla="*/ 2487686 w 6280631"/>
                <a:gd name="connsiteY64" fmla="*/ 1125597 h 6842205"/>
                <a:gd name="connsiteX65" fmla="*/ 2360686 w 6280631"/>
                <a:gd name="connsiteY65" fmla="*/ 1355809 h 6842205"/>
                <a:gd name="connsiteX66" fmla="*/ 2286106 w 6280631"/>
                <a:gd name="connsiteY66" fmla="*/ 1393909 h 6842205"/>
                <a:gd name="connsiteX67" fmla="*/ 2355956 w 6280631"/>
                <a:gd name="connsiteY67" fmla="*/ 1755859 h 6842205"/>
                <a:gd name="connsiteX68" fmla="*/ 2330556 w 6280631"/>
                <a:gd name="connsiteY68" fmla="*/ 1832059 h 6842205"/>
                <a:gd name="connsiteX69" fmla="*/ 2355956 w 6280631"/>
                <a:gd name="connsiteY69" fmla="*/ 1933659 h 6842205"/>
                <a:gd name="connsiteX70" fmla="*/ 2260706 w 6280631"/>
                <a:gd name="connsiteY70" fmla="*/ 2028909 h 6842205"/>
                <a:gd name="connsiteX71" fmla="*/ 2209906 w 6280631"/>
                <a:gd name="connsiteY71" fmla="*/ 2232109 h 6842205"/>
                <a:gd name="connsiteX72" fmla="*/ 1981306 w 6280631"/>
                <a:gd name="connsiteY72" fmla="*/ 2340059 h 6842205"/>
                <a:gd name="connsiteX73" fmla="*/ 1962256 w 6280631"/>
                <a:gd name="connsiteY73" fmla="*/ 2632159 h 6842205"/>
                <a:gd name="connsiteX74" fmla="*/ 2038456 w 6280631"/>
                <a:gd name="connsiteY74" fmla="*/ 2708359 h 6842205"/>
                <a:gd name="connsiteX75" fmla="*/ 2006706 w 6280631"/>
                <a:gd name="connsiteY75" fmla="*/ 2759159 h 6842205"/>
                <a:gd name="connsiteX76" fmla="*/ 1809856 w 6280631"/>
                <a:gd name="connsiteY76" fmla="*/ 2784559 h 6842205"/>
                <a:gd name="connsiteX77" fmla="*/ 1651106 w 6280631"/>
                <a:gd name="connsiteY77" fmla="*/ 2975059 h 6842205"/>
                <a:gd name="connsiteX78" fmla="*/ 1530456 w 6280631"/>
                <a:gd name="connsiteY78" fmla="*/ 2898859 h 6842205"/>
                <a:gd name="connsiteX79" fmla="*/ 1435206 w 6280631"/>
                <a:gd name="connsiteY79" fmla="*/ 2822659 h 6842205"/>
                <a:gd name="connsiteX80" fmla="*/ 1289156 w 6280631"/>
                <a:gd name="connsiteY80" fmla="*/ 2581359 h 6842205"/>
                <a:gd name="connsiteX81" fmla="*/ 1200256 w 6280631"/>
                <a:gd name="connsiteY81" fmla="*/ 2479759 h 6842205"/>
                <a:gd name="connsiteX82" fmla="*/ 1295506 w 6280631"/>
                <a:gd name="connsiteY82" fmla="*/ 2282909 h 6842205"/>
                <a:gd name="connsiteX83" fmla="*/ 1143106 w 6280631"/>
                <a:gd name="connsiteY83" fmla="*/ 2270209 h 6842205"/>
                <a:gd name="connsiteX84" fmla="*/ 1187556 w 6280631"/>
                <a:gd name="connsiteY84" fmla="*/ 2149559 h 6842205"/>
                <a:gd name="connsiteX85" fmla="*/ 1041506 w 6280631"/>
                <a:gd name="connsiteY85" fmla="*/ 2067009 h 6842205"/>
                <a:gd name="connsiteX86" fmla="*/ 965306 w 6280631"/>
                <a:gd name="connsiteY86" fmla="*/ 2098759 h 6842205"/>
                <a:gd name="connsiteX87" fmla="*/ 851006 w 6280631"/>
                <a:gd name="connsiteY87" fmla="*/ 2174959 h 6842205"/>
                <a:gd name="connsiteX88" fmla="*/ 806556 w 6280631"/>
                <a:gd name="connsiteY88" fmla="*/ 2359109 h 6842205"/>
                <a:gd name="connsiteX89" fmla="*/ 819256 w 6280631"/>
                <a:gd name="connsiteY89" fmla="*/ 2441659 h 6842205"/>
                <a:gd name="connsiteX90" fmla="*/ 666856 w 6280631"/>
                <a:gd name="connsiteY90" fmla="*/ 2581359 h 6842205"/>
                <a:gd name="connsiteX91" fmla="*/ 520806 w 6280631"/>
                <a:gd name="connsiteY91" fmla="*/ 2784559 h 6842205"/>
                <a:gd name="connsiteX92" fmla="*/ 520806 w 6280631"/>
                <a:gd name="connsiteY92" fmla="*/ 3000459 h 6842205"/>
                <a:gd name="connsiteX93" fmla="*/ 743056 w 6280631"/>
                <a:gd name="connsiteY93" fmla="*/ 3190959 h 6842205"/>
                <a:gd name="connsiteX94" fmla="*/ 895456 w 6280631"/>
                <a:gd name="connsiteY94" fmla="*/ 3171909 h 6842205"/>
                <a:gd name="connsiteX95" fmla="*/ 946256 w 6280631"/>
                <a:gd name="connsiteY95" fmla="*/ 3317959 h 6842205"/>
                <a:gd name="connsiteX96" fmla="*/ 1022456 w 6280631"/>
                <a:gd name="connsiteY96" fmla="*/ 3495759 h 6842205"/>
                <a:gd name="connsiteX97" fmla="*/ 1174856 w 6280631"/>
                <a:gd name="connsiteY97" fmla="*/ 3629109 h 6842205"/>
                <a:gd name="connsiteX98" fmla="*/ 1251056 w 6280631"/>
                <a:gd name="connsiteY98" fmla="*/ 3864059 h 6842205"/>
                <a:gd name="connsiteX99" fmla="*/ 984356 w 6280631"/>
                <a:gd name="connsiteY99" fmla="*/ 3832309 h 6842205"/>
                <a:gd name="connsiteX100" fmla="*/ 647806 w 6280631"/>
                <a:gd name="connsiteY100" fmla="*/ 3838659 h 6842205"/>
                <a:gd name="connsiteX101" fmla="*/ 628756 w 6280631"/>
                <a:gd name="connsiteY101" fmla="*/ 4054559 h 6842205"/>
                <a:gd name="connsiteX102" fmla="*/ 609706 w 6280631"/>
                <a:gd name="connsiteY102" fmla="*/ 4314909 h 6842205"/>
                <a:gd name="connsiteX103" fmla="*/ 622406 w 6280631"/>
                <a:gd name="connsiteY103" fmla="*/ 4518109 h 6842205"/>
                <a:gd name="connsiteX104" fmla="*/ 679556 w 6280631"/>
                <a:gd name="connsiteY104" fmla="*/ 4556209 h 6842205"/>
                <a:gd name="connsiteX105" fmla="*/ 812906 w 6280631"/>
                <a:gd name="connsiteY105" fmla="*/ 4670509 h 6842205"/>
                <a:gd name="connsiteX106" fmla="*/ 841416 w 6280631"/>
                <a:gd name="connsiteY106" fmla="*/ 4779999 h 6842205"/>
                <a:gd name="connsiteX0" fmla="*/ 841416 w 6280631"/>
                <a:gd name="connsiteY0" fmla="*/ 4779999 h 6842205"/>
                <a:gd name="connsiteX1" fmla="*/ 469970 w 6280631"/>
                <a:gd name="connsiteY1" fmla="*/ 5138801 h 6842205"/>
                <a:gd name="connsiteX2" fmla="*/ 493750 w 6280631"/>
                <a:gd name="connsiteY2" fmla="*/ 5424529 h 6842205"/>
                <a:gd name="connsiteX3" fmla="*/ 198440 w 6280631"/>
                <a:gd name="connsiteY3" fmla="*/ 5615007 h 6842205"/>
                <a:gd name="connsiteX4" fmla="*/ 33338 w 6280631"/>
                <a:gd name="connsiteY4" fmla="*/ 5934097 h 6842205"/>
                <a:gd name="connsiteX5" fmla="*/ 0 w 6280631"/>
                <a:gd name="connsiteY5" fmla="*/ 6249989 h 6842205"/>
                <a:gd name="connsiteX6" fmla="*/ 39718 w 6280631"/>
                <a:gd name="connsiteY6" fmla="*/ 6650091 h 6842205"/>
                <a:gd name="connsiteX7" fmla="*/ 325470 w 6280631"/>
                <a:gd name="connsiteY7" fmla="*/ 6731031 h 6842205"/>
                <a:gd name="connsiteX8" fmla="*/ 361982 w 6280631"/>
                <a:gd name="connsiteY8" fmla="*/ 6797731 h 6842205"/>
                <a:gd name="connsiteX9" fmla="*/ 520764 w 6280631"/>
                <a:gd name="connsiteY9" fmla="*/ 6842205 h 6842205"/>
                <a:gd name="connsiteX10" fmla="*/ 946216 w 6280631"/>
                <a:gd name="connsiteY10" fmla="*/ 6773943 h 6842205"/>
                <a:gd name="connsiteX11" fmla="*/ 884302 w 6280631"/>
                <a:gd name="connsiteY11" fmla="*/ 5861123 h 6842205"/>
                <a:gd name="connsiteX12" fmla="*/ 1044638 w 6280631"/>
                <a:gd name="connsiteY12" fmla="*/ 5870645 h 6842205"/>
                <a:gd name="connsiteX13" fmla="*/ 1752638 w 6280631"/>
                <a:gd name="connsiteY13" fmla="*/ 6369123 h 6842205"/>
                <a:gd name="connsiteX14" fmla="*/ 2266849 w 6280631"/>
                <a:gd name="connsiteY14" fmla="*/ 5923957 h 6842205"/>
                <a:gd name="connsiteX15" fmla="*/ 2113034 w 6280631"/>
                <a:gd name="connsiteY15" fmla="*/ 5461065 h 6842205"/>
                <a:gd name="connsiteX16" fmla="*/ 2178772 w 6280631"/>
                <a:gd name="connsiteY16" fmla="*/ 5221255 h 6842205"/>
                <a:gd name="connsiteX17" fmla="*/ 2195633 w 6280631"/>
                <a:gd name="connsiteY17" fmla="*/ 5229846 h 6842205"/>
                <a:gd name="connsiteX18" fmla="*/ 2287709 w 6280631"/>
                <a:gd name="connsiteY18" fmla="*/ 5015552 h 6842205"/>
                <a:gd name="connsiteX19" fmla="*/ 3260798 w 6280631"/>
                <a:gd name="connsiteY19" fmla="*/ 5134037 h 6842205"/>
                <a:gd name="connsiteX20" fmla="*/ 3287147 w 6280631"/>
                <a:gd name="connsiteY20" fmla="*/ 6077759 h 6842205"/>
                <a:gd name="connsiteX21" fmla="*/ 4114878 w 6280631"/>
                <a:gd name="connsiteY21" fmla="*/ 6137345 h 6842205"/>
                <a:gd name="connsiteX22" fmla="*/ 4070699 w 6280631"/>
                <a:gd name="connsiteY22" fmla="*/ 5601639 h 6842205"/>
                <a:gd name="connsiteX23" fmla="*/ 4264687 w 6280631"/>
                <a:gd name="connsiteY23" fmla="*/ 5290440 h 6842205"/>
                <a:gd name="connsiteX24" fmla="*/ 4272267 w 6280631"/>
                <a:gd name="connsiteY24" fmla="*/ 5284443 h 6842205"/>
                <a:gd name="connsiteX25" fmla="*/ 4749816 w 6280631"/>
                <a:gd name="connsiteY25" fmla="*/ 4597459 h 6842205"/>
                <a:gd name="connsiteX26" fmla="*/ 4819756 w 6280631"/>
                <a:gd name="connsiteY26" fmla="*/ 4626059 h 6842205"/>
                <a:gd name="connsiteX27" fmla="*/ 4895956 w 6280631"/>
                <a:gd name="connsiteY27" fmla="*/ 4410159 h 6842205"/>
                <a:gd name="connsiteX28" fmla="*/ 4702355 w 6280631"/>
                <a:gd name="connsiteY28" fmla="*/ 4235991 h 6842205"/>
                <a:gd name="connsiteX29" fmla="*/ 4186401 w 6280631"/>
                <a:gd name="connsiteY29" fmla="*/ 3966080 h 6842205"/>
                <a:gd name="connsiteX30" fmla="*/ 3814914 w 6280631"/>
                <a:gd name="connsiteY30" fmla="*/ 3867644 h 6842205"/>
                <a:gd name="connsiteX31" fmla="*/ 3762525 w 6280631"/>
                <a:gd name="connsiteY31" fmla="*/ 3629489 h 6842205"/>
                <a:gd name="connsiteX32" fmla="*/ 3532332 w 6280631"/>
                <a:gd name="connsiteY32" fmla="*/ 3334177 h 6842205"/>
                <a:gd name="connsiteX33" fmla="*/ 3300550 w 6280631"/>
                <a:gd name="connsiteY33" fmla="*/ 3404038 h 6842205"/>
                <a:gd name="connsiteX34" fmla="*/ 3130682 w 6280631"/>
                <a:gd name="connsiteY34" fmla="*/ 3342118 h 6842205"/>
                <a:gd name="connsiteX35" fmla="*/ 3264077 w 6280631"/>
                <a:gd name="connsiteY35" fmla="*/ 3110659 h 6842205"/>
                <a:gd name="connsiteX36" fmla="*/ 3230699 w 6280631"/>
                <a:gd name="connsiteY36" fmla="*/ 2961072 h 6842205"/>
                <a:gd name="connsiteX37" fmla="*/ 3248161 w 6280631"/>
                <a:gd name="connsiteY37" fmla="*/ 2800714 h 6842205"/>
                <a:gd name="connsiteX38" fmla="*/ 3356114 w 6280631"/>
                <a:gd name="connsiteY38" fmla="*/ 2734030 h 6842205"/>
                <a:gd name="connsiteX39" fmla="*/ 3472004 w 6280631"/>
                <a:gd name="connsiteY39" fmla="*/ 2533980 h 6842205"/>
                <a:gd name="connsiteX40" fmla="*/ 3551382 w 6280631"/>
                <a:gd name="connsiteY40" fmla="*/ 2445069 h 6842205"/>
                <a:gd name="connsiteX41" fmla="*/ 3611708 w 6280631"/>
                <a:gd name="connsiteY41" fmla="*/ 2324404 h 6842205"/>
                <a:gd name="connsiteX42" fmla="*/ 3530742 w 6280631"/>
                <a:gd name="connsiteY42" fmla="*/ 2227555 h 6842205"/>
                <a:gd name="connsiteX43" fmla="*/ 3567255 w 6280631"/>
                <a:gd name="connsiteY43" fmla="*/ 2049731 h 6842205"/>
                <a:gd name="connsiteX44" fmla="*/ 3824436 w 6280631"/>
                <a:gd name="connsiteY44" fmla="*/ 1608349 h 6842205"/>
                <a:gd name="connsiteX45" fmla="*/ 3822848 w 6280631"/>
                <a:gd name="connsiteY45" fmla="*/ 1541665 h 6842205"/>
                <a:gd name="connsiteX46" fmla="*/ 3606941 w 6280631"/>
                <a:gd name="connsiteY46" fmla="*/ 1251116 h 6842205"/>
                <a:gd name="connsiteX47" fmla="*/ 3727594 w 6280631"/>
                <a:gd name="connsiteY47" fmla="*/ 1100283 h 6842205"/>
                <a:gd name="connsiteX48" fmla="*/ 3589477 w 6280631"/>
                <a:gd name="connsiteY48" fmla="*/ 928812 h 6842205"/>
                <a:gd name="connsiteX49" fmla="*/ 3679967 w 6280631"/>
                <a:gd name="connsiteY49" fmla="*/ 820849 h 6842205"/>
                <a:gd name="connsiteX50" fmla="*/ 3827650 w 6280631"/>
                <a:gd name="connsiteY50" fmla="*/ 617109 h 6842205"/>
                <a:gd name="connsiteX51" fmla="*/ 6280631 w 6280631"/>
                <a:gd name="connsiteY51" fmla="*/ 833798 h 6842205"/>
                <a:gd name="connsiteX52" fmla="*/ 5198710 w 6280631"/>
                <a:gd name="connsiteY52" fmla="*/ 351245 h 6842205"/>
                <a:gd name="connsiteX53" fmla="*/ 4981380 w 6280631"/>
                <a:gd name="connsiteY53" fmla="*/ 197795 h 6842205"/>
                <a:gd name="connsiteX54" fmla="*/ 4610746 w 6280631"/>
                <a:gd name="connsiteY54" fmla="*/ 123184 h 6842205"/>
                <a:gd name="connsiteX55" fmla="*/ 4371366 w 6280631"/>
                <a:gd name="connsiteY55" fmla="*/ 233072 h 6842205"/>
                <a:gd name="connsiteX56" fmla="*/ 4026222 w 6280631"/>
                <a:gd name="connsiteY56" fmla="*/ 190592 h 6842205"/>
                <a:gd name="connsiteX57" fmla="*/ 3524505 w 6280631"/>
                <a:gd name="connsiteY57" fmla="*/ 389445 h 6842205"/>
                <a:gd name="connsiteX58" fmla="*/ 3408440 w 6280631"/>
                <a:gd name="connsiteY58" fmla="*/ 411193 h 6842205"/>
                <a:gd name="connsiteX59" fmla="*/ 3412899 w 6280631"/>
                <a:gd name="connsiteY59" fmla="*/ 420938 h 6842205"/>
                <a:gd name="connsiteX60" fmla="*/ 3212476 w 6280631"/>
                <a:gd name="connsiteY60" fmla="*/ 556433 h 6842205"/>
                <a:gd name="connsiteX61" fmla="*/ 3188444 w 6280631"/>
                <a:gd name="connsiteY61" fmla="*/ 603808 h 6842205"/>
                <a:gd name="connsiteX62" fmla="*/ 2878661 w 6280631"/>
                <a:gd name="connsiteY62" fmla="*/ 687254 h 6842205"/>
                <a:gd name="connsiteX63" fmla="*/ 2487686 w 6280631"/>
                <a:gd name="connsiteY63" fmla="*/ 1125597 h 6842205"/>
                <a:gd name="connsiteX64" fmla="*/ 2360686 w 6280631"/>
                <a:gd name="connsiteY64" fmla="*/ 1355809 h 6842205"/>
                <a:gd name="connsiteX65" fmla="*/ 2286106 w 6280631"/>
                <a:gd name="connsiteY65" fmla="*/ 1393909 h 6842205"/>
                <a:gd name="connsiteX66" fmla="*/ 2355956 w 6280631"/>
                <a:gd name="connsiteY66" fmla="*/ 1755859 h 6842205"/>
                <a:gd name="connsiteX67" fmla="*/ 2330556 w 6280631"/>
                <a:gd name="connsiteY67" fmla="*/ 1832059 h 6842205"/>
                <a:gd name="connsiteX68" fmla="*/ 2355956 w 6280631"/>
                <a:gd name="connsiteY68" fmla="*/ 1933659 h 6842205"/>
                <a:gd name="connsiteX69" fmla="*/ 2260706 w 6280631"/>
                <a:gd name="connsiteY69" fmla="*/ 2028909 h 6842205"/>
                <a:gd name="connsiteX70" fmla="*/ 2209906 w 6280631"/>
                <a:gd name="connsiteY70" fmla="*/ 2232109 h 6842205"/>
                <a:gd name="connsiteX71" fmla="*/ 1981306 w 6280631"/>
                <a:gd name="connsiteY71" fmla="*/ 2340059 h 6842205"/>
                <a:gd name="connsiteX72" fmla="*/ 1962256 w 6280631"/>
                <a:gd name="connsiteY72" fmla="*/ 2632159 h 6842205"/>
                <a:gd name="connsiteX73" fmla="*/ 2038456 w 6280631"/>
                <a:gd name="connsiteY73" fmla="*/ 2708359 h 6842205"/>
                <a:gd name="connsiteX74" fmla="*/ 2006706 w 6280631"/>
                <a:gd name="connsiteY74" fmla="*/ 2759159 h 6842205"/>
                <a:gd name="connsiteX75" fmla="*/ 1809856 w 6280631"/>
                <a:gd name="connsiteY75" fmla="*/ 2784559 h 6842205"/>
                <a:gd name="connsiteX76" fmla="*/ 1651106 w 6280631"/>
                <a:gd name="connsiteY76" fmla="*/ 2975059 h 6842205"/>
                <a:gd name="connsiteX77" fmla="*/ 1530456 w 6280631"/>
                <a:gd name="connsiteY77" fmla="*/ 2898859 h 6842205"/>
                <a:gd name="connsiteX78" fmla="*/ 1435206 w 6280631"/>
                <a:gd name="connsiteY78" fmla="*/ 2822659 h 6842205"/>
                <a:gd name="connsiteX79" fmla="*/ 1289156 w 6280631"/>
                <a:gd name="connsiteY79" fmla="*/ 2581359 h 6842205"/>
                <a:gd name="connsiteX80" fmla="*/ 1200256 w 6280631"/>
                <a:gd name="connsiteY80" fmla="*/ 2479759 h 6842205"/>
                <a:gd name="connsiteX81" fmla="*/ 1295506 w 6280631"/>
                <a:gd name="connsiteY81" fmla="*/ 2282909 h 6842205"/>
                <a:gd name="connsiteX82" fmla="*/ 1143106 w 6280631"/>
                <a:gd name="connsiteY82" fmla="*/ 2270209 h 6842205"/>
                <a:gd name="connsiteX83" fmla="*/ 1187556 w 6280631"/>
                <a:gd name="connsiteY83" fmla="*/ 2149559 h 6842205"/>
                <a:gd name="connsiteX84" fmla="*/ 1041506 w 6280631"/>
                <a:gd name="connsiteY84" fmla="*/ 2067009 h 6842205"/>
                <a:gd name="connsiteX85" fmla="*/ 965306 w 6280631"/>
                <a:gd name="connsiteY85" fmla="*/ 2098759 h 6842205"/>
                <a:gd name="connsiteX86" fmla="*/ 851006 w 6280631"/>
                <a:gd name="connsiteY86" fmla="*/ 2174959 h 6842205"/>
                <a:gd name="connsiteX87" fmla="*/ 806556 w 6280631"/>
                <a:gd name="connsiteY87" fmla="*/ 2359109 h 6842205"/>
                <a:gd name="connsiteX88" fmla="*/ 819256 w 6280631"/>
                <a:gd name="connsiteY88" fmla="*/ 2441659 h 6842205"/>
                <a:gd name="connsiteX89" fmla="*/ 666856 w 6280631"/>
                <a:gd name="connsiteY89" fmla="*/ 2581359 h 6842205"/>
                <a:gd name="connsiteX90" fmla="*/ 520806 w 6280631"/>
                <a:gd name="connsiteY90" fmla="*/ 2784559 h 6842205"/>
                <a:gd name="connsiteX91" fmla="*/ 520806 w 6280631"/>
                <a:gd name="connsiteY91" fmla="*/ 3000459 h 6842205"/>
                <a:gd name="connsiteX92" fmla="*/ 743056 w 6280631"/>
                <a:gd name="connsiteY92" fmla="*/ 3190959 h 6842205"/>
                <a:gd name="connsiteX93" fmla="*/ 895456 w 6280631"/>
                <a:gd name="connsiteY93" fmla="*/ 3171909 h 6842205"/>
                <a:gd name="connsiteX94" fmla="*/ 946256 w 6280631"/>
                <a:gd name="connsiteY94" fmla="*/ 3317959 h 6842205"/>
                <a:gd name="connsiteX95" fmla="*/ 1022456 w 6280631"/>
                <a:gd name="connsiteY95" fmla="*/ 3495759 h 6842205"/>
                <a:gd name="connsiteX96" fmla="*/ 1174856 w 6280631"/>
                <a:gd name="connsiteY96" fmla="*/ 3629109 h 6842205"/>
                <a:gd name="connsiteX97" fmla="*/ 1251056 w 6280631"/>
                <a:gd name="connsiteY97" fmla="*/ 3864059 h 6842205"/>
                <a:gd name="connsiteX98" fmla="*/ 984356 w 6280631"/>
                <a:gd name="connsiteY98" fmla="*/ 3832309 h 6842205"/>
                <a:gd name="connsiteX99" fmla="*/ 647806 w 6280631"/>
                <a:gd name="connsiteY99" fmla="*/ 3838659 h 6842205"/>
                <a:gd name="connsiteX100" fmla="*/ 628756 w 6280631"/>
                <a:gd name="connsiteY100" fmla="*/ 4054559 h 6842205"/>
                <a:gd name="connsiteX101" fmla="*/ 609706 w 6280631"/>
                <a:gd name="connsiteY101" fmla="*/ 4314909 h 6842205"/>
                <a:gd name="connsiteX102" fmla="*/ 622406 w 6280631"/>
                <a:gd name="connsiteY102" fmla="*/ 4518109 h 6842205"/>
                <a:gd name="connsiteX103" fmla="*/ 679556 w 6280631"/>
                <a:gd name="connsiteY103" fmla="*/ 4556209 h 6842205"/>
                <a:gd name="connsiteX104" fmla="*/ 812906 w 6280631"/>
                <a:gd name="connsiteY104" fmla="*/ 4670509 h 6842205"/>
                <a:gd name="connsiteX105" fmla="*/ 841416 w 6280631"/>
                <a:gd name="connsiteY105" fmla="*/ 4779999 h 6842205"/>
                <a:gd name="connsiteX0" fmla="*/ 841416 w 5198710"/>
                <a:gd name="connsiteY0" fmla="*/ 4779999 h 6842205"/>
                <a:gd name="connsiteX1" fmla="*/ 469970 w 5198710"/>
                <a:gd name="connsiteY1" fmla="*/ 5138801 h 6842205"/>
                <a:gd name="connsiteX2" fmla="*/ 493750 w 5198710"/>
                <a:gd name="connsiteY2" fmla="*/ 5424529 h 6842205"/>
                <a:gd name="connsiteX3" fmla="*/ 198440 w 5198710"/>
                <a:gd name="connsiteY3" fmla="*/ 5615007 h 6842205"/>
                <a:gd name="connsiteX4" fmla="*/ 33338 w 5198710"/>
                <a:gd name="connsiteY4" fmla="*/ 5934097 h 6842205"/>
                <a:gd name="connsiteX5" fmla="*/ 0 w 5198710"/>
                <a:gd name="connsiteY5" fmla="*/ 6249989 h 6842205"/>
                <a:gd name="connsiteX6" fmla="*/ 39718 w 5198710"/>
                <a:gd name="connsiteY6" fmla="*/ 6650091 h 6842205"/>
                <a:gd name="connsiteX7" fmla="*/ 325470 w 5198710"/>
                <a:gd name="connsiteY7" fmla="*/ 6731031 h 6842205"/>
                <a:gd name="connsiteX8" fmla="*/ 361982 w 5198710"/>
                <a:gd name="connsiteY8" fmla="*/ 6797731 h 6842205"/>
                <a:gd name="connsiteX9" fmla="*/ 520764 w 5198710"/>
                <a:gd name="connsiteY9" fmla="*/ 6842205 h 6842205"/>
                <a:gd name="connsiteX10" fmla="*/ 946216 w 5198710"/>
                <a:gd name="connsiteY10" fmla="*/ 6773943 h 6842205"/>
                <a:gd name="connsiteX11" fmla="*/ 884302 w 5198710"/>
                <a:gd name="connsiteY11" fmla="*/ 5861123 h 6842205"/>
                <a:gd name="connsiteX12" fmla="*/ 1044638 w 5198710"/>
                <a:gd name="connsiteY12" fmla="*/ 5870645 h 6842205"/>
                <a:gd name="connsiteX13" fmla="*/ 1752638 w 5198710"/>
                <a:gd name="connsiteY13" fmla="*/ 6369123 h 6842205"/>
                <a:gd name="connsiteX14" fmla="*/ 2266849 w 5198710"/>
                <a:gd name="connsiteY14" fmla="*/ 5923957 h 6842205"/>
                <a:gd name="connsiteX15" fmla="*/ 2113034 w 5198710"/>
                <a:gd name="connsiteY15" fmla="*/ 5461065 h 6842205"/>
                <a:gd name="connsiteX16" fmla="*/ 2178772 w 5198710"/>
                <a:gd name="connsiteY16" fmla="*/ 5221255 h 6842205"/>
                <a:gd name="connsiteX17" fmla="*/ 2195633 w 5198710"/>
                <a:gd name="connsiteY17" fmla="*/ 5229846 h 6842205"/>
                <a:gd name="connsiteX18" fmla="*/ 2287709 w 5198710"/>
                <a:gd name="connsiteY18" fmla="*/ 5015552 h 6842205"/>
                <a:gd name="connsiteX19" fmla="*/ 3260798 w 5198710"/>
                <a:gd name="connsiteY19" fmla="*/ 5134037 h 6842205"/>
                <a:gd name="connsiteX20" fmla="*/ 3287147 w 5198710"/>
                <a:gd name="connsiteY20" fmla="*/ 6077759 h 6842205"/>
                <a:gd name="connsiteX21" fmla="*/ 4114878 w 5198710"/>
                <a:gd name="connsiteY21" fmla="*/ 6137345 h 6842205"/>
                <a:gd name="connsiteX22" fmla="*/ 4070699 w 5198710"/>
                <a:gd name="connsiteY22" fmla="*/ 5601639 h 6842205"/>
                <a:gd name="connsiteX23" fmla="*/ 4264687 w 5198710"/>
                <a:gd name="connsiteY23" fmla="*/ 5290440 h 6842205"/>
                <a:gd name="connsiteX24" fmla="*/ 4272267 w 5198710"/>
                <a:gd name="connsiteY24" fmla="*/ 5284443 h 6842205"/>
                <a:gd name="connsiteX25" fmla="*/ 4749816 w 5198710"/>
                <a:gd name="connsiteY25" fmla="*/ 4597459 h 6842205"/>
                <a:gd name="connsiteX26" fmla="*/ 4819756 w 5198710"/>
                <a:gd name="connsiteY26" fmla="*/ 4626059 h 6842205"/>
                <a:gd name="connsiteX27" fmla="*/ 4895956 w 5198710"/>
                <a:gd name="connsiteY27" fmla="*/ 4410159 h 6842205"/>
                <a:gd name="connsiteX28" fmla="*/ 4702355 w 5198710"/>
                <a:gd name="connsiteY28" fmla="*/ 4235991 h 6842205"/>
                <a:gd name="connsiteX29" fmla="*/ 4186401 w 5198710"/>
                <a:gd name="connsiteY29" fmla="*/ 3966080 h 6842205"/>
                <a:gd name="connsiteX30" fmla="*/ 3814914 w 5198710"/>
                <a:gd name="connsiteY30" fmla="*/ 3867644 h 6842205"/>
                <a:gd name="connsiteX31" fmla="*/ 3762525 w 5198710"/>
                <a:gd name="connsiteY31" fmla="*/ 3629489 h 6842205"/>
                <a:gd name="connsiteX32" fmla="*/ 3532332 w 5198710"/>
                <a:gd name="connsiteY32" fmla="*/ 3334177 h 6842205"/>
                <a:gd name="connsiteX33" fmla="*/ 3300550 w 5198710"/>
                <a:gd name="connsiteY33" fmla="*/ 3404038 h 6842205"/>
                <a:gd name="connsiteX34" fmla="*/ 3130682 w 5198710"/>
                <a:gd name="connsiteY34" fmla="*/ 3342118 h 6842205"/>
                <a:gd name="connsiteX35" fmla="*/ 3264077 w 5198710"/>
                <a:gd name="connsiteY35" fmla="*/ 3110659 h 6842205"/>
                <a:gd name="connsiteX36" fmla="*/ 3230699 w 5198710"/>
                <a:gd name="connsiteY36" fmla="*/ 2961072 h 6842205"/>
                <a:gd name="connsiteX37" fmla="*/ 3248161 w 5198710"/>
                <a:gd name="connsiteY37" fmla="*/ 2800714 h 6842205"/>
                <a:gd name="connsiteX38" fmla="*/ 3356114 w 5198710"/>
                <a:gd name="connsiteY38" fmla="*/ 2734030 h 6842205"/>
                <a:gd name="connsiteX39" fmla="*/ 3472004 w 5198710"/>
                <a:gd name="connsiteY39" fmla="*/ 2533980 h 6842205"/>
                <a:gd name="connsiteX40" fmla="*/ 3551382 w 5198710"/>
                <a:gd name="connsiteY40" fmla="*/ 2445069 h 6842205"/>
                <a:gd name="connsiteX41" fmla="*/ 3611708 w 5198710"/>
                <a:gd name="connsiteY41" fmla="*/ 2324404 h 6842205"/>
                <a:gd name="connsiteX42" fmla="*/ 3530742 w 5198710"/>
                <a:gd name="connsiteY42" fmla="*/ 2227555 h 6842205"/>
                <a:gd name="connsiteX43" fmla="*/ 3567255 w 5198710"/>
                <a:gd name="connsiteY43" fmla="*/ 2049731 h 6842205"/>
                <a:gd name="connsiteX44" fmla="*/ 3824436 w 5198710"/>
                <a:gd name="connsiteY44" fmla="*/ 1608349 h 6842205"/>
                <a:gd name="connsiteX45" fmla="*/ 3822848 w 5198710"/>
                <a:gd name="connsiteY45" fmla="*/ 1541665 h 6842205"/>
                <a:gd name="connsiteX46" fmla="*/ 3606941 w 5198710"/>
                <a:gd name="connsiteY46" fmla="*/ 1251116 h 6842205"/>
                <a:gd name="connsiteX47" fmla="*/ 3727594 w 5198710"/>
                <a:gd name="connsiteY47" fmla="*/ 1100283 h 6842205"/>
                <a:gd name="connsiteX48" fmla="*/ 3589477 w 5198710"/>
                <a:gd name="connsiteY48" fmla="*/ 928812 h 6842205"/>
                <a:gd name="connsiteX49" fmla="*/ 3679967 w 5198710"/>
                <a:gd name="connsiteY49" fmla="*/ 820849 h 6842205"/>
                <a:gd name="connsiteX50" fmla="*/ 3827650 w 5198710"/>
                <a:gd name="connsiteY50" fmla="*/ 617109 h 6842205"/>
                <a:gd name="connsiteX51" fmla="*/ 5198710 w 5198710"/>
                <a:gd name="connsiteY51" fmla="*/ 351245 h 6842205"/>
                <a:gd name="connsiteX52" fmla="*/ 4981380 w 5198710"/>
                <a:gd name="connsiteY52" fmla="*/ 197795 h 6842205"/>
                <a:gd name="connsiteX53" fmla="*/ 4610746 w 5198710"/>
                <a:gd name="connsiteY53" fmla="*/ 123184 h 6842205"/>
                <a:gd name="connsiteX54" fmla="*/ 4371366 w 5198710"/>
                <a:gd name="connsiteY54" fmla="*/ 233072 h 6842205"/>
                <a:gd name="connsiteX55" fmla="*/ 4026222 w 5198710"/>
                <a:gd name="connsiteY55" fmla="*/ 190592 h 6842205"/>
                <a:gd name="connsiteX56" fmla="*/ 3524505 w 5198710"/>
                <a:gd name="connsiteY56" fmla="*/ 389445 h 6842205"/>
                <a:gd name="connsiteX57" fmla="*/ 3408440 w 5198710"/>
                <a:gd name="connsiteY57" fmla="*/ 411193 h 6842205"/>
                <a:gd name="connsiteX58" fmla="*/ 3412899 w 5198710"/>
                <a:gd name="connsiteY58" fmla="*/ 420938 h 6842205"/>
                <a:gd name="connsiteX59" fmla="*/ 3212476 w 5198710"/>
                <a:gd name="connsiteY59" fmla="*/ 556433 h 6842205"/>
                <a:gd name="connsiteX60" fmla="*/ 3188444 w 5198710"/>
                <a:gd name="connsiteY60" fmla="*/ 603808 h 6842205"/>
                <a:gd name="connsiteX61" fmla="*/ 2878661 w 5198710"/>
                <a:gd name="connsiteY61" fmla="*/ 687254 h 6842205"/>
                <a:gd name="connsiteX62" fmla="*/ 2487686 w 5198710"/>
                <a:gd name="connsiteY62" fmla="*/ 1125597 h 6842205"/>
                <a:gd name="connsiteX63" fmla="*/ 2360686 w 5198710"/>
                <a:gd name="connsiteY63" fmla="*/ 1355809 h 6842205"/>
                <a:gd name="connsiteX64" fmla="*/ 2286106 w 5198710"/>
                <a:gd name="connsiteY64" fmla="*/ 1393909 h 6842205"/>
                <a:gd name="connsiteX65" fmla="*/ 2355956 w 5198710"/>
                <a:gd name="connsiteY65" fmla="*/ 1755859 h 6842205"/>
                <a:gd name="connsiteX66" fmla="*/ 2330556 w 5198710"/>
                <a:gd name="connsiteY66" fmla="*/ 1832059 h 6842205"/>
                <a:gd name="connsiteX67" fmla="*/ 2355956 w 5198710"/>
                <a:gd name="connsiteY67" fmla="*/ 1933659 h 6842205"/>
                <a:gd name="connsiteX68" fmla="*/ 2260706 w 5198710"/>
                <a:gd name="connsiteY68" fmla="*/ 2028909 h 6842205"/>
                <a:gd name="connsiteX69" fmla="*/ 2209906 w 5198710"/>
                <a:gd name="connsiteY69" fmla="*/ 2232109 h 6842205"/>
                <a:gd name="connsiteX70" fmla="*/ 1981306 w 5198710"/>
                <a:gd name="connsiteY70" fmla="*/ 2340059 h 6842205"/>
                <a:gd name="connsiteX71" fmla="*/ 1962256 w 5198710"/>
                <a:gd name="connsiteY71" fmla="*/ 2632159 h 6842205"/>
                <a:gd name="connsiteX72" fmla="*/ 2038456 w 5198710"/>
                <a:gd name="connsiteY72" fmla="*/ 2708359 h 6842205"/>
                <a:gd name="connsiteX73" fmla="*/ 2006706 w 5198710"/>
                <a:gd name="connsiteY73" fmla="*/ 2759159 h 6842205"/>
                <a:gd name="connsiteX74" fmla="*/ 1809856 w 5198710"/>
                <a:gd name="connsiteY74" fmla="*/ 2784559 h 6842205"/>
                <a:gd name="connsiteX75" fmla="*/ 1651106 w 5198710"/>
                <a:gd name="connsiteY75" fmla="*/ 2975059 h 6842205"/>
                <a:gd name="connsiteX76" fmla="*/ 1530456 w 5198710"/>
                <a:gd name="connsiteY76" fmla="*/ 2898859 h 6842205"/>
                <a:gd name="connsiteX77" fmla="*/ 1435206 w 5198710"/>
                <a:gd name="connsiteY77" fmla="*/ 2822659 h 6842205"/>
                <a:gd name="connsiteX78" fmla="*/ 1289156 w 5198710"/>
                <a:gd name="connsiteY78" fmla="*/ 2581359 h 6842205"/>
                <a:gd name="connsiteX79" fmla="*/ 1200256 w 5198710"/>
                <a:gd name="connsiteY79" fmla="*/ 2479759 h 6842205"/>
                <a:gd name="connsiteX80" fmla="*/ 1295506 w 5198710"/>
                <a:gd name="connsiteY80" fmla="*/ 2282909 h 6842205"/>
                <a:gd name="connsiteX81" fmla="*/ 1143106 w 5198710"/>
                <a:gd name="connsiteY81" fmla="*/ 2270209 h 6842205"/>
                <a:gd name="connsiteX82" fmla="*/ 1187556 w 5198710"/>
                <a:gd name="connsiteY82" fmla="*/ 2149559 h 6842205"/>
                <a:gd name="connsiteX83" fmla="*/ 1041506 w 5198710"/>
                <a:gd name="connsiteY83" fmla="*/ 2067009 h 6842205"/>
                <a:gd name="connsiteX84" fmla="*/ 965306 w 5198710"/>
                <a:gd name="connsiteY84" fmla="*/ 2098759 h 6842205"/>
                <a:gd name="connsiteX85" fmla="*/ 851006 w 5198710"/>
                <a:gd name="connsiteY85" fmla="*/ 2174959 h 6842205"/>
                <a:gd name="connsiteX86" fmla="*/ 806556 w 5198710"/>
                <a:gd name="connsiteY86" fmla="*/ 2359109 h 6842205"/>
                <a:gd name="connsiteX87" fmla="*/ 819256 w 5198710"/>
                <a:gd name="connsiteY87" fmla="*/ 2441659 h 6842205"/>
                <a:gd name="connsiteX88" fmla="*/ 666856 w 5198710"/>
                <a:gd name="connsiteY88" fmla="*/ 2581359 h 6842205"/>
                <a:gd name="connsiteX89" fmla="*/ 520806 w 5198710"/>
                <a:gd name="connsiteY89" fmla="*/ 2784559 h 6842205"/>
                <a:gd name="connsiteX90" fmla="*/ 520806 w 5198710"/>
                <a:gd name="connsiteY90" fmla="*/ 3000459 h 6842205"/>
                <a:gd name="connsiteX91" fmla="*/ 743056 w 5198710"/>
                <a:gd name="connsiteY91" fmla="*/ 3190959 h 6842205"/>
                <a:gd name="connsiteX92" fmla="*/ 895456 w 5198710"/>
                <a:gd name="connsiteY92" fmla="*/ 3171909 h 6842205"/>
                <a:gd name="connsiteX93" fmla="*/ 946256 w 5198710"/>
                <a:gd name="connsiteY93" fmla="*/ 3317959 h 6842205"/>
                <a:gd name="connsiteX94" fmla="*/ 1022456 w 5198710"/>
                <a:gd name="connsiteY94" fmla="*/ 3495759 h 6842205"/>
                <a:gd name="connsiteX95" fmla="*/ 1174856 w 5198710"/>
                <a:gd name="connsiteY95" fmla="*/ 3629109 h 6842205"/>
                <a:gd name="connsiteX96" fmla="*/ 1251056 w 5198710"/>
                <a:gd name="connsiteY96" fmla="*/ 3864059 h 6842205"/>
                <a:gd name="connsiteX97" fmla="*/ 984356 w 5198710"/>
                <a:gd name="connsiteY97" fmla="*/ 3832309 h 6842205"/>
                <a:gd name="connsiteX98" fmla="*/ 647806 w 5198710"/>
                <a:gd name="connsiteY98" fmla="*/ 3838659 h 6842205"/>
                <a:gd name="connsiteX99" fmla="*/ 628756 w 5198710"/>
                <a:gd name="connsiteY99" fmla="*/ 4054559 h 6842205"/>
                <a:gd name="connsiteX100" fmla="*/ 609706 w 5198710"/>
                <a:gd name="connsiteY100" fmla="*/ 4314909 h 6842205"/>
                <a:gd name="connsiteX101" fmla="*/ 622406 w 5198710"/>
                <a:gd name="connsiteY101" fmla="*/ 4518109 h 6842205"/>
                <a:gd name="connsiteX102" fmla="*/ 679556 w 5198710"/>
                <a:gd name="connsiteY102" fmla="*/ 4556209 h 6842205"/>
                <a:gd name="connsiteX103" fmla="*/ 812906 w 5198710"/>
                <a:gd name="connsiteY103" fmla="*/ 4670509 h 6842205"/>
                <a:gd name="connsiteX104" fmla="*/ 841416 w 5198710"/>
                <a:gd name="connsiteY104" fmla="*/ 4779999 h 6842205"/>
                <a:gd name="connsiteX0" fmla="*/ 841416 w 4981380"/>
                <a:gd name="connsiteY0" fmla="*/ 4779999 h 6842205"/>
                <a:gd name="connsiteX1" fmla="*/ 469970 w 4981380"/>
                <a:gd name="connsiteY1" fmla="*/ 5138801 h 6842205"/>
                <a:gd name="connsiteX2" fmla="*/ 493750 w 4981380"/>
                <a:gd name="connsiteY2" fmla="*/ 5424529 h 6842205"/>
                <a:gd name="connsiteX3" fmla="*/ 198440 w 4981380"/>
                <a:gd name="connsiteY3" fmla="*/ 5615007 h 6842205"/>
                <a:gd name="connsiteX4" fmla="*/ 33338 w 4981380"/>
                <a:gd name="connsiteY4" fmla="*/ 5934097 h 6842205"/>
                <a:gd name="connsiteX5" fmla="*/ 0 w 4981380"/>
                <a:gd name="connsiteY5" fmla="*/ 6249989 h 6842205"/>
                <a:gd name="connsiteX6" fmla="*/ 39718 w 4981380"/>
                <a:gd name="connsiteY6" fmla="*/ 6650091 h 6842205"/>
                <a:gd name="connsiteX7" fmla="*/ 325470 w 4981380"/>
                <a:gd name="connsiteY7" fmla="*/ 6731031 h 6842205"/>
                <a:gd name="connsiteX8" fmla="*/ 361982 w 4981380"/>
                <a:gd name="connsiteY8" fmla="*/ 6797731 h 6842205"/>
                <a:gd name="connsiteX9" fmla="*/ 520764 w 4981380"/>
                <a:gd name="connsiteY9" fmla="*/ 6842205 h 6842205"/>
                <a:gd name="connsiteX10" fmla="*/ 946216 w 4981380"/>
                <a:gd name="connsiteY10" fmla="*/ 6773943 h 6842205"/>
                <a:gd name="connsiteX11" fmla="*/ 884302 w 4981380"/>
                <a:gd name="connsiteY11" fmla="*/ 5861123 h 6842205"/>
                <a:gd name="connsiteX12" fmla="*/ 1044638 w 4981380"/>
                <a:gd name="connsiteY12" fmla="*/ 5870645 h 6842205"/>
                <a:gd name="connsiteX13" fmla="*/ 1752638 w 4981380"/>
                <a:gd name="connsiteY13" fmla="*/ 6369123 h 6842205"/>
                <a:gd name="connsiteX14" fmla="*/ 2266849 w 4981380"/>
                <a:gd name="connsiteY14" fmla="*/ 5923957 h 6842205"/>
                <a:gd name="connsiteX15" fmla="*/ 2113034 w 4981380"/>
                <a:gd name="connsiteY15" fmla="*/ 5461065 h 6842205"/>
                <a:gd name="connsiteX16" fmla="*/ 2178772 w 4981380"/>
                <a:gd name="connsiteY16" fmla="*/ 5221255 h 6842205"/>
                <a:gd name="connsiteX17" fmla="*/ 2195633 w 4981380"/>
                <a:gd name="connsiteY17" fmla="*/ 5229846 h 6842205"/>
                <a:gd name="connsiteX18" fmla="*/ 2287709 w 4981380"/>
                <a:gd name="connsiteY18" fmla="*/ 5015552 h 6842205"/>
                <a:gd name="connsiteX19" fmla="*/ 3260798 w 4981380"/>
                <a:gd name="connsiteY19" fmla="*/ 5134037 h 6842205"/>
                <a:gd name="connsiteX20" fmla="*/ 3287147 w 4981380"/>
                <a:gd name="connsiteY20" fmla="*/ 6077759 h 6842205"/>
                <a:gd name="connsiteX21" fmla="*/ 4114878 w 4981380"/>
                <a:gd name="connsiteY21" fmla="*/ 6137345 h 6842205"/>
                <a:gd name="connsiteX22" fmla="*/ 4070699 w 4981380"/>
                <a:gd name="connsiteY22" fmla="*/ 5601639 h 6842205"/>
                <a:gd name="connsiteX23" fmla="*/ 4264687 w 4981380"/>
                <a:gd name="connsiteY23" fmla="*/ 5290440 h 6842205"/>
                <a:gd name="connsiteX24" fmla="*/ 4272267 w 4981380"/>
                <a:gd name="connsiteY24" fmla="*/ 5284443 h 6842205"/>
                <a:gd name="connsiteX25" fmla="*/ 4749816 w 4981380"/>
                <a:gd name="connsiteY25" fmla="*/ 4597459 h 6842205"/>
                <a:gd name="connsiteX26" fmla="*/ 4819756 w 4981380"/>
                <a:gd name="connsiteY26" fmla="*/ 4626059 h 6842205"/>
                <a:gd name="connsiteX27" fmla="*/ 4895956 w 4981380"/>
                <a:gd name="connsiteY27" fmla="*/ 4410159 h 6842205"/>
                <a:gd name="connsiteX28" fmla="*/ 4702355 w 4981380"/>
                <a:gd name="connsiteY28" fmla="*/ 4235991 h 6842205"/>
                <a:gd name="connsiteX29" fmla="*/ 4186401 w 4981380"/>
                <a:gd name="connsiteY29" fmla="*/ 3966080 h 6842205"/>
                <a:gd name="connsiteX30" fmla="*/ 3814914 w 4981380"/>
                <a:gd name="connsiteY30" fmla="*/ 3867644 h 6842205"/>
                <a:gd name="connsiteX31" fmla="*/ 3762525 w 4981380"/>
                <a:gd name="connsiteY31" fmla="*/ 3629489 h 6842205"/>
                <a:gd name="connsiteX32" fmla="*/ 3532332 w 4981380"/>
                <a:gd name="connsiteY32" fmla="*/ 3334177 h 6842205"/>
                <a:gd name="connsiteX33" fmla="*/ 3300550 w 4981380"/>
                <a:gd name="connsiteY33" fmla="*/ 3404038 h 6842205"/>
                <a:gd name="connsiteX34" fmla="*/ 3130682 w 4981380"/>
                <a:gd name="connsiteY34" fmla="*/ 3342118 h 6842205"/>
                <a:gd name="connsiteX35" fmla="*/ 3264077 w 4981380"/>
                <a:gd name="connsiteY35" fmla="*/ 3110659 h 6842205"/>
                <a:gd name="connsiteX36" fmla="*/ 3230699 w 4981380"/>
                <a:gd name="connsiteY36" fmla="*/ 2961072 h 6842205"/>
                <a:gd name="connsiteX37" fmla="*/ 3248161 w 4981380"/>
                <a:gd name="connsiteY37" fmla="*/ 2800714 h 6842205"/>
                <a:gd name="connsiteX38" fmla="*/ 3356114 w 4981380"/>
                <a:gd name="connsiteY38" fmla="*/ 2734030 h 6842205"/>
                <a:gd name="connsiteX39" fmla="*/ 3472004 w 4981380"/>
                <a:gd name="connsiteY39" fmla="*/ 2533980 h 6842205"/>
                <a:gd name="connsiteX40" fmla="*/ 3551382 w 4981380"/>
                <a:gd name="connsiteY40" fmla="*/ 2445069 h 6842205"/>
                <a:gd name="connsiteX41" fmla="*/ 3611708 w 4981380"/>
                <a:gd name="connsiteY41" fmla="*/ 2324404 h 6842205"/>
                <a:gd name="connsiteX42" fmla="*/ 3530742 w 4981380"/>
                <a:gd name="connsiteY42" fmla="*/ 2227555 h 6842205"/>
                <a:gd name="connsiteX43" fmla="*/ 3567255 w 4981380"/>
                <a:gd name="connsiteY43" fmla="*/ 2049731 h 6842205"/>
                <a:gd name="connsiteX44" fmla="*/ 3824436 w 4981380"/>
                <a:gd name="connsiteY44" fmla="*/ 1608349 h 6842205"/>
                <a:gd name="connsiteX45" fmla="*/ 3822848 w 4981380"/>
                <a:gd name="connsiteY45" fmla="*/ 1541665 h 6842205"/>
                <a:gd name="connsiteX46" fmla="*/ 3606941 w 4981380"/>
                <a:gd name="connsiteY46" fmla="*/ 1251116 h 6842205"/>
                <a:gd name="connsiteX47" fmla="*/ 3727594 w 4981380"/>
                <a:gd name="connsiteY47" fmla="*/ 1100283 h 6842205"/>
                <a:gd name="connsiteX48" fmla="*/ 3589477 w 4981380"/>
                <a:gd name="connsiteY48" fmla="*/ 928812 h 6842205"/>
                <a:gd name="connsiteX49" fmla="*/ 3679967 w 4981380"/>
                <a:gd name="connsiteY49" fmla="*/ 820849 h 6842205"/>
                <a:gd name="connsiteX50" fmla="*/ 3827650 w 4981380"/>
                <a:gd name="connsiteY50" fmla="*/ 617109 h 6842205"/>
                <a:gd name="connsiteX51" fmla="*/ 4981380 w 4981380"/>
                <a:gd name="connsiteY51" fmla="*/ 197795 h 6842205"/>
                <a:gd name="connsiteX52" fmla="*/ 4610746 w 4981380"/>
                <a:gd name="connsiteY52" fmla="*/ 123184 h 6842205"/>
                <a:gd name="connsiteX53" fmla="*/ 4371366 w 4981380"/>
                <a:gd name="connsiteY53" fmla="*/ 233072 h 6842205"/>
                <a:gd name="connsiteX54" fmla="*/ 4026222 w 4981380"/>
                <a:gd name="connsiteY54" fmla="*/ 190592 h 6842205"/>
                <a:gd name="connsiteX55" fmla="*/ 3524505 w 4981380"/>
                <a:gd name="connsiteY55" fmla="*/ 389445 h 6842205"/>
                <a:gd name="connsiteX56" fmla="*/ 3408440 w 4981380"/>
                <a:gd name="connsiteY56" fmla="*/ 411193 h 6842205"/>
                <a:gd name="connsiteX57" fmla="*/ 3412899 w 4981380"/>
                <a:gd name="connsiteY57" fmla="*/ 420938 h 6842205"/>
                <a:gd name="connsiteX58" fmla="*/ 3212476 w 4981380"/>
                <a:gd name="connsiteY58" fmla="*/ 556433 h 6842205"/>
                <a:gd name="connsiteX59" fmla="*/ 3188444 w 4981380"/>
                <a:gd name="connsiteY59" fmla="*/ 603808 h 6842205"/>
                <a:gd name="connsiteX60" fmla="*/ 2878661 w 4981380"/>
                <a:gd name="connsiteY60" fmla="*/ 687254 h 6842205"/>
                <a:gd name="connsiteX61" fmla="*/ 2487686 w 4981380"/>
                <a:gd name="connsiteY61" fmla="*/ 1125597 h 6842205"/>
                <a:gd name="connsiteX62" fmla="*/ 2360686 w 4981380"/>
                <a:gd name="connsiteY62" fmla="*/ 1355809 h 6842205"/>
                <a:gd name="connsiteX63" fmla="*/ 2286106 w 4981380"/>
                <a:gd name="connsiteY63" fmla="*/ 1393909 h 6842205"/>
                <a:gd name="connsiteX64" fmla="*/ 2355956 w 4981380"/>
                <a:gd name="connsiteY64" fmla="*/ 1755859 h 6842205"/>
                <a:gd name="connsiteX65" fmla="*/ 2330556 w 4981380"/>
                <a:gd name="connsiteY65" fmla="*/ 1832059 h 6842205"/>
                <a:gd name="connsiteX66" fmla="*/ 2355956 w 4981380"/>
                <a:gd name="connsiteY66" fmla="*/ 1933659 h 6842205"/>
                <a:gd name="connsiteX67" fmla="*/ 2260706 w 4981380"/>
                <a:gd name="connsiteY67" fmla="*/ 2028909 h 6842205"/>
                <a:gd name="connsiteX68" fmla="*/ 2209906 w 4981380"/>
                <a:gd name="connsiteY68" fmla="*/ 2232109 h 6842205"/>
                <a:gd name="connsiteX69" fmla="*/ 1981306 w 4981380"/>
                <a:gd name="connsiteY69" fmla="*/ 2340059 h 6842205"/>
                <a:gd name="connsiteX70" fmla="*/ 1962256 w 4981380"/>
                <a:gd name="connsiteY70" fmla="*/ 2632159 h 6842205"/>
                <a:gd name="connsiteX71" fmla="*/ 2038456 w 4981380"/>
                <a:gd name="connsiteY71" fmla="*/ 2708359 h 6842205"/>
                <a:gd name="connsiteX72" fmla="*/ 2006706 w 4981380"/>
                <a:gd name="connsiteY72" fmla="*/ 2759159 h 6842205"/>
                <a:gd name="connsiteX73" fmla="*/ 1809856 w 4981380"/>
                <a:gd name="connsiteY73" fmla="*/ 2784559 h 6842205"/>
                <a:gd name="connsiteX74" fmla="*/ 1651106 w 4981380"/>
                <a:gd name="connsiteY74" fmla="*/ 2975059 h 6842205"/>
                <a:gd name="connsiteX75" fmla="*/ 1530456 w 4981380"/>
                <a:gd name="connsiteY75" fmla="*/ 2898859 h 6842205"/>
                <a:gd name="connsiteX76" fmla="*/ 1435206 w 4981380"/>
                <a:gd name="connsiteY76" fmla="*/ 2822659 h 6842205"/>
                <a:gd name="connsiteX77" fmla="*/ 1289156 w 4981380"/>
                <a:gd name="connsiteY77" fmla="*/ 2581359 h 6842205"/>
                <a:gd name="connsiteX78" fmla="*/ 1200256 w 4981380"/>
                <a:gd name="connsiteY78" fmla="*/ 2479759 h 6842205"/>
                <a:gd name="connsiteX79" fmla="*/ 1295506 w 4981380"/>
                <a:gd name="connsiteY79" fmla="*/ 2282909 h 6842205"/>
                <a:gd name="connsiteX80" fmla="*/ 1143106 w 4981380"/>
                <a:gd name="connsiteY80" fmla="*/ 2270209 h 6842205"/>
                <a:gd name="connsiteX81" fmla="*/ 1187556 w 4981380"/>
                <a:gd name="connsiteY81" fmla="*/ 2149559 h 6842205"/>
                <a:gd name="connsiteX82" fmla="*/ 1041506 w 4981380"/>
                <a:gd name="connsiteY82" fmla="*/ 2067009 h 6842205"/>
                <a:gd name="connsiteX83" fmla="*/ 965306 w 4981380"/>
                <a:gd name="connsiteY83" fmla="*/ 2098759 h 6842205"/>
                <a:gd name="connsiteX84" fmla="*/ 851006 w 4981380"/>
                <a:gd name="connsiteY84" fmla="*/ 2174959 h 6842205"/>
                <a:gd name="connsiteX85" fmla="*/ 806556 w 4981380"/>
                <a:gd name="connsiteY85" fmla="*/ 2359109 h 6842205"/>
                <a:gd name="connsiteX86" fmla="*/ 819256 w 4981380"/>
                <a:gd name="connsiteY86" fmla="*/ 2441659 h 6842205"/>
                <a:gd name="connsiteX87" fmla="*/ 666856 w 4981380"/>
                <a:gd name="connsiteY87" fmla="*/ 2581359 h 6842205"/>
                <a:gd name="connsiteX88" fmla="*/ 520806 w 4981380"/>
                <a:gd name="connsiteY88" fmla="*/ 2784559 h 6842205"/>
                <a:gd name="connsiteX89" fmla="*/ 520806 w 4981380"/>
                <a:gd name="connsiteY89" fmla="*/ 3000459 h 6842205"/>
                <a:gd name="connsiteX90" fmla="*/ 743056 w 4981380"/>
                <a:gd name="connsiteY90" fmla="*/ 3190959 h 6842205"/>
                <a:gd name="connsiteX91" fmla="*/ 895456 w 4981380"/>
                <a:gd name="connsiteY91" fmla="*/ 3171909 h 6842205"/>
                <a:gd name="connsiteX92" fmla="*/ 946256 w 4981380"/>
                <a:gd name="connsiteY92" fmla="*/ 3317959 h 6842205"/>
                <a:gd name="connsiteX93" fmla="*/ 1022456 w 4981380"/>
                <a:gd name="connsiteY93" fmla="*/ 3495759 h 6842205"/>
                <a:gd name="connsiteX94" fmla="*/ 1174856 w 4981380"/>
                <a:gd name="connsiteY94" fmla="*/ 3629109 h 6842205"/>
                <a:gd name="connsiteX95" fmla="*/ 1251056 w 4981380"/>
                <a:gd name="connsiteY95" fmla="*/ 3864059 h 6842205"/>
                <a:gd name="connsiteX96" fmla="*/ 984356 w 4981380"/>
                <a:gd name="connsiteY96" fmla="*/ 3832309 h 6842205"/>
                <a:gd name="connsiteX97" fmla="*/ 647806 w 4981380"/>
                <a:gd name="connsiteY97" fmla="*/ 3838659 h 6842205"/>
                <a:gd name="connsiteX98" fmla="*/ 628756 w 4981380"/>
                <a:gd name="connsiteY98" fmla="*/ 4054559 h 6842205"/>
                <a:gd name="connsiteX99" fmla="*/ 609706 w 4981380"/>
                <a:gd name="connsiteY99" fmla="*/ 4314909 h 6842205"/>
                <a:gd name="connsiteX100" fmla="*/ 622406 w 4981380"/>
                <a:gd name="connsiteY100" fmla="*/ 4518109 h 6842205"/>
                <a:gd name="connsiteX101" fmla="*/ 679556 w 4981380"/>
                <a:gd name="connsiteY101" fmla="*/ 4556209 h 6842205"/>
                <a:gd name="connsiteX102" fmla="*/ 812906 w 4981380"/>
                <a:gd name="connsiteY102" fmla="*/ 4670509 h 6842205"/>
                <a:gd name="connsiteX103" fmla="*/ 841416 w 4981380"/>
                <a:gd name="connsiteY103" fmla="*/ 4779999 h 6842205"/>
                <a:gd name="connsiteX0" fmla="*/ 841416 w 4981495"/>
                <a:gd name="connsiteY0" fmla="*/ 4779999 h 6842205"/>
                <a:gd name="connsiteX1" fmla="*/ 469970 w 4981495"/>
                <a:gd name="connsiteY1" fmla="*/ 5138801 h 6842205"/>
                <a:gd name="connsiteX2" fmla="*/ 493750 w 4981495"/>
                <a:gd name="connsiteY2" fmla="*/ 5424529 h 6842205"/>
                <a:gd name="connsiteX3" fmla="*/ 198440 w 4981495"/>
                <a:gd name="connsiteY3" fmla="*/ 5615007 h 6842205"/>
                <a:gd name="connsiteX4" fmla="*/ 33338 w 4981495"/>
                <a:gd name="connsiteY4" fmla="*/ 5934097 h 6842205"/>
                <a:gd name="connsiteX5" fmla="*/ 0 w 4981495"/>
                <a:gd name="connsiteY5" fmla="*/ 6249989 h 6842205"/>
                <a:gd name="connsiteX6" fmla="*/ 39718 w 4981495"/>
                <a:gd name="connsiteY6" fmla="*/ 6650091 h 6842205"/>
                <a:gd name="connsiteX7" fmla="*/ 325470 w 4981495"/>
                <a:gd name="connsiteY7" fmla="*/ 6731031 h 6842205"/>
                <a:gd name="connsiteX8" fmla="*/ 361982 w 4981495"/>
                <a:gd name="connsiteY8" fmla="*/ 6797731 h 6842205"/>
                <a:gd name="connsiteX9" fmla="*/ 520764 w 4981495"/>
                <a:gd name="connsiteY9" fmla="*/ 6842205 h 6842205"/>
                <a:gd name="connsiteX10" fmla="*/ 946216 w 4981495"/>
                <a:gd name="connsiteY10" fmla="*/ 6773943 h 6842205"/>
                <a:gd name="connsiteX11" fmla="*/ 884302 w 4981495"/>
                <a:gd name="connsiteY11" fmla="*/ 5861123 h 6842205"/>
                <a:gd name="connsiteX12" fmla="*/ 1044638 w 4981495"/>
                <a:gd name="connsiteY12" fmla="*/ 5870645 h 6842205"/>
                <a:gd name="connsiteX13" fmla="*/ 1752638 w 4981495"/>
                <a:gd name="connsiteY13" fmla="*/ 6369123 h 6842205"/>
                <a:gd name="connsiteX14" fmla="*/ 2266849 w 4981495"/>
                <a:gd name="connsiteY14" fmla="*/ 5923957 h 6842205"/>
                <a:gd name="connsiteX15" fmla="*/ 2113034 w 4981495"/>
                <a:gd name="connsiteY15" fmla="*/ 5461065 h 6842205"/>
                <a:gd name="connsiteX16" fmla="*/ 2178772 w 4981495"/>
                <a:gd name="connsiteY16" fmla="*/ 5221255 h 6842205"/>
                <a:gd name="connsiteX17" fmla="*/ 2195633 w 4981495"/>
                <a:gd name="connsiteY17" fmla="*/ 5229846 h 6842205"/>
                <a:gd name="connsiteX18" fmla="*/ 2287709 w 4981495"/>
                <a:gd name="connsiteY18" fmla="*/ 5015552 h 6842205"/>
                <a:gd name="connsiteX19" fmla="*/ 3260798 w 4981495"/>
                <a:gd name="connsiteY19" fmla="*/ 5134037 h 6842205"/>
                <a:gd name="connsiteX20" fmla="*/ 3287147 w 4981495"/>
                <a:gd name="connsiteY20" fmla="*/ 6077759 h 6842205"/>
                <a:gd name="connsiteX21" fmla="*/ 4114878 w 4981495"/>
                <a:gd name="connsiteY21" fmla="*/ 6137345 h 6842205"/>
                <a:gd name="connsiteX22" fmla="*/ 4070699 w 4981495"/>
                <a:gd name="connsiteY22" fmla="*/ 5601639 h 6842205"/>
                <a:gd name="connsiteX23" fmla="*/ 4264687 w 4981495"/>
                <a:gd name="connsiteY23" fmla="*/ 5290440 h 6842205"/>
                <a:gd name="connsiteX24" fmla="*/ 4272267 w 4981495"/>
                <a:gd name="connsiteY24" fmla="*/ 5284443 h 6842205"/>
                <a:gd name="connsiteX25" fmla="*/ 4749816 w 4981495"/>
                <a:gd name="connsiteY25" fmla="*/ 4597459 h 6842205"/>
                <a:gd name="connsiteX26" fmla="*/ 4819756 w 4981495"/>
                <a:gd name="connsiteY26" fmla="*/ 4626059 h 6842205"/>
                <a:gd name="connsiteX27" fmla="*/ 4895956 w 4981495"/>
                <a:gd name="connsiteY27" fmla="*/ 4410159 h 6842205"/>
                <a:gd name="connsiteX28" fmla="*/ 4702355 w 4981495"/>
                <a:gd name="connsiteY28" fmla="*/ 4235991 h 6842205"/>
                <a:gd name="connsiteX29" fmla="*/ 4186401 w 4981495"/>
                <a:gd name="connsiteY29" fmla="*/ 3966080 h 6842205"/>
                <a:gd name="connsiteX30" fmla="*/ 3814914 w 4981495"/>
                <a:gd name="connsiteY30" fmla="*/ 3867644 h 6842205"/>
                <a:gd name="connsiteX31" fmla="*/ 3762525 w 4981495"/>
                <a:gd name="connsiteY31" fmla="*/ 3629489 h 6842205"/>
                <a:gd name="connsiteX32" fmla="*/ 3532332 w 4981495"/>
                <a:gd name="connsiteY32" fmla="*/ 3334177 h 6842205"/>
                <a:gd name="connsiteX33" fmla="*/ 3300550 w 4981495"/>
                <a:gd name="connsiteY33" fmla="*/ 3404038 h 6842205"/>
                <a:gd name="connsiteX34" fmla="*/ 3130682 w 4981495"/>
                <a:gd name="connsiteY34" fmla="*/ 3342118 h 6842205"/>
                <a:gd name="connsiteX35" fmla="*/ 3264077 w 4981495"/>
                <a:gd name="connsiteY35" fmla="*/ 3110659 h 6842205"/>
                <a:gd name="connsiteX36" fmla="*/ 3230699 w 4981495"/>
                <a:gd name="connsiteY36" fmla="*/ 2961072 h 6842205"/>
                <a:gd name="connsiteX37" fmla="*/ 3248161 w 4981495"/>
                <a:gd name="connsiteY37" fmla="*/ 2800714 h 6842205"/>
                <a:gd name="connsiteX38" fmla="*/ 3356114 w 4981495"/>
                <a:gd name="connsiteY38" fmla="*/ 2734030 h 6842205"/>
                <a:gd name="connsiteX39" fmla="*/ 3472004 w 4981495"/>
                <a:gd name="connsiteY39" fmla="*/ 2533980 h 6842205"/>
                <a:gd name="connsiteX40" fmla="*/ 3551382 w 4981495"/>
                <a:gd name="connsiteY40" fmla="*/ 2445069 h 6842205"/>
                <a:gd name="connsiteX41" fmla="*/ 3611708 w 4981495"/>
                <a:gd name="connsiteY41" fmla="*/ 2324404 h 6842205"/>
                <a:gd name="connsiteX42" fmla="*/ 3530742 w 4981495"/>
                <a:gd name="connsiteY42" fmla="*/ 2227555 h 6842205"/>
                <a:gd name="connsiteX43" fmla="*/ 3567255 w 4981495"/>
                <a:gd name="connsiteY43" fmla="*/ 2049731 h 6842205"/>
                <a:gd name="connsiteX44" fmla="*/ 3824436 w 4981495"/>
                <a:gd name="connsiteY44" fmla="*/ 1608349 h 6842205"/>
                <a:gd name="connsiteX45" fmla="*/ 3822848 w 4981495"/>
                <a:gd name="connsiteY45" fmla="*/ 1541665 h 6842205"/>
                <a:gd name="connsiteX46" fmla="*/ 3606941 w 4981495"/>
                <a:gd name="connsiteY46" fmla="*/ 1251116 h 6842205"/>
                <a:gd name="connsiteX47" fmla="*/ 3727594 w 4981495"/>
                <a:gd name="connsiteY47" fmla="*/ 1100283 h 6842205"/>
                <a:gd name="connsiteX48" fmla="*/ 3589477 w 4981495"/>
                <a:gd name="connsiteY48" fmla="*/ 928812 h 6842205"/>
                <a:gd name="connsiteX49" fmla="*/ 3679967 w 4981495"/>
                <a:gd name="connsiteY49" fmla="*/ 820849 h 6842205"/>
                <a:gd name="connsiteX50" fmla="*/ 3827650 w 4981495"/>
                <a:gd name="connsiteY50" fmla="*/ 617109 h 6842205"/>
                <a:gd name="connsiteX51" fmla="*/ 4981495 w 4981495"/>
                <a:gd name="connsiteY51" fmla="*/ 197819 h 6842205"/>
                <a:gd name="connsiteX52" fmla="*/ 4610746 w 4981495"/>
                <a:gd name="connsiteY52" fmla="*/ 123184 h 6842205"/>
                <a:gd name="connsiteX53" fmla="*/ 4371366 w 4981495"/>
                <a:gd name="connsiteY53" fmla="*/ 233072 h 6842205"/>
                <a:gd name="connsiteX54" fmla="*/ 4026222 w 4981495"/>
                <a:gd name="connsiteY54" fmla="*/ 190592 h 6842205"/>
                <a:gd name="connsiteX55" fmla="*/ 3524505 w 4981495"/>
                <a:gd name="connsiteY55" fmla="*/ 389445 h 6842205"/>
                <a:gd name="connsiteX56" fmla="*/ 3408440 w 4981495"/>
                <a:gd name="connsiteY56" fmla="*/ 411193 h 6842205"/>
                <a:gd name="connsiteX57" fmla="*/ 3412899 w 4981495"/>
                <a:gd name="connsiteY57" fmla="*/ 420938 h 6842205"/>
                <a:gd name="connsiteX58" fmla="*/ 3212476 w 4981495"/>
                <a:gd name="connsiteY58" fmla="*/ 556433 h 6842205"/>
                <a:gd name="connsiteX59" fmla="*/ 3188444 w 4981495"/>
                <a:gd name="connsiteY59" fmla="*/ 603808 h 6842205"/>
                <a:gd name="connsiteX60" fmla="*/ 2878661 w 4981495"/>
                <a:gd name="connsiteY60" fmla="*/ 687254 h 6842205"/>
                <a:gd name="connsiteX61" fmla="*/ 2487686 w 4981495"/>
                <a:gd name="connsiteY61" fmla="*/ 1125597 h 6842205"/>
                <a:gd name="connsiteX62" fmla="*/ 2360686 w 4981495"/>
                <a:gd name="connsiteY62" fmla="*/ 1355809 h 6842205"/>
                <a:gd name="connsiteX63" fmla="*/ 2286106 w 4981495"/>
                <a:gd name="connsiteY63" fmla="*/ 1393909 h 6842205"/>
                <a:gd name="connsiteX64" fmla="*/ 2355956 w 4981495"/>
                <a:gd name="connsiteY64" fmla="*/ 1755859 h 6842205"/>
                <a:gd name="connsiteX65" fmla="*/ 2330556 w 4981495"/>
                <a:gd name="connsiteY65" fmla="*/ 1832059 h 6842205"/>
                <a:gd name="connsiteX66" fmla="*/ 2355956 w 4981495"/>
                <a:gd name="connsiteY66" fmla="*/ 1933659 h 6842205"/>
                <a:gd name="connsiteX67" fmla="*/ 2260706 w 4981495"/>
                <a:gd name="connsiteY67" fmla="*/ 2028909 h 6842205"/>
                <a:gd name="connsiteX68" fmla="*/ 2209906 w 4981495"/>
                <a:gd name="connsiteY68" fmla="*/ 2232109 h 6842205"/>
                <a:gd name="connsiteX69" fmla="*/ 1981306 w 4981495"/>
                <a:gd name="connsiteY69" fmla="*/ 2340059 h 6842205"/>
                <a:gd name="connsiteX70" fmla="*/ 1962256 w 4981495"/>
                <a:gd name="connsiteY70" fmla="*/ 2632159 h 6842205"/>
                <a:gd name="connsiteX71" fmla="*/ 2038456 w 4981495"/>
                <a:gd name="connsiteY71" fmla="*/ 2708359 h 6842205"/>
                <a:gd name="connsiteX72" fmla="*/ 2006706 w 4981495"/>
                <a:gd name="connsiteY72" fmla="*/ 2759159 h 6842205"/>
                <a:gd name="connsiteX73" fmla="*/ 1809856 w 4981495"/>
                <a:gd name="connsiteY73" fmla="*/ 2784559 h 6842205"/>
                <a:gd name="connsiteX74" fmla="*/ 1651106 w 4981495"/>
                <a:gd name="connsiteY74" fmla="*/ 2975059 h 6842205"/>
                <a:gd name="connsiteX75" fmla="*/ 1530456 w 4981495"/>
                <a:gd name="connsiteY75" fmla="*/ 2898859 h 6842205"/>
                <a:gd name="connsiteX76" fmla="*/ 1435206 w 4981495"/>
                <a:gd name="connsiteY76" fmla="*/ 2822659 h 6842205"/>
                <a:gd name="connsiteX77" fmla="*/ 1289156 w 4981495"/>
                <a:gd name="connsiteY77" fmla="*/ 2581359 h 6842205"/>
                <a:gd name="connsiteX78" fmla="*/ 1200256 w 4981495"/>
                <a:gd name="connsiteY78" fmla="*/ 2479759 h 6842205"/>
                <a:gd name="connsiteX79" fmla="*/ 1295506 w 4981495"/>
                <a:gd name="connsiteY79" fmla="*/ 2282909 h 6842205"/>
                <a:gd name="connsiteX80" fmla="*/ 1143106 w 4981495"/>
                <a:gd name="connsiteY80" fmla="*/ 2270209 h 6842205"/>
                <a:gd name="connsiteX81" fmla="*/ 1187556 w 4981495"/>
                <a:gd name="connsiteY81" fmla="*/ 2149559 h 6842205"/>
                <a:gd name="connsiteX82" fmla="*/ 1041506 w 4981495"/>
                <a:gd name="connsiteY82" fmla="*/ 2067009 h 6842205"/>
                <a:gd name="connsiteX83" fmla="*/ 965306 w 4981495"/>
                <a:gd name="connsiteY83" fmla="*/ 2098759 h 6842205"/>
                <a:gd name="connsiteX84" fmla="*/ 851006 w 4981495"/>
                <a:gd name="connsiteY84" fmla="*/ 2174959 h 6842205"/>
                <a:gd name="connsiteX85" fmla="*/ 806556 w 4981495"/>
                <a:gd name="connsiteY85" fmla="*/ 2359109 h 6842205"/>
                <a:gd name="connsiteX86" fmla="*/ 819256 w 4981495"/>
                <a:gd name="connsiteY86" fmla="*/ 2441659 h 6842205"/>
                <a:gd name="connsiteX87" fmla="*/ 666856 w 4981495"/>
                <a:gd name="connsiteY87" fmla="*/ 2581359 h 6842205"/>
                <a:gd name="connsiteX88" fmla="*/ 520806 w 4981495"/>
                <a:gd name="connsiteY88" fmla="*/ 2784559 h 6842205"/>
                <a:gd name="connsiteX89" fmla="*/ 520806 w 4981495"/>
                <a:gd name="connsiteY89" fmla="*/ 3000459 h 6842205"/>
                <a:gd name="connsiteX90" fmla="*/ 743056 w 4981495"/>
                <a:gd name="connsiteY90" fmla="*/ 3190959 h 6842205"/>
                <a:gd name="connsiteX91" fmla="*/ 895456 w 4981495"/>
                <a:gd name="connsiteY91" fmla="*/ 3171909 h 6842205"/>
                <a:gd name="connsiteX92" fmla="*/ 946256 w 4981495"/>
                <a:gd name="connsiteY92" fmla="*/ 3317959 h 6842205"/>
                <a:gd name="connsiteX93" fmla="*/ 1022456 w 4981495"/>
                <a:gd name="connsiteY93" fmla="*/ 3495759 h 6842205"/>
                <a:gd name="connsiteX94" fmla="*/ 1174856 w 4981495"/>
                <a:gd name="connsiteY94" fmla="*/ 3629109 h 6842205"/>
                <a:gd name="connsiteX95" fmla="*/ 1251056 w 4981495"/>
                <a:gd name="connsiteY95" fmla="*/ 3864059 h 6842205"/>
                <a:gd name="connsiteX96" fmla="*/ 984356 w 4981495"/>
                <a:gd name="connsiteY96" fmla="*/ 3832309 h 6842205"/>
                <a:gd name="connsiteX97" fmla="*/ 647806 w 4981495"/>
                <a:gd name="connsiteY97" fmla="*/ 3838659 h 6842205"/>
                <a:gd name="connsiteX98" fmla="*/ 628756 w 4981495"/>
                <a:gd name="connsiteY98" fmla="*/ 4054559 h 6842205"/>
                <a:gd name="connsiteX99" fmla="*/ 609706 w 4981495"/>
                <a:gd name="connsiteY99" fmla="*/ 4314909 h 6842205"/>
                <a:gd name="connsiteX100" fmla="*/ 622406 w 4981495"/>
                <a:gd name="connsiteY100" fmla="*/ 4518109 h 6842205"/>
                <a:gd name="connsiteX101" fmla="*/ 679556 w 4981495"/>
                <a:gd name="connsiteY101" fmla="*/ 4556209 h 6842205"/>
                <a:gd name="connsiteX102" fmla="*/ 812906 w 4981495"/>
                <a:gd name="connsiteY102" fmla="*/ 4670509 h 6842205"/>
                <a:gd name="connsiteX103" fmla="*/ 841416 w 4981495"/>
                <a:gd name="connsiteY103" fmla="*/ 4779999 h 6842205"/>
                <a:gd name="connsiteX0" fmla="*/ 841416 w 4895956"/>
                <a:gd name="connsiteY0" fmla="*/ 4779999 h 6842205"/>
                <a:gd name="connsiteX1" fmla="*/ 469970 w 4895956"/>
                <a:gd name="connsiteY1" fmla="*/ 5138801 h 6842205"/>
                <a:gd name="connsiteX2" fmla="*/ 493750 w 4895956"/>
                <a:gd name="connsiteY2" fmla="*/ 5424529 h 6842205"/>
                <a:gd name="connsiteX3" fmla="*/ 198440 w 4895956"/>
                <a:gd name="connsiteY3" fmla="*/ 5615007 h 6842205"/>
                <a:gd name="connsiteX4" fmla="*/ 33338 w 4895956"/>
                <a:gd name="connsiteY4" fmla="*/ 5934097 h 6842205"/>
                <a:gd name="connsiteX5" fmla="*/ 0 w 4895956"/>
                <a:gd name="connsiteY5" fmla="*/ 6249989 h 6842205"/>
                <a:gd name="connsiteX6" fmla="*/ 39718 w 4895956"/>
                <a:gd name="connsiteY6" fmla="*/ 6650091 h 6842205"/>
                <a:gd name="connsiteX7" fmla="*/ 325470 w 4895956"/>
                <a:gd name="connsiteY7" fmla="*/ 6731031 h 6842205"/>
                <a:gd name="connsiteX8" fmla="*/ 361982 w 4895956"/>
                <a:gd name="connsiteY8" fmla="*/ 6797731 h 6842205"/>
                <a:gd name="connsiteX9" fmla="*/ 520764 w 4895956"/>
                <a:gd name="connsiteY9" fmla="*/ 6842205 h 6842205"/>
                <a:gd name="connsiteX10" fmla="*/ 946216 w 4895956"/>
                <a:gd name="connsiteY10" fmla="*/ 6773943 h 6842205"/>
                <a:gd name="connsiteX11" fmla="*/ 884302 w 4895956"/>
                <a:gd name="connsiteY11" fmla="*/ 5861123 h 6842205"/>
                <a:gd name="connsiteX12" fmla="*/ 1044638 w 4895956"/>
                <a:gd name="connsiteY12" fmla="*/ 5870645 h 6842205"/>
                <a:gd name="connsiteX13" fmla="*/ 1752638 w 4895956"/>
                <a:gd name="connsiteY13" fmla="*/ 6369123 h 6842205"/>
                <a:gd name="connsiteX14" fmla="*/ 2266849 w 4895956"/>
                <a:gd name="connsiteY14" fmla="*/ 5923957 h 6842205"/>
                <a:gd name="connsiteX15" fmla="*/ 2113034 w 4895956"/>
                <a:gd name="connsiteY15" fmla="*/ 5461065 h 6842205"/>
                <a:gd name="connsiteX16" fmla="*/ 2178772 w 4895956"/>
                <a:gd name="connsiteY16" fmla="*/ 5221255 h 6842205"/>
                <a:gd name="connsiteX17" fmla="*/ 2195633 w 4895956"/>
                <a:gd name="connsiteY17" fmla="*/ 5229846 h 6842205"/>
                <a:gd name="connsiteX18" fmla="*/ 2287709 w 4895956"/>
                <a:gd name="connsiteY18" fmla="*/ 5015552 h 6842205"/>
                <a:gd name="connsiteX19" fmla="*/ 3260798 w 4895956"/>
                <a:gd name="connsiteY19" fmla="*/ 5134037 h 6842205"/>
                <a:gd name="connsiteX20" fmla="*/ 3287147 w 4895956"/>
                <a:gd name="connsiteY20" fmla="*/ 6077759 h 6842205"/>
                <a:gd name="connsiteX21" fmla="*/ 4114878 w 4895956"/>
                <a:gd name="connsiteY21" fmla="*/ 6137345 h 6842205"/>
                <a:gd name="connsiteX22" fmla="*/ 4070699 w 4895956"/>
                <a:gd name="connsiteY22" fmla="*/ 5601639 h 6842205"/>
                <a:gd name="connsiteX23" fmla="*/ 4264687 w 4895956"/>
                <a:gd name="connsiteY23" fmla="*/ 5290440 h 6842205"/>
                <a:gd name="connsiteX24" fmla="*/ 4272267 w 4895956"/>
                <a:gd name="connsiteY24" fmla="*/ 5284443 h 6842205"/>
                <a:gd name="connsiteX25" fmla="*/ 4749816 w 4895956"/>
                <a:gd name="connsiteY25" fmla="*/ 4597459 h 6842205"/>
                <a:gd name="connsiteX26" fmla="*/ 4819756 w 4895956"/>
                <a:gd name="connsiteY26" fmla="*/ 4626059 h 6842205"/>
                <a:gd name="connsiteX27" fmla="*/ 4895956 w 4895956"/>
                <a:gd name="connsiteY27" fmla="*/ 4410159 h 6842205"/>
                <a:gd name="connsiteX28" fmla="*/ 4702355 w 4895956"/>
                <a:gd name="connsiteY28" fmla="*/ 4235991 h 6842205"/>
                <a:gd name="connsiteX29" fmla="*/ 4186401 w 4895956"/>
                <a:gd name="connsiteY29" fmla="*/ 3966080 h 6842205"/>
                <a:gd name="connsiteX30" fmla="*/ 3814914 w 4895956"/>
                <a:gd name="connsiteY30" fmla="*/ 3867644 h 6842205"/>
                <a:gd name="connsiteX31" fmla="*/ 3762525 w 4895956"/>
                <a:gd name="connsiteY31" fmla="*/ 3629489 h 6842205"/>
                <a:gd name="connsiteX32" fmla="*/ 3532332 w 4895956"/>
                <a:gd name="connsiteY32" fmla="*/ 3334177 h 6842205"/>
                <a:gd name="connsiteX33" fmla="*/ 3300550 w 4895956"/>
                <a:gd name="connsiteY33" fmla="*/ 3404038 h 6842205"/>
                <a:gd name="connsiteX34" fmla="*/ 3130682 w 4895956"/>
                <a:gd name="connsiteY34" fmla="*/ 3342118 h 6842205"/>
                <a:gd name="connsiteX35" fmla="*/ 3264077 w 4895956"/>
                <a:gd name="connsiteY35" fmla="*/ 3110659 h 6842205"/>
                <a:gd name="connsiteX36" fmla="*/ 3230699 w 4895956"/>
                <a:gd name="connsiteY36" fmla="*/ 2961072 h 6842205"/>
                <a:gd name="connsiteX37" fmla="*/ 3248161 w 4895956"/>
                <a:gd name="connsiteY37" fmla="*/ 2800714 h 6842205"/>
                <a:gd name="connsiteX38" fmla="*/ 3356114 w 4895956"/>
                <a:gd name="connsiteY38" fmla="*/ 2734030 h 6842205"/>
                <a:gd name="connsiteX39" fmla="*/ 3472004 w 4895956"/>
                <a:gd name="connsiteY39" fmla="*/ 2533980 h 6842205"/>
                <a:gd name="connsiteX40" fmla="*/ 3551382 w 4895956"/>
                <a:gd name="connsiteY40" fmla="*/ 2445069 h 6842205"/>
                <a:gd name="connsiteX41" fmla="*/ 3611708 w 4895956"/>
                <a:gd name="connsiteY41" fmla="*/ 2324404 h 6842205"/>
                <a:gd name="connsiteX42" fmla="*/ 3530742 w 4895956"/>
                <a:gd name="connsiteY42" fmla="*/ 2227555 h 6842205"/>
                <a:gd name="connsiteX43" fmla="*/ 3567255 w 4895956"/>
                <a:gd name="connsiteY43" fmla="*/ 2049731 h 6842205"/>
                <a:gd name="connsiteX44" fmla="*/ 3824436 w 4895956"/>
                <a:gd name="connsiteY44" fmla="*/ 1608349 h 6842205"/>
                <a:gd name="connsiteX45" fmla="*/ 3822848 w 4895956"/>
                <a:gd name="connsiteY45" fmla="*/ 1541665 h 6842205"/>
                <a:gd name="connsiteX46" fmla="*/ 3606941 w 4895956"/>
                <a:gd name="connsiteY46" fmla="*/ 1251116 h 6842205"/>
                <a:gd name="connsiteX47" fmla="*/ 3727594 w 4895956"/>
                <a:gd name="connsiteY47" fmla="*/ 1100283 h 6842205"/>
                <a:gd name="connsiteX48" fmla="*/ 3589477 w 4895956"/>
                <a:gd name="connsiteY48" fmla="*/ 928812 h 6842205"/>
                <a:gd name="connsiteX49" fmla="*/ 3679967 w 4895956"/>
                <a:gd name="connsiteY49" fmla="*/ 820849 h 6842205"/>
                <a:gd name="connsiteX50" fmla="*/ 3827650 w 4895956"/>
                <a:gd name="connsiteY50" fmla="*/ 617109 h 6842205"/>
                <a:gd name="connsiteX51" fmla="*/ 4610746 w 4895956"/>
                <a:gd name="connsiteY51" fmla="*/ 123184 h 6842205"/>
                <a:gd name="connsiteX52" fmla="*/ 4371366 w 4895956"/>
                <a:gd name="connsiteY52" fmla="*/ 233072 h 6842205"/>
                <a:gd name="connsiteX53" fmla="*/ 4026222 w 4895956"/>
                <a:gd name="connsiteY53" fmla="*/ 190592 h 6842205"/>
                <a:gd name="connsiteX54" fmla="*/ 3524505 w 4895956"/>
                <a:gd name="connsiteY54" fmla="*/ 389445 h 6842205"/>
                <a:gd name="connsiteX55" fmla="*/ 3408440 w 4895956"/>
                <a:gd name="connsiteY55" fmla="*/ 411193 h 6842205"/>
                <a:gd name="connsiteX56" fmla="*/ 3412899 w 4895956"/>
                <a:gd name="connsiteY56" fmla="*/ 420938 h 6842205"/>
                <a:gd name="connsiteX57" fmla="*/ 3212476 w 4895956"/>
                <a:gd name="connsiteY57" fmla="*/ 556433 h 6842205"/>
                <a:gd name="connsiteX58" fmla="*/ 3188444 w 4895956"/>
                <a:gd name="connsiteY58" fmla="*/ 603808 h 6842205"/>
                <a:gd name="connsiteX59" fmla="*/ 2878661 w 4895956"/>
                <a:gd name="connsiteY59" fmla="*/ 687254 h 6842205"/>
                <a:gd name="connsiteX60" fmla="*/ 2487686 w 4895956"/>
                <a:gd name="connsiteY60" fmla="*/ 1125597 h 6842205"/>
                <a:gd name="connsiteX61" fmla="*/ 2360686 w 4895956"/>
                <a:gd name="connsiteY61" fmla="*/ 1355809 h 6842205"/>
                <a:gd name="connsiteX62" fmla="*/ 2286106 w 4895956"/>
                <a:gd name="connsiteY62" fmla="*/ 1393909 h 6842205"/>
                <a:gd name="connsiteX63" fmla="*/ 2355956 w 4895956"/>
                <a:gd name="connsiteY63" fmla="*/ 1755859 h 6842205"/>
                <a:gd name="connsiteX64" fmla="*/ 2330556 w 4895956"/>
                <a:gd name="connsiteY64" fmla="*/ 1832059 h 6842205"/>
                <a:gd name="connsiteX65" fmla="*/ 2355956 w 4895956"/>
                <a:gd name="connsiteY65" fmla="*/ 1933659 h 6842205"/>
                <a:gd name="connsiteX66" fmla="*/ 2260706 w 4895956"/>
                <a:gd name="connsiteY66" fmla="*/ 2028909 h 6842205"/>
                <a:gd name="connsiteX67" fmla="*/ 2209906 w 4895956"/>
                <a:gd name="connsiteY67" fmla="*/ 2232109 h 6842205"/>
                <a:gd name="connsiteX68" fmla="*/ 1981306 w 4895956"/>
                <a:gd name="connsiteY68" fmla="*/ 2340059 h 6842205"/>
                <a:gd name="connsiteX69" fmla="*/ 1962256 w 4895956"/>
                <a:gd name="connsiteY69" fmla="*/ 2632159 h 6842205"/>
                <a:gd name="connsiteX70" fmla="*/ 2038456 w 4895956"/>
                <a:gd name="connsiteY70" fmla="*/ 2708359 h 6842205"/>
                <a:gd name="connsiteX71" fmla="*/ 2006706 w 4895956"/>
                <a:gd name="connsiteY71" fmla="*/ 2759159 h 6842205"/>
                <a:gd name="connsiteX72" fmla="*/ 1809856 w 4895956"/>
                <a:gd name="connsiteY72" fmla="*/ 2784559 h 6842205"/>
                <a:gd name="connsiteX73" fmla="*/ 1651106 w 4895956"/>
                <a:gd name="connsiteY73" fmla="*/ 2975059 h 6842205"/>
                <a:gd name="connsiteX74" fmla="*/ 1530456 w 4895956"/>
                <a:gd name="connsiteY74" fmla="*/ 2898859 h 6842205"/>
                <a:gd name="connsiteX75" fmla="*/ 1435206 w 4895956"/>
                <a:gd name="connsiteY75" fmla="*/ 2822659 h 6842205"/>
                <a:gd name="connsiteX76" fmla="*/ 1289156 w 4895956"/>
                <a:gd name="connsiteY76" fmla="*/ 2581359 h 6842205"/>
                <a:gd name="connsiteX77" fmla="*/ 1200256 w 4895956"/>
                <a:gd name="connsiteY77" fmla="*/ 2479759 h 6842205"/>
                <a:gd name="connsiteX78" fmla="*/ 1295506 w 4895956"/>
                <a:gd name="connsiteY78" fmla="*/ 2282909 h 6842205"/>
                <a:gd name="connsiteX79" fmla="*/ 1143106 w 4895956"/>
                <a:gd name="connsiteY79" fmla="*/ 2270209 h 6842205"/>
                <a:gd name="connsiteX80" fmla="*/ 1187556 w 4895956"/>
                <a:gd name="connsiteY80" fmla="*/ 2149559 h 6842205"/>
                <a:gd name="connsiteX81" fmla="*/ 1041506 w 4895956"/>
                <a:gd name="connsiteY81" fmla="*/ 2067009 h 6842205"/>
                <a:gd name="connsiteX82" fmla="*/ 965306 w 4895956"/>
                <a:gd name="connsiteY82" fmla="*/ 2098759 h 6842205"/>
                <a:gd name="connsiteX83" fmla="*/ 851006 w 4895956"/>
                <a:gd name="connsiteY83" fmla="*/ 2174959 h 6842205"/>
                <a:gd name="connsiteX84" fmla="*/ 806556 w 4895956"/>
                <a:gd name="connsiteY84" fmla="*/ 2359109 h 6842205"/>
                <a:gd name="connsiteX85" fmla="*/ 819256 w 4895956"/>
                <a:gd name="connsiteY85" fmla="*/ 2441659 h 6842205"/>
                <a:gd name="connsiteX86" fmla="*/ 666856 w 4895956"/>
                <a:gd name="connsiteY86" fmla="*/ 2581359 h 6842205"/>
                <a:gd name="connsiteX87" fmla="*/ 520806 w 4895956"/>
                <a:gd name="connsiteY87" fmla="*/ 2784559 h 6842205"/>
                <a:gd name="connsiteX88" fmla="*/ 520806 w 4895956"/>
                <a:gd name="connsiteY88" fmla="*/ 3000459 h 6842205"/>
                <a:gd name="connsiteX89" fmla="*/ 743056 w 4895956"/>
                <a:gd name="connsiteY89" fmla="*/ 3190959 h 6842205"/>
                <a:gd name="connsiteX90" fmla="*/ 895456 w 4895956"/>
                <a:gd name="connsiteY90" fmla="*/ 3171909 h 6842205"/>
                <a:gd name="connsiteX91" fmla="*/ 946256 w 4895956"/>
                <a:gd name="connsiteY91" fmla="*/ 3317959 h 6842205"/>
                <a:gd name="connsiteX92" fmla="*/ 1022456 w 4895956"/>
                <a:gd name="connsiteY92" fmla="*/ 3495759 h 6842205"/>
                <a:gd name="connsiteX93" fmla="*/ 1174856 w 4895956"/>
                <a:gd name="connsiteY93" fmla="*/ 3629109 h 6842205"/>
                <a:gd name="connsiteX94" fmla="*/ 1251056 w 4895956"/>
                <a:gd name="connsiteY94" fmla="*/ 3864059 h 6842205"/>
                <a:gd name="connsiteX95" fmla="*/ 984356 w 4895956"/>
                <a:gd name="connsiteY95" fmla="*/ 3832309 h 6842205"/>
                <a:gd name="connsiteX96" fmla="*/ 647806 w 4895956"/>
                <a:gd name="connsiteY96" fmla="*/ 3838659 h 6842205"/>
                <a:gd name="connsiteX97" fmla="*/ 628756 w 4895956"/>
                <a:gd name="connsiteY97" fmla="*/ 4054559 h 6842205"/>
                <a:gd name="connsiteX98" fmla="*/ 609706 w 4895956"/>
                <a:gd name="connsiteY98" fmla="*/ 4314909 h 6842205"/>
                <a:gd name="connsiteX99" fmla="*/ 622406 w 4895956"/>
                <a:gd name="connsiteY99" fmla="*/ 4518109 h 6842205"/>
                <a:gd name="connsiteX100" fmla="*/ 679556 w 4895956"/>
                <a:gd name="connsiteY100" fmla="*/ 4556209 h 6842205"/>
                <a:gd name="connsiteX101" fmla="*/ 812906 w 4895956"/>
                <a:gd name="connsiteY101" fmla="*/ 4670509 h 6842205"/>
                <a:gd name="connsiteX102" fmla="*/ 841416 w 4895956"/>
                <a:gd name="connsiteY102" fmla="*/ 4779999 h 6842205"/>
                <a:gd name="connsiteX0" fmla="*/ 841416 w 4895956"/>
                <a:gd name="connsiteY0" fmla="*/ 4779999 h 6842205"/>
                <a:gd name="connsiteX1" fmla="*/ 469970 w 4895956"/>
                <a:gd name="connsiteY1" fmla="*/ 5138801 h 6842205"/>
                <a:gd name="connsiteX2" fmla="*/ 493750 w 4895956"/>
                <a:gd name="connsiteY2" fmla="*/ 5424529 h 6842205"/>
                <a:gd name="connsiteX3" fmla="*/ 198440 w 4895956"/>
                <a:gd name="connsiteY3" fmla="*/ 5615007 h 6842205"/>
                <a:gd name="connsiteX4" fmla="*/ 33338 w 4895956"/>
                <a:gd name="connsiteY4" fmla="*/ 5934097 h 6842205"/>
                <a:gd name="connsiteX5" fmla="*/ 0 w 4895956"/>
                <a:gd name="connsiteY5" fmla="*/ 6249989 h 6842205"/>
                <a:gd name="connsiteX6" fmla="*/ 39718 w 4895956"/>
                <a:gd name="connsiteY6" fmla="*/ 6650091 h 6842205"/>
                <a:gd name="connsiteX7" fmla="*/ 325470 w 4895956"/>
                <a:gd name="connsiteY7" fmla="*/ 6731031 h 6842205"/>
                <a:gd name="connsiteX8" fmla="*/ 361982 w 4895956"/>
                <a:gd name="connsiteY8" fmla="*/ 6797731 h 6842205"/>
                <a:gd name="connsiteX9" fmla="*/ 520764 w 4895956"/>
                <a:gd name="connsiteY9" fmla="*/ 6842205 h 6842205"/>
                <a:gd name="connsiteX10" fmla="*/ 946216 w 4895956"/>
                <a:gd name="connsiteY10" fmla="*/ 6773943 h 6842205"/>
                <a:gd name="connsiteX11" fmla="*/ 884302 w 4895956"/>
                <a:gd name="connsiteY11" fmla="*/ 5861123 h 6842205"/>
                <a:gd name="connsiteX12" fmla="*/ 1044638 w 4895956"/>
                <a:gd name="connsiteY12" fmla="*/ 5870645 h 6842205"/>
                <a:gd name="connsiteX13" fmla="*/ 1752638 w 4895956"/>
                <a:gd name="connsiteY13" fmla="*/ 6369123 h 6842205"/>
                <a:gd name="connsiteX14" fmla="*/ 2266849 w 4895956"/>
                <a:gd name="connsiteY14" fmla="*/ 5923957 h 6842205"/>
                <a:gd name="connsiteX15" fmla="*/ 2113034 w 4895956"/>
                <a:gd name="connsiteY15" fmla="*/ 5461065 h 6842205"/>
                <a:gd name="connsiteX16" fmla="*/ 2178772 w 4895956"/>
                <a:gd name="connsiteY16" fmla="*/ 5221255 h 6842205"/>
                <a:gd name="connsiteX17" fmla="*/ 2195633 w 4895956"/>
                <a:gd name="connsiteY17" fmla="*/ 5229846 h 6842205"/>
                <a:gd name="connsiteX18" fmla="*/ 2287709 w 4895956"/>
                <a:gd name="connsiteY18" fmla="*/ 5015552 h 6842205"/>
                <a:gd name="connsiteX19" fmla="*/ 3260798 w 4895956"/>
                <a:gd name="connsiteY19" fmla="*/ 5134037 h 6842205"/>
                <a:gd name="connsiteX20" fmla="*/ 3287147 w 4895956"/>
                <a:gd name="connsiteY20" fmla="*/ 6077759 h 6842205"/>
                <a:gd name="connsiteX21" fmla="*/ 4114878 w 4895956"/>
                <a:gd name="connsiteY21" fmla="*/ 6137345 h 6842205"/>
                <a:gd name="connsiteX22" fmla="*/ 4070699 w 4895956"/>
                <a:gd name="connsiteY22" fmla="*/ 5601639 h 6842205"/>
                <a:gd name="connsiteX23" fmla="*/ 4264687 w 4895956"/>
                <a:gd name="connsiteY23" fmla="*/ 5290440 h 6842205"/>
                <a:gd name="connsiteX24" fmla="*/ 4272267 w 4895956"/>
                <a:gd name="connsiteY24" fmla="*/ 5284443 h 6842205"/>
                <a:gd name="connsiteX25" fmla="*/ 4749816 w 4895956"/>
                <a:gd name="connsiteY25" fmla="*/ 4597459 h 6842205"/>
                <a:gd name="connsiteX26" fmla="*/ 4819756 w 4895956"/>
                <a:gd name="connsiteY26" fmla="*/ 4626059 h 6842205"/>
                <a:gd name="connsiteX27" fmla="*/ 4895956 w 4895956"/>
                <a:gd name="connsiteY27" fmla="*/ 4410159 h 6842205"/>
                <a:gd name="connsiteX28" fmla="*/ 4702355 w 4895956"/>
                <a:gd name="connsiteY28" fmla="*/ 4235991 h 6842205"/>
                <a:gd name="connsiteX29" fmla="*/ 4186401 w 4895956"/>
                <a:gd name="connsiteY29" fmla="*/ 3966080 h 6842205"/>
                <a:gd name="connsiteX30" fmla="*/ 3814914 w 4895956"/>
                <a:gd name="connsiteY30" fmla="*/ 3867644 h 6842205"/>
                <a:gd name="connsiteX31" fmla="*/ 3762525 w 4895956"/>
                <a:gd name="connsiteY31" fmla="*/ 3629489 h 6842205"/>
                <a:gd name="connsiteX32" fmla="*/ 3532332 w 4895956"/>
                <a:gd name="connsiteY32" fmla="*/ 3334177 h 6842205"/>
                <a:gd name="connsiteX33" fmla="*/ 3300550 w 4895956"/>
                <a:gd name="connsiteY33" fmla="*/ 3404038 h 6842205"/>
                <a:gd name="connsiteX34" fmla="*/ 3130682 w 4895956"/>
                <a:gd name="connsiteY34" fmla="*/ 3342118 h 6842205"/>
                <a:gd name="connsiteX35" fmla="*/ 3264077 w 4895956"/>
                <a:gd name="connsiteY35" fmla="*/ 3110659 h 6842205"/>
                <a:gd name="connsiteX36" fmla="*/ 3230699 w 4895956"/>
                <a:gd name="connsiteY36" fmla="*/ 2961072 h 6842205"/>
                <a:gd name="connsiteX37" fmla="*/ 3248161 w 4895956"/>
                <a:gd name="connsiteY37" fmla="*/ 2800714 h 6842205"/>
                <a:gd name="connsiteX38" fmla="*/ 3356114 w 4895956"/>
                <a:gd name="connsiteY38" fmla="*/ 2734030 h 6842205"/>
                <a:gd name="connsiteX39" fmla="*/ 3472004 w 4895956"/>
                <a:gd name="connsiteY39" fmla="*/ 2533980 h 6842205"/>
                <a:gd name="connsiteX40" fmla="*/ 3551382 w 4895956"/>
                <a:gd name="connsiteY40" fmla="*/ 2445069 h 6842205"/>
                <a:gd name="connsiteX41" fmla="*/ 3611708 w 4895956"/>
                <a:gd name="connsiteY41" fmla="*/ 2324404 h 6842205"/>
                <a:gd name="connsiteX42" fmla="*/ 3530742 w 4895956"/>
                <a:gd name="connsiteY42" fmla="*/ 2227555 h 6842205"/>
                <a:gd name="connsiteX43" fmla="*/ 3567255 w 4895956"/>
                <a:gd name="connsiteY43" fmla="*/ 2049731 h 6842205"/>
                <a:gd name="connsiteX44" fmla="*/ 3824436 w 4895956"/>
                <a:gd name="connsiteY44" fmla="*/ 1608349 h 6842205"/>
                <a:gd name="connsiteX45" fmla="*/ 3822848 w 4895956"/>
                <a:gd name="connsiteY45" fmla="*/ 1541665 h 6842205"/>
                <a:gd name="connsiteX46" fmla="*/ 3606941 w 4895956"/>
                <a:gd name="connsiteY46" fmla="*/ 1251116 h 6842205"/>
                <a:gd name="connsiteX47" fmla="*/ 3727594 w 4895956"/>
                <a:gd name="connsiteY47" fmla="*/ 1100283 h 6842205"/>
                <a:gd name="connsiteX48" fmla="*/ 3589477 w 4895956"/>
                <a:gd name="connsiteY48" fmla="*/ 928812 h 6842205"/>
                <a:gd name="connsiteX49" fmla="*/ 3679967 w 4895956"/>
                <a:gd name="connsiteY49" fmla="*/ 820849 h 6842205"/>
                <a:gd name="connsiteX50" fmla="*/ 3827650 w 4895956"/>
                <a:gd name="connsiteY50" fmla="*/ 617109 h 6842205"/>
                <a:gd name="connsiteX51" fmla="*/ 4610852 w 4895956"/>
                <a:gd name="connsiteY51" fmla="*/ 123199 h 6842205"/>
                <a:gd name="connsiteX52" fmla="*/ 4371366 w 4895956"/>
                <a:gd name="connsiteY52" fmla="*/ 233072 h 6842205"/>
                <a:gd name="connsiteX53" fmla="*/ 4026222 w 4895956"/>
                <a:gd name="connsiteY53" fmla="*/ 190592 h 6842205"/>
                <a:gd name="connsiteX54" fmla="*/ 3524505 w 4895956"/>
                <a:gd name="connsiteY54" fmla="*/ 389445 h 6842205"/>
                <a:gd name="connsiteX55" fmla="*/ 3408440 w 4895956"/>
                <a:gd name="connsiteY55" fmla="*/ 411193 h 6842205"/>
                <a:gd name="connsiteX56" fmla="*/ 3412899 w 4895956"/>
                <a:gd name="connsiteY56" fmla="*/ 420938 h 6842205"/>
                <a:gd name="connsiteX57" fmla="*/ 3212476 w 4895956"/>
                <a:gd name="connsiteY57" fmla="*/ 556433 h 6842205"/>
                <a:gd name="connsiteX58" fmla="*/ 3188444 w 4895956"/>
                <a:gd name="connsiteY58" fmla="*/ 603808 h 6842205"/>
                <a:gd name="connsiteX59" fmla="*/ 2878661 w 4895956"/>
                <a:gd name="connsiteY59" fmla="*/ 687254 h 6842205"/>
                <a:gd name="connsiteX60" fmla="*/ 2487686 w 4895956"/>
                <a:gd name="connsiteY60" fmla="*/ 1125597 h 6842205"/>
                <a:gd name="connsiteX61" fmla="*/ 2360686 w 4895956"/>
                <a:gd name="connsiteY61" fmla="*/ 1355809 h 6842205"/>
                <a:gd name="connsiteX62" fmla="*/ 2286106 w 4895956"/>
                <a:gd name="connsiteY62" fmla="*/ 1393909 h 6842205"/>
                <a:gd name="connsiteX63" fmla="*/ 2355956 w 4895956"/>
                <a:gd name="connsiteY63" fmla="*/ 1755859 h 6842205"/>
                <a:gd name="connsiteX64" fmla="*/ 2330556 w 4895956"/>
                <a:gd name="connsiteY64" fmla="*/ 1832059 h 6842205"/>
                <a:gd name="connsiteX65" fmla="*/ 2355956 w 4895956"/>
                <a:gd name="connsiteY65" fmla="*/ 1933659 h 6842205"/>
                <a:gd name="connsiteX66" fmla="*/ 2260706 w 4895956"/>
                <a:gd name="connsiteY66" fmla="*/ 2028909 h 6842205"/>
                <a:gd name="connsiteX67" fmla="*/ 2209906 w 4895956"/>
                <a:gd name="connsiteY67" fmla="*/ 2232109 h 6842205"/>
                <a:gd name="connsiteX68" fmla="*/ 1981306 w 4895956"/>
                <a:gd name="connsiteY68" fmla="*/ 2340059 h 6842205"/>
                <a:gd name="connsiteX69" fmla="*/ 1962256 w 4895956"/>
                <a:gd name="connsiteY69" fmla="*/ 2632159 h 6842205"/>
                <a:gd name="connsiteX70" fmla="*/ 2038456 w 4895956"/>
                <a:gd name="connsiteY70" fmla="*/ 2708359 h 6842205"/>
                <a:gd name="connsiteX71" fmla="*/ 2006706 w 4895956"/>
                <a:gd name="connsiteY71" fmla="*/ 2759159 h 6842205"/>
                <a:gd name="connsiteX72" fmla="*/ 1809856 w 4895956"/>
                <a:gd name="connsiteY72" fmla="*/ 2784559 h 6842205"/>
                <a:gd name="connsiteX73" fmla="*/ 1651106 w 4895956"/>
                <a:gd name="connsiteY73" fmla="*/ 2975059 h 6842205"/>
                <a:gd name="connsiteX74" fmla="*/ 1530456 w 4895956"/>
                <a:gd name="connsiteY74" fmla="*/ 2898859 h 6842205"/>
                <a:gd name="connsiteX75" fmla="*/ 1435206 w 4895956"/>
                <a:gd name="connsiteY75" fmla="*/ 2822659 h 6842205"/>
                <a:gd name="connsiteX76" fmla="*/ 1289156 w 4895956"/>
                <a:gd name="connsiteY76" fmla="*/ 2581359 h 6842205"/>
                <a:gd name="connsiteX77" fmla="*/ 1200256 w 4895956"/>
                <a:gd name="connsiteY77" fmla="*/ 2479759 h 6842205"/>
                <a:gd name="connsiteX78" fmla="*/ 1295506 w 4895956"/>
                <a:gd name="connsiteY78" fmla="*/ 2282909 h 6842205"/>
                <a:gd name="connsiteX79" fmla="*/ 1143106 w 4895956"/>
                <a:gd name="connsiteY79" fmla="*/ 2270209 h 6842205"/>
                <a:gd name="connsiteX80" fmla="*/ 1187556 w 4895956"/>
                <a:gd name="connsiteY80" fmla="*/ 2149559 h 6842205"/>
                <a:gd name="connsiteX81" fmla="*/ 1041506 w 4895956"/>
                <a:gd name="connsiteY81" fmla="*/ 2067009 h 6842205"/>
                <a:gd name="connsiteX82" fmla="*/ 965306 w 4895956"/>
                <a:gd name="connsiteY82" fmla="*/ 2098759 h 6842205"/>
                <a:gd name="connsiteX83" fmla="*/ 851006 w 4895956"/>
                <a:gd name="connsiteY83" fmla="*/ 2174959 h 6842205"/>
                <a:gd name="connsiteX84" fmla="*/ 806556 w 4895956"/>
                <a:gd name="connsiteY84" fmla="*/ 2359109 h 6842205"/>
                <a:gd name="connsiteX85" fmla="*/ 819256 w 4895956"/>
                <a:gd name="connsiteY85" fmla="*/ 2441659 h 6842205"/>
                <a:gd name="connsiteX86" fmla="*/ 666856 w 4895956"/>
                <a:gd name="connsiteY86" fmla="*/ 2581359 h 6842205"/>
                <a:gd name="connsiteX87" fmla="*/ 520806 w 4895956"/>
                <a:gd name="connsiteY87" fmla="*/ 2784559 h 6842205"/>
                <a:gd name="connsiteX88" fmla="*/ 520806 w 4895956"/>
                <a:gd name="connsiteY88" fmla="*/ 3000459 h 6842205"/>
                <a:gd name="connsiteX89" fmla="*/ 743056 w 4895956"/>
                <a:gd name="connsiteY89" fmla="*/ 3190959 h 6842205"/>
                <a:gd name="connsiteX90" fmla="*/ 895456 w 4895956"/>
                <a:gd name="connsiteY90" fmla="*/ 3171909 h 6842205"/>
                <a:gd name="connsiteX91" fmla="*/ 946256 w 4895956"/>
                <a:gd name="connsiteY91" fmla="*/ 3317959 h 6842205"/>
                <a:gd name="connsiteX92" fmla="*/ 1022456 w 4895956"/>
                <a:gd name="connsiteY92" fmla="*/ 3495759 h 6842205"/>
                <a:gd name="connsiteX93" fmla="*/ 1174856 w 4895956"/>
                <a:gd name="connsiteY93" fmla="*/ 3629109 h 6842205"/>
                <a:gd name="connsiteX94" fmla="*/ 1251056 w 4895956"/>
                <a:gd name="connsiteY94" fmla="*/ 3864059 h 6842205"/>
                <a:gd name="connsiteX95" fmla="*/ 984356 w 4895956"/>
                <a:gd name="connsiteY95" fmla="*/ 3832309 h 6842205"/>
                <a:gd name="connsiteX96" fmla="*/ 647806 w 4895956"/>
                <a:gd name="connsiteY96" fmla="*/ 3838659 h 6842205"/>
                <a:gd name="connsiteX97" fmla="*/ 628756 w 4895956"/>
                <a:gd name="connsiteY97" fmla="*/ 4054559 h 6842205"/>
                <a:gd name="connsiteX98" fmla="*/ 609706 w 4895956"/>
                <a:gd name="connsiteY98" fmla="*/ 4314909 h 6842205"/>
                <a:gd name="connsiteX99" fmla="*/ 622406 w 4895956"/>
                <a:gd name="connsiteY99" fmla="*/ 4518109 h 6842205"/>
                <a:gd name="connsiteX100" fmla="*/ 679556 w 4895956"/>
                <a:gd name="connsiteY100" fmla="*/ 4556209 h 6842205"/>
                <a:gd name="connsiteX101" fmla="*/ 812906 w 4895956"/>
                <a:gd name="connsiteY101" fmla="*/ 4670509 h 6842205"/>
                <a:gd name="connsiteX102" fmla="*/ 841416 w 4895956"/>
                <a:gd name="connsiteY102" fmla="*/ 4779999 h 6842205"/>
                <a:gd name="connsiteX0" fmla="*/ 841416 w 4895956"/>
                <a:gd name="connsiteY0" fmla="*/ 4779999 h 6842205"/>
                <a:gd name="connsiteX1" fmla="*/ 469970 w 4895956"/>
                <a:gd name="connsiteY1" fmla="*/ 5138801 h 6842205"/>
                <a:gd name="connsiteX2" fmla="*/ 493750 w 4895956"/>
                <a:gd name="connsiteY2" fmla="*/ 5424529 h 6842205"/>
                <a:gd name="connsiteX3" fmla="*/ 198440 w 4895956"/>
                <a:gd name="connsiteY3" fmla="*/ 5615007 h 6842205"/>
                <a:gd name="connsiteX4" fmla="*/ 33338 w 4895956"/>
                <a:gd name="connsiteY4" fmla="*/ 5934097 h 6842205"/>
                <a:gd name="connsiteX5" fmla="*/ 0 w 4895956"/>
                <a:gd name="connsiteY5" fmla="*/ 6249989 h 6842205"/>
                <a:gd name="connsiteX6" fmla="*/ 39718 w 4895956"/>
                <a:gd name="connsiteY6" fmla="*/ 6650091 h 6842205"/>
                <a:gd name="connsiteX7" fmla="*/ 325470 w 4895956"/>
                <a:gd name="connsiteY7" fmla="*/ 6731031 h 6842205"/>
                <a:gd name="connsiteX8" fmla="*/ 361982 w 4895956"/>
                <a:gd name="connsiteY8" fmla="*/ 6797731 h 6842205"/>
                <a:gd name="connsiteX9" fmla="*/ 520764 w 4895956"/>
                <a:gd name="connsiteY9" fmla="*/ 6842205 h 6842205"/>
                <a:gd name="connsiteX10" fmla="*/ 946216 w 4895956"/>
                <a:gd name="connsiteY10" fmla="*/ 6773943 h 6842205"/>
                <a:gd name="connsiteX11" fmla="*/ 884302 w 4895956"/>
                <a:gd name="connsiteY11" fmla="*/ 5861123 h 6842205"/>
                <a:gd name="connsiteX12" fmla="*/ 1044638 w 4895956"/>
                <a:gd name="connsiteY12" fmla="*/ 5870645 h 6842205"/>
                <a:gd name="connsiteX13" fmla="*/ 1752638 w 4895956"/>
                <a:gd name="connsiteY13" fmla="*/ 6369123 h 6842205"/>
                <a:gd name="connsiteX14" fmla="*/ 2266849 w 4895956"/>
                <a:gd name="connsiteY14" fmla="*/ 5923957 h 6842205"/>
                <a:gd name="connsiteX15" fmla="*/ 2113034 w 4895956"/>
                <a:gd name="connsiteY15" fmla="*/ 5461065 h 6842205"/>
                <a:gd name="connsiteX16" fmla="*/ 2178772 w 4895956"/>
                <a:gd name="connsiteY16" fmla="*/ 5221255 h 6842205"/>
                <a:gd name="connsiteX17" fmla="*/ 2195633 w 4895956"/>
                <a:gd name="connsiteY17" fmla="*/ 5229846 h 6842205"/>
                <a:gd name="connsiteX18" fmla="*/ 2287709 w 4895956"/>
                <a:gd name="connsiteY18" fmla="*/ 5015552 h 6842205"/>
                <a:gd name="connsiteX19" fmla="*/ 3260798 w 4895956"/>
                <a:gd name="connsiteY19" fmla="*/ 5134037 h 6842205"/>
                <a:gd name="connsiteX20" fmla="*/ 3287147 w 4895956"/>
                <a:gd name="connsiteY20" fmla="*/ 6077759 h 6842205"/>
                <a:gd name="connsiteX21" fmla="*/ 4114878 w 4895956"/>
                <a:gd name="connsiteY21" fmla="*/ 6137345 h 6842205"/>
                <a:gd name="connsiteX22" fmla="*/ 4070699 w 4895956"/>
                <a:gd name="connsiteY22" fmla="*/ 5601639 h 6842205"/>
                <a:gd name="connsiteX23" fmla="*/ 4264687 w 4895956"/>
                <a:gd name="connsiteY23" fmla="*/ 5290440 h 6842205"/>
                <a:gd name="connsiteX24" fmla="*/ 4272267 w 4895956"/>
                <a:gd name="connsiteY24" fmla="*/ 5284443 h 6842205"/>
                <a:gd name="connsiteX25" fmla="*/ 4749816 w 4895956"/>
                <a:gd name="connsiteY25" fmla="*/ 4597459 h 6842205"/>
                <a:gd name="connsiteX26" fmla="*/ 4819756 w 4895956"/>
                <a:gd name="connsiteY26" fmla="*/ 4626059 h 6842205"/>
                <a:gd name="connsiteX27" fmla="*/ 4895956 w 4895956"/>
                <a:gd name="connsiteY27" fmla="*/ 4410159 h 6842205"/>
                <a:gd name="connsiteX28" fmla="*/ 4702355 w 4895956"/>
                <a:gd name="connsiteY28" fmla="*/ 4235991 h 6842205"/>
                <a:gd name="connsiteX29" fmla="*/ 4186401 w 4895956"/>
                <a:gd name="connsiteY29" fmla="*/ 3966080 h 6842205"/>
                <a:gd name="connsiteX30" fmla="*/ 3814914 w 4895956"/>
                <a:gd name="connsiteY30" fmla="*/ 3867644 h 6842205"/>
                <a:gd name="connsiteX31" fmla="*/ 3762525 w 4895956"/>
                <a:gd name="connsiteY31" fmla="*/ 3629489 h 6842205"/>
                <a:gd name="connsiteX32" fmla="*/ 3532332 w 4895956"/>
                <a:gd name="connsiteY32" fmla="*/ 3334177 h 6842205"/>
                <a:gd name="connsiteX33" fmla="*/ 3300550 w 4895956"/>
                <a:gd name="connsiteY33" fmla="*/ 3404038 h 6842205"/>
                <a:gd name="connsiteX34" fmla="*/ 3130682 w 4895956"/>
                <a:gd name="connsiteY34" fmla="*/ 3342118 h 6842205"/>
                <a:gd name="connsiteX35" fmla="*/ 3264077 w 4895956"/>
                <a:gd name="connsiteY35" fmla="*/ 3110659 h 6842205"/>
                <a:gd name="connsiteX36" fmla="*/ 3230699 w 4895956"/>
                <a:gd name="connsiteY36" fmla="*/ 2961072 h 6842205"/>
                <a:gd name="connsiteX37" fmla="*/ 3248161 w 4895956"/>
                <a:gd name="connsiteY37" fmla="*/ 2800714 h 6842205"/>
                <a:gd name="connsiteX38" fmla="*/ 3356114 w 4895956"/>
                <a:gd name="connsiteY38" fmla="*/ 2734030 h 6842205"/>
                <a:gd name="connsiteX39" fmla="*/ 3472004 w 4895956"/>
                <a:gd name="connsiteY39" fmla="*/ 2533980 h 6842205"/>
                <a:gd name="connsiteX40" fmla="*/ 3551382 w 4895956"/>
                <a:gd name="connsiteY40" fmla="*/ 2445069 h 6842205"/>
                <a:gd name="connsiteX41" fmla="*/ 3611708 w 4895956"/>
                <a:gd name="connsiteY41" fmla="*/ 2324404 h 6842205"/>
                <a:gd name="connsiteX42" fmla="*/ 3530742 w 4895956"/>
                <a:gd name="connsiteY42" fmla="*/ 2227555 h 6842205"/>
                <a:gd name="connsiteX43" fmla="*/ 3567255 w 4895956"/>
                <a:gd name="connsiteY43" fmla="*/ 2049731 h 6842205"/>
                <a:gd name="connsiteX44" fmla="*/ 3824436 w 4895956"/>
                <a:gd name="connsiteY44" fmla="*/ 1608349 h 6842205"/>
                <a:gd name="connsiteX45" fmla="*/ 3822848 w 4895956"/>
                <a:gd name="connsiteY45" fmla="*/ 1541665 h 6842205"/>
                <a:gd name="connsiteX46" fmla="*/ 3606941 w 4895956"/>
                <a:gd name="connsiteY46" fmla="*/ 1251116 h 6842205"/>
                <a:gd name="connsiteX47" fmla="*/ 3727594 w 4895956"/>
                <a:gd name="connsiteY47" fmla="*/ 1100283 h 6842205"/>
                <a:gd name="connsiteX48" fmla="*/ 3589477 w 4895956"/>
                <a:gd name="connsiteY48" fmla="*/ 928812 h 6842205"/>
                <a:gd name="connsiteX49" fmla="*/ 3679967 w 4895956"/>
                <a:gd name="connsiteY49" fmla="*/ 820849 h 6842205"/>
                <a:gd name="connsiteX50" fmla="*/ 3827650 w 4895956"/>
                <a:gd name="connsiteY50" fmla="*/ 617109 h 6842205"/>
                <a:gd name="connsiteX51" fmla="*/ 4371366 w 4895956"/>
                <a:gd name="connsiteY51" fmla="*/ 233072 h 6842205"/>
                <a:gd name="connsiteX52" fmla="*/ 4026222 w 4895956"/>
                <a:gd name="connsiteY52" fmla="*/ 190592 h 6842205"/>
                <a:gd name="connsiteX53" fmla="*/ 3524505 w 4895956"/>
                <a:gd name="connsiteY53" fmla="*/ 389445 h 6842205"/>
                <a:gd name="connsiteX54" fmla="*/ 3408440 w 4895956"/>
                <a:gd name="connsiteY54" fmla="*/ 411193 h 6842205"/>
                <a:gd name="connsiteX55" fmla="*/ 3412899 w 4895956"/>
                <a:gd name="connsiteY55" fmla="*/ 420938 h 6842205"/>
                <a:gd name="connsiteX56" fmla="*/ 3212476 w 4895956"/>
                <a:gd name="connsiteY56" fmla="*/ 556433 h 6842205"/>
                <a:gd name="connsiteX57" fmla="*/ 3188444 w 4895956"/>
                <a:gd name="connsiteY57" fmla="*/ 603808 h 6842205"/>
                <a:gd name="connsiteX58" fmla="*/ 2878661 w 4895956"/>
                <a:gd name="connsiteY58" fmla="*/ 687254 h 6842205"/>
                <a:gd name="connsiteX59" fmla="*/ 2487686 w 4895956"/>
                <a:gd name="connsiteY59" fmla="*/ 1125597 h 6842205"/>
                <a:gd name="connsiteX60" fmla="*/ 2360686 w 4895956"/>
                <a:gd name="connsiteY60" fmla="*/ 1355809 h 6842205"/>
                <a:gd name="connsiteX61" fmla="*/ 2286106 w 4895956"/>
                <a:gd name="connsiteY61" fmla="*/ 1393909 h 6842205"/>
                <a:gd name="connsiteX62" fmla="*/ 2355956 w 4895956"/>
                <a:gd name="connsiteY62" fmla="*/ 1755859 h 6842205"/>
                <a:gd name="connsiteX63" fmla="*/ 2330556 w 4895956"/>
                <a:gd name="connsiteY63" fmla="*/ 1832059 h 6842205"/>
                <a:gd name="connsiteX64" fmla="*/ 2355956 w 4895956"/>
                <a:gd name="connsiteY64" fmla="*/ 1933659 h 6842205"/>
                <a:gd name="connsiteX65" fmla="*/ 2260706 w 4895956"/>
                <a:gd name="connsiteY65" fmla="*/ 2028909 h 6842205"/>
                <a:gd name="connsiteX66" fmla="*/ 2209906 w 4895956"/>
                <a:gd name="connsiteY66" fmla="*/ 2232109 h 6842205"/>
                <a:gd name="connsiteX67" fmla="*/ 1981306 w 4895956"/>
                <a:gd name="connsiteY67" fmla="*/ 2340059 h 6842205"/>
                <a:gd name="connsiteX68" fmla="*/ 1962256 w 4895956"/>
                <a:gd name="connsiteY68" fmla="*/ 2632159 h 6842205"/>
                <a:gd name="connsiteX69" fmla="*/ 2038456 w 4895956"/>
                <a:gd name="connsiteY69" fmla="*/ 2708359 h 6842205"/>
                <a:gd name="connsiteX70" fmla="*/ 2006706 w 4895956"/>
                <a:gd name="connsiteY70" fmla="*/ 2759159 h 6842205"/>
                <a:gd name="connsiteX71" fmla="*/ 1809856 w 4895956"/>
                <a:gd name="connsiteY71" fmla="*/ 2784559 h 6842205"/>
                <a:gd name="connsiteX72" fmla="*/ 1651106 w 4895956"/>
                <a:gd name="connsiteY72" fmla="*/ 2975059 h 6842205"/>
                <a:gd name="connsiteX73" fmla="*/ 1530456 w 4895956"/>
                <a:gd name="connsiteY73" fmla="*/ 2898859 h 6842205"/>
                <a:gd name="connsiteX74" fmla="*/ 1435206 w 4895956"/>
                <a:gd name="connsiteY74" fmla="*/ 2822659 h 6842205"/>
                <a:gd name="connsiteX75" fmla="*/ 1289156 w 4895956"/>
                <a:gd name="connsiteY75" fmla="*/ 2581359 h 6842205"/>
                <a:gd name="connsiteX76" fmla="*/ 1200256 w 4895956"/>
                <a:gd name="connsiteY76" fmla="*/ 2479759 h 6842205"/>
                <a:gd name="connsiteX77" fmla="*/ 1295506 w 4895956"/>
                <a:gd name="connsiteY77" fmla="*/ 2282909 h 6842205"/>
                <a:gd name="connsiteX78" fmla="*/ 1143106 w 4895956"/>
                <a:gd name="connsiteY78" fmla="*/ 2270209 h 6842205"/>
                <a:gd name="connsiteX79" fmla="*/ 1187556 w 4895956"/>
                <a:gd name="connsiteY79" fmla="*/ 2149559 h 6842205"/>
                <a:gd name="connsiteX80" fmla="*/ 1041506 w 4895956"/>
                <a:gd name="connsiteY80" fmla="*/ 2067009 h 6842205"/>
                <a:gd name="connsiteX81" fmla="*/ 965306 w 4895956"/>
                <a:gd name="connsiteY81" fmla="*/ 2098759 h 6842205"/>
                <a:gd name="connsiteX82" fmla="*/ 851006 w 4895956"/>
                <a:gd name="connsiteY82" fmla="*/ 2174959 h 6842205"/>
                <a:gd name="connsiteX83" fmla="*/ 806556 w 4895956"/>
                <a:gd name="connsiteY83" fmla="*/ 2359109 h 6842205"/>
                <a:gd name="connsiteX84" fmla="*/ 819256 w 4895956"/>
                <a:gd name="connsiteY84" fmla="*/ 2441659 h 6842205"/>
                <a:gd name="connsiteX85" fmla="*/ 666856 w 4895956"/>
                <a:gd name="connsiteY85" fmla="*/ 2581359 h 6842205"/>
                <a:gd name="connsiteX86" fmla="*/ 520806 w 4895956"/>
                <a:gd name="connsiteY86" fmla="*/ 2784559 h 6842205"/>
                <a:gd name="connsiteX87" fmla="*/ 520806 w 4895956"/>
                <a:gd name="connsiteY87" fmla="*/ 3000459 h 6842205"/>
                <a:gd name="connsiteX88" fmla="*/ 743056 w 4895956"/>
                <a:gd name="connsiteY88" fmla="*/ 3190959 h 6842205"/>
                <a:gd name="connsiteX89" fmla="*/ 895456 w 4895956"/>
                <a:gd name="connsiteY89" fmla="*/ 3171909 h 6842205"/>
                <a:gd name="connsiteX90" fmla="*/ 946256 w 4895956"/>
                <a:gd name="connsiteY90" fmla="*/ 3317959 h 6842205"/>
                <a:gd name="connsiteX91" fmla="*/ 1022456 w 4895956"/>
                <a:gd name="connsiteY91" fmla="*/ 3495759 h 6842205"/>
                <a:gd name="connsiteX92" fmla="*/ 1174856 w 4895956"/>
                <a:gd name="connsiteY92" fmla="*/ 3629109 h 6842205"/>
                <a:gd name="connsiteX93" fmla="*/ 1251056 w 4895956"/>
                <a:gd name="connsiteY93" fmla="*/ 3864059 h 6842205"/>
                <a:gd name="connsiteX94" fmla="*/ 984356 w 4895956"/>
                <a:gd name="connsiteY94" fmla="*/ 3832309 h 6842205"/>
                <a:gd name="connsiteX95" fmla="*/ 647806 w 4895956"/>
                <a:gd name="connsiteY95" fmla="*/ 3838659 h 6842205"/>
                <a:gd name="connsiteX96" fmla="*/ 628756 w 4895956"/>
                <a:gd name="connsiteY96" fmla="*/ 4054559 h 6842205"/>
                <a:gd name="connsiteX97" fmla="*/ 609706 w 4895956"/>
                <a:gd name="connsiteY97" fmla="*/ 4314909 h 6842205"/>
                <a:gd name="connsiteX98" fmla="*/ 622406 w 4895956"/>
                <a:gd name="connsiteY98" fmla="*/ 4518109 h 6842205"/>
                <a:gd name="connsiteX99" fmla="*/ 679556 w 4895956"/>
                <a:gd name="connsiteY99" fmla="*/ 4556209 h 6842205"/>
                <a:gd name="connsiteX100" fmla="*/ 812906 w 4895956"/>
                <a:gd name="connsiteY100" fmla="*/ 4670509 h 6842205"/>
                <a:gd name="connsiteX101" fmla="*/ 841416 w 4895956"/>
                <a:gd name="connsiteY101" fmla="*/ 4779999 h 6842205"/>
                <a:gd name="connsiteX0" fmla="*/ 841416 w 4895956"/>
                <a:gd name="connsiteY0" fmla="*/ 4779999 h 6842205"/>
                <a:gd name="connsiteX1" fmla="*/ 469970 w 4895956"/>
                <a:gd name="connsiteY1" fmla="*/ 5138801 h 6842205"/>
                <a:gd name="connsiteX2" fmla="*/ 493750 w 4895956"/>
                <a:gd name="connsiteY2" fmla="*/ 5424529 h 6842205"/>
                <a:gd name="connsiteX3" fmla="*/ 198440 w 4895956"/>
                <a:gd name="connsiteY3" fmla="*/ 5615007 h 6842205"/>
                <a:gd name="connsiteX4" fmla="*/ 33338 w 4895956"/>
                <a:gd name="connsiteY4" fmla="*/ 5934097 h 6842205"/>
                <a:gd name="connsiteX5" fmla="*/ 0 w 4895956"/>
                <a:gd name="connsiteY5" fmla="*/ 6249989 h 6842205"/>
                <a:gd name="connsiteX6" fmla="*/ 39718 w 4895956"/>
                <a:gd name="connsiteY6" fmla="*/ 6650091 h 6842205"/>
                <a:gd name="connsiteX7" fmla="*/ 325470 w 4895956"/>
                <a:gd name="connsiteY7" fmla="*/ 6731031 h 6842205"/>
                <a:gd name="connsiteX8" fmla="*/ 361982 w 4895956"/>
                <a:gd name="connsiteY8" fmla="*/ 6797731 h 6842205"/>
                <a:gd name="connsiteX9" fmla="*/ 520764 w 4895956"/>
                <a:gd name="connsiteY9" fmla="*/ 6842205 h 6842205"/>
                <a:gd name="connsiteX10" fmla="*/ 946216 w 4895956"/>
                <a:gd name="connsiteY10" fmla="*/ 6773943 h 6842205"/>
                <a:gd name="connsiteX11" fmla="*/ 884302 w 4895956"/>
                <a:gd name="connsiteY11" fmla="*/ 5861123 h 6842205"/>
                <a:gd name="connsiteX12" fmla="*/ 1044638 w 4895956"/>
                <a:gd name="connsiteY12" fmla="*/ 5870645 h 6842205"/>
                <a:gd name="connsiteX13" fmla="*/ 1752638 w 4895956"/>
                <a:gd name="connsiteY13" fmla="*/ 6369123 h 6842205"/>
                <a:gd name="connsiteX14" fmla="*/ 2266849 w 4895956"/>
                <a:gd name="connsiteY14" fmla="*/ 5923957 h 6842205"/>
                <a:gd name="connsiteX15" fmla="*/ 2113034 w 4895956"/>
                <a:gd name="connsiteY15" fmla="*/ 5461065 h 6842205"/>
                <a:gd name="connsiteX16" fmla="*/ 2178772 w 4895956"/>
                <a:gd name="connsiteY16" fmla="*/ 5221255 h 6842205"/>
                <a:gd name="connsiteX17" fmla="*/ 2195633 w 4895956"/>
                <a:gd name="connsiteY17" fmla="*/ 5229846 h 6842205"/>
                <a:gd name="connsiteX18" fmla="*/ 2287709 w 4895956"/>
                <a:gd name="connsiteY18" fmla="*/ 5015552 h 6842205"/>
                <a:gd name="connsiteX19" fmla="*/ 3260798 w 4895956"/>
                <a:gd name="connsiteY19" fmla="*/ 5134037 h 6842205"/>
                <a:gd name="connsiteX20" fmla="*/ 3287147 w 4895956"/>
                <a:gd name="connsiteY20" fmla="*/ 6077759 h 6842205"/>
                <a:gd name="connsiteX21" fmla="*/ 4114878 w 4895956"/>
                <a:gd name="connsiteY21" fmla="*/ 6137345 h 6842205"/>
                <a:gd name="connsiteX22" fmla="*/ 4070699 w 4895956"/>
                <a:gd name="connsiteY22" fmla="*/ 5601639 h 6842205"/>
                <a:gd name="connsiteX23" fmla="*/ 4264687 w 4895956"/>
                <a:gd name="connsiteY23" fmla="*/ 5290440 h 6842205"/>
                <a:gd name="connsiteX24" fmla="*/ 4272267 w 4895956"/>
                <a:gd name="connsiteY24" fmla="*/ 5284443 h 6842205"/>
                <a:gd name="connsiteX25" fmla="*/ 4749816 w 4895956"/>
                <a:gd name="connsiteY25" fmla="*/ 4597459 h 6842205"/>
                <a:gd name="connsiteX26" fmla="*/ 4819756 w 4895956"/>
                <a:gd name="connsiteY26" fmla="*/ 4626059 h 6842205"/>
                <a:gd name="connsiteX27" fmla="*/ 4895956 w 4895956"/>
                <a:gd name="connsiteY27" fmla="*/ 4410159 h 6842205"/>
                <a:gd name="connsiteX28" fmla="*/ 4702355 w 4895956"/>
                <a:gd name="connsiteY28" fmla="*/ 4235991 h 6842205"/>
                <a:gd name="connsiteX29" fmla="*/ 4186401 w 4895956"/>
                <a:gd name="connsiteY29" fmla="*/ 3966080 h 6842205"/>
                <a:gd name="connsiteX30" fmla="*/ 3814914 w 4895956"/>
                <a:gd name="connsiteY30" fmla="*/ 3867644 h 6842205"/>
                <a:gd name="connsiteX31" fmla="*/ 3762525 w 4895956"/>
                <a:gd name="connsiteY31" fmla="*/ 3629489 h 6842205"/>
                <a:gd name="connsiteX32" fmla="*/ 3532332 w 4895956"/>
                <a:gd name="connsiteY32" fmla="*/ 3334177 h 6842205"/>
                <a:gd name="connsiteX33" fmla="*/ 3300550 w 4895956"/>
                <a:gd name="connsiteY33" fmla="*/ 3404038 h 6842205"/>
                <a:gd name="connsiteX34" fmla="*/ 3130682 w 4895956"/>
                <a:gd name="connsiteY34" fmla="*/ 3342118 h 6842205"/>
                <a:gd name="connsiteX35" fmla="*/ 3264077 w 4895956"/>
                <a:gd name="connsiteY35" fmla="*/ 3110659 h 6842205"/>
                <a:gd name="connsiteX36" fmla="*/ 3230699 w 4895956"/>
                <a:gd name="connsiteY36" fmla="*/ 2961072 h 6842205"/>
                <a:gd name="connsiteX37" fmla="*/ 3248161 w 4895956"/>
                <a:gd name="connsiteY37" fmla="*/ 2800714 h 6842205"/>
                <a:gd name="connsiteX38" fmla="*/ 3356114 w 4895956"/>
                <a:gd name="connsiteY38" fmla="*/ 2734030 h 6842205"/>
                <a:gd name="connsiteX39" fmla="*/ 3472004 w 4895956"/>
                <a:gd name="connsiteY39" fmla="*/ 2533980 h 6842205"/>
                <a:gd name="connsiteX40" fmla="*/ 3551382 w 4895956"/>
                <a:gd name="connsiteY40" fmla="*/ 2445069 h 6842205"/>
                <a:gd name="connsiteX41" fmla="*/ 3611708 w 4895956"/>
                <a:gd name="connsiteY41" fmla="*/ 2324404 h 6842205"/>
                <a:gd name="connsiteX42" fmla="*/ 3530742 w 4895956"/>
                <a:gd name="connsiteY42" fmla="*/ 2227555 h 6842205"/>
                <a:gd name="connsiteX43" fmla="*/ 3567255 w 4895956"/>
                <a:gd name="connsiteY43" fmla="*/ 2049731 h 6842205"/>
                <a:gd name="connsiteX44" fmla="*/ 3824436 w 4895956"/>
                <a:gd name="connsiteY44" fmla="*/ 1608349 h 6842205"/>
                <a:gd name="connsiteX45" fmla="*/ 3822848 w 4895956"/>
                <a:gd name="connsiteY45" fmla="*/ 1541665 h 6842205"/>
                <a:gd name="connsiteX46" fmla="*/ 3606941 w 4895956"/>
                <a:gd name="connsiteY46" fmla="*/ 1251116 h 6842205"/>
                <a:gd name="connsiteX47" fmla="*/ 3727594 w 4895956"/>
                <a:gd name="connsiteY47" fmla="*/ 1100283 h 6842205"/>
                <a:gd name="connsiteX48" fmla="*/ 3589477 w 4895956"/>
                <a:gd name="connsiteY48" fmla="*/ 928812 h 6842205"/>
                <a:gd name="connsiteX49" fmla="*/ 3679967 w 4895956"/>
                <a:gd name="connsiteY49" fmla="*/ 820849 h 6842205"/>
                <a:gd name="connsiteX50" fmla="*/ 3827650 w 4895956"/>
                <a:gd name="connsiteY50" fmla="*/ 617109 h 6842205"/>
                <a:gd name="connsiteX51" fmla="*/ 4371467 w 4895956"/>
                <a:gd name="connsiteY51" fmla="*/ 233100 h 6842205"/>
                <a:gd name="connsiteX52" fmla="*/ 4026222 w 4895956"/>
                <a:gd name="connsiteY52" fmla="*/ 190592 h 6842205"/>
                <a:gd name="connsiteX53" fmla="*/ 3524505 w 4895956"/>
                <a:gd name="connsiteY53" fmla="*/ 389445 h 6842205"/>
                <a:gd name="connsiteX54" fmla="*/ 3408440 w 4895956"/>
                <a:gd name="connsiteY54" fmla="*/ 411193 h 6842205"/>
                <a:gd name="connsiteX55" fmla="*/ 3412899 w 4895956"/>
                <a:gd name="connsiteY55" fmla="*/ 420938 h 6842205"/>
                <a:gd name="connsiteX56" fmla="*/ 3212476 w 4895956"/>
                <a:gd name="connsiteY56" fmla="*/ 556433 h 6842205"/>
                <a:gd name="connsiteX57" fmla="*/ 3188444 w 4895956"/>
                <a:gd name="connsiteY57" fmla="*/ 603808 h 6842205"/>
                <a:gd name="connsiteX58" fmla="*/ 2878661 w 4895956"/>
                <a:gd name="connsiteY58" fmla="*/ 687254 h 6842205"/>
                <a:gd name="connsiteX59" fmla="*/ 2487686 w 4895956"/>
                <a:gd name="connsiteY59" fmla="*/ 1125597 h 6842205"/>
                <a:gd name="connsiteX60" fmla="*/ 2360686 w 4895956"/>
                <a:gd name="connsiteY60" fmla="*/ 1355809 h 6842205"/>
                <a:gd name="connsiteX61" fmla="*/ 2286106 w 4895956"/>
                <a:gd name="connsiteY61" fmla="*/ 1393909 h 6842205"/>
                <a:gd name="connsiteX62" fmla="*/ 2355956 w 4895956"/>
                <a:gd name="connsiteY62" fmla="*/ 1755859 h 6842205"/>
                <a:gd name="connsiteX63" fmla="*/ 2330556 w 4895956"/>
                <a:gd name="connsiteY63" fmla="*/ 1832059 h 6842205"/>
                <a:gd name="connsiteX64" fmla="*/ 2355956 w 4895956"/>
                <a:gd name="connsiteY64" fmla="*/ 1933659 h 6842205"/>
                <a:gd name="connsiteX65" fmla="*/ 2260706 w 4895956"/>
                <a:gd name="connsiteY65" fmla="*/ 2028909 h 6842205"/>
                <a:gd name="connsiteX66" fmla="*/ 2209906 w 4895956"/>
                <a:gd name="connsiteY66" fmla="*/ 2232109 h 6842205"/>
                <a:gd name="connsiteX67" fmla="*/ 1981306 w 4895956"/>
                <a:gd name="connsiteY67" fmla="*/ 2340059 h 6842205"/>
                <a:gd name="connsiteX68" fmla="*/ 1962256 w 4895956"/>
                <a:gd name="connsiteY68" fmla="*/ 2632159 h 6842205"/>
                <a:gd name="connsiteX69" fmla="*/ 2038456 w 4895956"/>
                <a:gd name="connsiteY69" fmla="*/ 2708359 h 6842205"/>
                <a:gd name="connsiteX70" fmla="*/ 2006706 w 4895956"/>
                <a:gd name="connsiteY70" fmla="*/ 2759159 h 6842205"/>
                <a:gd name="connsiteX71" fmla="*/ 1809856 w 4895956"/>
                <a:gd name="connsiteY71" fmla="*/ 2784559 h 6842205"/>
                <a:gd name="connsiteX72" fmla="*/ 1651106 w 4895956"/>
                <a:gd name="connsiteY72" fmla="*/ 2975059 h 6842205"/>
                <a:gd name="connsiteX73" fmla="*/ 1530456 w 4895956"/>
                <a:gd name="connsiteY73" fmla="*/ 2898859 h 6842205"/>
                <a:gd name="connsiteX74" fmla="*/ 1435206 w 4895956"/>
                <a:gd name="connsiteY74" fmla="*/ 2822659 h 6842205"/>
                <a:gd name="connsiteX75" fmla="*/ 1289156 w 4895956"/>
                <a:gd name="connsiteY75" fmla="*/ 2581359 h 6842205"/>
                <a:gd name="connsiteX76" fmla="*/ 1200256 w 4895956"/>
                <a:gd name="connsiteY76" fmla="*/ 2479759 h 6842205"/>
                <a:gd name="connsiteX77" fmla="*/ 1295506 w 4895956"/>
                <a:gd name="connsiteY77" fmla="*/ 2282909 h 6842205"/>
                <a:gd name="connsiteX78" fmla="*/ 1143106 w 4895956"/>
                <a:gd name="connsiteY78" fmla="*/ 2270209 h 6842205"/>
                <a:gd name="connsiteX79" fmla="*/ 1187556 w 4895956"/>
                <a:gd name="connsiteY79" fmla="*/ 2149559 h 6842205"/>
                <a:gd name="connsiteX80" fmla="*/ 1041506 w 4895956"/>
                <a:gd name="connsiteY80" fmla="*/ 2067009 h 6842205"/>
                <a:gd name="connsiteX81" fmla="*/ 965306 w 4895956"/>
                <a:gd name="connsiteY81" fmla="*/ 2098759 h 6842205"/>
                <a:gd name="connsiteX82" fmla="*/ 851006 w 4895956"/>
                <a:gd name="connsiteY82" fmla="*/ 2174959 h 6842205"/>
                <a:gd name="connsiteX83" fmla="*/ 806556 w 4895956"/>
                <a:gd name="connsiteY83" fmla="*/ 2359109 h 6842205"/>
                <a:gd name="connsiteX84" fmla="*/ 819256 w 4895956"/>
                <a:gd name="connsiteY84" fmla="*/ 2441659 h 6842205"/>
                <a:gd name="connsiteX85" fmla="*/ 666856 w 4895956"/>
                <a:gd name="connsiteY85" fmla="*/ 2581359 h 6842205"/>
                <a:gd name="connsiteX86" fmla="*/ 520806 w 4895956"/>
                <a:gd name="connsiteY86" fmla="*/ 2784559 h 6842205"/>
                <a:gd name="connsiteX87" fmla="*/ 520806 w 4895956"/>
                <a:gd name="connsiteY87" fmla="*/ 3000459 h 6842205"/>
                <a:gd name="connsiteX88" fmla="*/ 743056 w 4895956"/>
                <a:gd name="connsiteY88" fmla="*/ 3190959 h 6842205"/>
                <a:gd name="connsiteX89" fmla="*/ 895456 w 4895956"/>
                <a:gd name="connsiteY89" fmla="*/ 3171909 h 6842205"/>
                <a:gd name="connsiteX90" fmla="*/ 946256 w 4895956"/>
                <a:gd name="connsiteY90" fmla="*/ 3317959 h 6842205"/>
                <a:gd name="connsiteX91" fmla="*/ 1022456 w 4895956"/>
                <a:gd name="connsiteY91" fmla="*/ 3495759 h 6842205"/>
                <a:gd name="connsiteX92" fmla="*/ 1174856 w 4895956"/>
                <a:gd name="connsiteY92" fmla="*/ 3629109 h 6842205"/>
                <a:gd name="connsiteX93" fmla="*/ 1251056 w 4895956"/>
                <a:gd name="connsiteY93" fmla="*/ 3864059 h 6842205"/>
                <a:gd name="connsiteX94" fmla="*/ 984356 w 4895956"/>
                <a:gd name="connsiteY94" fmla="*/ 3832309 h 6842205"/>
                <a:gd name="connsiteX95" fmla="*/ 647806 w 4895956"/>
                <a:gd name="connsiteY95" fmla="*/ 3838659 h 6842205"/>
                <a:gd name="connsiteX96" fmla="*/ 628756 w 4895956"/>
                <a:gd name="connsiteY96" fmla="*/ 4054559 h 6842205"/>
                <a:gd name="connsiteX97" fmla="*/ 609706 w 4895956"/>
                <a:gd name="connsiteY97" fmla="*/ 4314909 h 6842205"/>
                <a:gd name="connsiteX98" fmla="*/ 622406 w 4895956"/>
                <a:gd name="connsiteY98" fmla="*/ 4518109 h 6842205"/>
                <a:gd name="connsiteX99" fmla="*/ 679556 w 4895956"/>
                <a:gd name="connsiteY99" fmla="*/ 4556209 h 6842205"/>
                <a:gd name="connsiteX100" fmla="*/ 812906 w 4895956"/>
                <a:gd name="connsiteY100" fmla="*/ 4670509 h 6842205"/>
                <a:gd name="connsiteX101" fmla="*/ 841416 w 4895956"/>
                <a:gd name="connsiteY101" fmla="*/ 4779999 h 6842205"/>
                <a:gd name="connsiteX0" fmla="*/ 841416 w 4895956"/>
                <a:gd name="connsiteY0" fmla="*/ 4779999 h 6842205"/>
                <a:gd name="connsiteX1" fmla="*/ 469970 w 4895956"/>
                <a:gd name="connsiteY1" fmla="*/ 5138801 h 6842205"/>
                <a:gd name="connsiteX2" fmla="*/ 493750 w 4895956"/>
                <a:gd name="connsiteY2" fmla="*/ 5424529 h 6842205"/>
                <a:gd name="connsiteX3" fmla="*/ 198440 w 4895956"/>
                <a:gd name="connsiteY3" fmla="*/ 5615007 h 6842205"/>
                <a:gd name="connsiteX4" fmla="*/ 33338 w 4895956"/>
                <a:gd name="connsiteY4" fmla="*/ 5934097 h 6842205"/>
                <a:gd name="connsiteX5" fmla="*/ 0 w 4895956"/>
                <a:gd name="connsiteY5" fmla="*/ 6249989 h 6842205"/>
                <a:gd name="connsiteX6" fmla="*/ 39718 w 4895956"/>
                <a:gd name="connsiteY6" fmla="*/ 6650091 h 6842205"/>
                <a:gd name="connsiteX7" fmla="*/ 325470 w 4895956"/>
                <a:gd name="connsiteY7" fmla="*/ 6731031 h 6842205"/>
                <a:gd name="connsiteX8" fmla="*/ 361982 w 4895956"/>
                <a:gd name="connsiteY8" fmla="*/ 6797731 h 6842205"/>
                <a:gd name="connsiteX9" fmla="*/ 520764 w 4895956"/>
                <a:gd name="connsiteY9" fmla="*/ 6842205 h 6842205"/>
                <a:gd name="connsiteX10" fmla="*/ 946216 w 4895956"/>
                <a:gd name="connsiteY10" fmla="*/ 6773943 h 6842205"/>
                <a:gd name="connsiteX11" fmla="*/ 884302 w 4895956"/>
                <a:gd name="connsiteY11" fmla="*/ 5861123 h 6842205"/>
                <a:gd name="connsiteX12" fmla="*/ 1044638 w 4895956"/>
                <a:gd name="connsiteY12" fmla="*/ 5870645 h 6842205"/>
                <a:gd name="connsiteX13" fmla="*/ 1752638 w 4895956"/>
                <a:gd name="connsiteY13" fmla="*/ 6369123 h 6842205"/>
                <a:gd name="connsiteX14" fmla="*/ 2266849 w 4895956"/>
                <a:gd name="connsiteY14" fmla="*/ 5923957 h 6842205"/>
                <a:gd name="connsiteX15" fmla="*/ 2113034 w 4895956"/>
                <a:gd name="connsiteY15" fmla="*/ 5461065 h 6842205"/>
                <a:gd name="connsiteX16" fmla="*/ 2178772 w 4895956"/>
                <a:gd name="connsiteY16" fmla="*/ 5221255 h 6842205"/>
                <a:gd name="connsiteX17" fmla="*/ 2195633 w 4895956"/>
                <a:gd name="connsiteY17" fmla="*/ 5229846 h 6842205"/>
                <a:gd name="connsiteX18" fmla="*/ 2287709 w 4895956"/>
                <a:gd name="connsiteY18" fmla="*/ 5015552 h 6842205"/>
                <a:gd name="connsiteX19" fmla="*/ 3260798 w 4895956"/>
                <a:gd name="connsiteY19" fmla="*/ 5134037 h 6842205"/>
                <a:gd name="connsiteX20" fmla="*/ 3287147 w 4895956"/>
                <a:gd name="connsiteY20" fmla="*/ 6077759 h 6842205"/>
                <a:gd name="connsiteX21" fmla="*/ 4114878 w 4895956"/>
                <a:gd name="connsiteY21" fmla="*/ 6137345 h 6842205"/>
                <a:gd name="connsiteX22" fmla="*/ 4070699 w 4895956"/>
                <a:gd name="connsiteY22" fmla="*/ 5601639 h 6842205"/>
                <a:gd name="connsiteX23" fmla="*/ 4264687 w 4895956"/>
                <a:gd name="connsiteY23" fmla="*/ 5290440 h 6842205"/>
                <a:gd name="connsiteX24" fmla="*/ 4272267 w 4895956"/>
                <a:gd name="connsiteY24" fmla="*/ 5284443 h 6842205"/>
                <a:gd name="connsiteX25" fmla="*/ 4749816 w 4895956"/>
                <a:gd name="connsiteY25" fmla="*/ 4597459 h 6842205"/>
                <a:gd name="connsiteX26" fmla="*/ 4819756 w 4895956"/>
                <a:gd name="connsiteY26" fmla="*/ 4626059 h 6842205"/>
                <a:gd name="connsiteX27" fmla="*/ 4895956 w 4895956"/>
                <a:gd name="connsiteY27" fmla="*/ 4410159 h 6842205"/>
                <a:gd name="connsiteX28" fmla="*/ 4702355 w 4895956"/>
                <a:gd name="connsiteY28" fmla="*/ 4235991 h 6842205"/>
                <a:gd name="connsiteX29" fmla="*/ 4186401 w 4895956"/>
                <a:gd name="connsiteY29" fmla="*/ 3966080 h 6842205"/>
                <a:gd name="connsiteX30" fmla="*/ 3814914 w 4895956"/>
                <a:gd name="connsiteY30" fmla="*/ 3867644 h 6842205"/>
                <a:gd name="connsiteX31" fmla="*/ 3762525 w 4895956"/>
                <a:gd name="connsiteY31" fmla="*/ 3629489 h 6842205"/>
                <a:gd name="connsiteX32" fmla="*/ 3532332 w 4895956"/>
                <a:gd name="connsiteY32" fmla="*/ 3334177 h 6842205"/>
                <a:gd name="connsiteX33" fmla="*/ 3300550 w 4895956"/>
                <a:gd name="connsiteY33" fmla="*/ 3404038 h 6842205"/>
                <a:gd name="connsiteX34" fmla="*/ 3130682 w 4895956"/>
                <a:gd name="connsiteY34" fmla="*/ 3342118 h 6842205"/>
                <a:gd name="connsiteX35" fmla="*/ 3264077 w 4895956"/>
                <a:gd name="connsiteY35" fmla="*/ 3110659 h 6842205"/>
                <a:gd name="connsiteX36" fmla="*/ 3230699 w 4895956"/>
                <a:gd name="connsiteY36" fmla="*/ 2961072 h 6842205"/>
                <a:gd name="connsiteX37" fmla="*/ 3248161 w 4895956"/>
                <a:gd name="connsiteY37" fmla="*/ 2800714 h 6842205"/>
                <a:gd name="connsiteX38" fmla="*/ 3356114 w 4895956"/>
                <a:gd name="connsiteY38" fmla="*/ 2734030 h 6842205"/>
                <a:gd name="connsiteX39" fmla="*/ 3472004 w 4895956"/>
                <a:gd name="connsiteY39" fmla="*/ 2533980 h 6842205"/>
                <a:gd name="connsiteX40" fmla="*/ 3551382 w 4895956"/>
                <a:gd name="connsiteY40" fmla="*/ 2445069 h 6842205"/>
                <a:gd name="connsiteX41" fmla="*/ 3611708 w 4895956"/>
                <a:gd name="connsiteY41" fmla="*/ 2324404 h 6842205"/>
                <a:gd name="connsiteX42" fmla="*/ 3530742 w 4895956"/>
                <a:gd name="connsiteY42" fmla="*/ 2227555 h 6842205"/>
                <a:gd name="connsiteX43" fmla="*/ 3567255 w 4895956"/>
                <a:gd name="connsiteY43" fmla="*/ 2049731 h 6842205"/>
                <a:gd name="connsiteX44" fmla="*/ 3824436 w 4895956"/>
                <a:gd name="connsiteY44" fmla="*/ 1608349 h 6842205"/>
                <a:gd name="connsiteX45" fmla="*/ 3822848 w 4895956"/>
                <a:gd name="connsiteY45" fmla="*/ 1541665 h 6842205"/>
                <a:gd name="connsiteX46" fmla="*/ 3606941 w 4895956"/>
                <a:gd name="connsiteY46" fmla="*/ 1251116 h 6842205"/>
                <a:gd name="connsiteX47" fmla="*/ 3727594 w 4895956"/>
                <a:gd name="connsiteY47" fmla="*/ 1100283 h 6842205"/>
                <a:gd name="connsiteX48" fmla="*/ 3589477 w 4895956"/>
                <a:gd name="connsiteY48" fmla="*/ 928812 h 6842205"/>
                <a:gd name="connsiteX49" fmla="*/ 3679967 w 4895956"/>
                <a:gd name="connsiteY49" fmla="*/ 820849 h 6842205"/>
                <a:gd name="connsiteX50" fmla="*/ 3827650 w 4895956"/>
                <a:gd name="connsiteY50" fmla="*/ 617109 h 6842205"/>
                <a:gd name="connsiteX51" fmla="*/ 4026222 w 4895956"/>
                <a:gd name="connsiteY51" fmla="*/ 190592 h 6842205"/>
                <a:gd name="connsiteX52" fmla="*/ 3524505 w 4895956"/>
                <a:gd name="connsiteY52" fmla="*/ 389445 h 6842205"/>
                <a:gd name="connsiteX53" fmla="*/ 3408440 w 4895956"/>
                <a:gd name="connsiteY53" fmla="*/ 411193 h 6842205"/>
                <a:gd name="connsiteX54" fmla="*/ 3412899 w 4895956"/>
                <a:gd name="connsiteY54" fmla="*/ 420938 h 6842205"/>
                <a:gd name="connsiteX55" fmla="*/ 3212476 w 4895956"/>
                <a:gd name="connsiteY55" fmla="*/ 556433 h 6842205"/>
                <a:gd name="connsiteX56" fmla="*/ 3188444 w 4895956"/>
                <a:gd name="connsiteY56" fmla="*/ 603808 h 6842205"/>
                <a:gd name="connsiteX57" fmla="*/ 2878661 w 4895956"/>
                <a:gd name="connsiteY57" fmla="*/ 687254 h 6842205"/>
                <a:gd name="connsiteX58" fmla="*/ 2487686 w 4895956"/>
                <a:gd name="connsiteY58" fmla="*/ 1125597 h 6842205"/>
                <a:gd name="connsiteX59" fmla="*/ 2360686 w 4895956"/>
                <a:gd name="connsiteY59" fmla="*/ 1355809 h 6842205"/>
                <a:gd name="connsiteX60" fmla="*/ 2286106 w 4895956"/>
                <a:gd name="connsiteY60" fmla="*/ 1393909 h 6842205"/>
                <a:gd name="connsiteX61" fmla="*/ 2355956 w 4895956"/>
                <a:gd name="connsiteY61" fmla="*/ 1755859 h 6842205"/>
                <a:gd name="connsiteX62" fmla="*/ 2330556 w 4895956"/>
                <a:gd name="connsiteY62" fmla="*/ 1832059 h 6842205"/>
                <a:gd name="connsiteX63" fmla="*/ 2355956 w 4895956"/>
                <a:gd name="connsiteY63" fmla="*/ 1933659 h 6842205"/>
                <a:gd name="connsiteX64" fmla="*/ 2260706 w 4895956"/>
                <a:gd name="connsiteY64" fmla="*/ 2028909 h 6842205"/>
                <a:gd name="connsiteX65" fmla="*/ 2209906 w 4895956"/>
                <a:gd name="connsiteY65" fmla="*/ 2232109 h 6842205"/>
                <a:gd name="connsiteX66" fmla="*/ 1981306 w 4895956"/>
                <a:gd name="connsiteY66" fmla="*/ 2340059 h 6842205"/>
                <a:gd name="connsiteX67" fmla="*/ 1962256 w 4895956"/>
                <a:gd name="connsiteY67" fmla="*/ 2632159 h 6842205"/>
                <a:gd name="connsiteX68" fmla="*/ 2038456 w 4895956"/>
                <a:gd name="connsiteY68" fmla="*/ 2708359 h 6842205"/>
                <a:gd name="connsiteX69" fmla="*/ 2006706 w 4895956"/>
                <a:gd name="connsiteY69" fmla="*/ 2759159 h 6842205"/>
                <a:gd name="connsiteX70" fmla="*/ 1809856 w 4895956"/>
                <a:gd name="connsiteY70" fmla="*/ 2784559 h 6842205"/>
                <a:gd name="connsiteX71" fmla="*/ 1651106 w 4895956"/>
                <a:gd name="connsiteY71" fmla="*/ 2975059 h 6842205"/>
                <a:gd name="connsiteX72" fmla="*/ 1530456 w 4895956"/>
                <a:gd name="connsiteY72" fmla="*/ 2898859 h 6842205"/>
                <a:gd name="connsiteX73" fmla="*/ 1435206 w 4895956"/>
                <a:gd name="connsiteY73" fmla="*/ 2822659 h 6842205"/>
                <a:gd name="connsiteX74" fmla="*/ 1289156 w 4895956"/>
                <a:gd name="connsiteY74" fmla="*/ 2581359 h 6842205"/>
                <a:gd name="connsiteX75" fmla="*/ 1200256 w 4895956"/>
                <a:gd name="connsiteY75" fmla="*/ 2479759 h 6842205"/>
                <a:gd name="connsiteX76" fmla="*/ 1295506 w 4895956"/>
                <a:gd name="connsiteY76" fmla="*/ 2282909 h 6842205"/>
                <a:gd name="connsiteX77" fmla="*/ 1143106 w 4895956"/>
                <a:gd name="connsiteY77" fmla="*/ 2270209 h 6842205"/>
                <a:gd name="connsiteX78" fmla="*/ 1187556 w 4895956"/>
                <a:gd name="connsiteY78" fmla="*/ 2149559 h 6842205"/>
                <a:gd name="connsiteX79" fmla="*/ 1041506 w 4895956"/>
                <a:gd name="connsiteY79" fmla="*/ 2067009 h 6842205"/>
                <a:gd name="connsiteX80" fmla="*/ 965306 w 4895956"/>
                <a:gd name="connsiteY80" fmla="*/ 2098759 h 6842205"/>
                <a:gd name="connsiteX81" fmla="*/ 851006 w 4895956"/>
                <a:gd name="connsiteY81" fmla="*/ 2174959 h 6842205"/>
                <a:gd name="connsiteX82" fmla="*/ 806556 w 4895956"/>
                <a:gd name="connsiteY82" fmla="*/ 2359109 h 6842205"/>
                <a:gd name="connsiteX83" fmla="*/ 819256 w 4895956"/>
                <a:gd name="connsiteY83" fmla="*/ 2441659 h 6842205"/>
                <a:gd name="connsiteX84" fmla="*/ 666856 w 4895956"/>
                <a:gd name="connsiteY84" fmla="*/ 2581359 h 6842205"/>
                <a:gd name="connsiteX85" fmla="*/ 520806 w 4895956"/>
                <a:gd name="connsiteY85" fmla="*/ 2784559 h 6842205"/>
                <a:gd name="connsiteX86" fmla="*/ 520806 w 4895956"/>
                <a:gd name="connsiteY86" fmla="*/ 3000459 h 6842205"/>
                <a:gd name="connsiteX87" fmla="*/ 743056 w 4895956"/>
                <a:gd name="connsiteY87" fmla="*/ 3190959 h 6842205"/>
                <a:gd name="connsiteX88" fmla="*/ 895456 w 4895956"/>
                <a:gd name="connsiteY88" fmla="*/ 3171909 h 6842205"/>
                <a:gd name="connsiteX89" fmla="*/ 946256 w 4895956"/>
                <a:gd name="connsiteY89" fmla="*/ 3317959 h 6842205"/>
                <a:gd name="connsiteX90" fmla="*/ 1022456 w 4895956"/>
                <a:gd name="connsiteY90" fmla="*/ 3495759 h 6842205"/>
                <a:gd name="connsiteX91" fmla="*/ 1174856 w 4895956"/>
                <a:gd name="connsiteY91" fmla="*/ 3629109 h 6842205"/>
                <a:gd name="connsiteX92" fmla="*/ 1251056 w 4895956"/>
                <a:gd name="connsiteY92" fmla="*/ 3864059 h 6842205"/>
                <a:gd name="connsiteX93" fmla="*/ 984356 w 4895956"/>
                <a:gd name="connsiteY93" fmla="*/ 3832309 h 6842205"/>
                <a:gd name="connsiteX94" fmla="*/ 647806 w 4895956"/>
                <a:gd name="connsiteY94" fmla="*/ 3838659 h 6842205"/>
                <a:gd name="connsiteX95" fmla="*/ 628756 w 4895956"/>
                <a:gd name="connsiteY95" fmla="*/ 4054559 h 6842205"/>
                <a:gd name="connsiteX96" fmla="*/ 609706 w 4895956"/>
                <a:gd name="connsiteY96" fmla="*/ 4314909 h 6842205"/>
                <a:gd name="connsiteX97" fmla="*/ 622406 w 4895956"/>
                <a:gd name="connsiteY97" fmla="*/ 4518109 h 6842205"/>
                <a:gd name="connsiteX98" fmla="*/ 679556 w 4895956"/>
                <a:gd name="connsiteY98" fmla="*/ 4556209 h 6842205"/>
                <a:gd name="connsiteX99" fmla="*/ 812906 w 4895956"/>
                <a:gd name="connsiteY99" fmla="*/ 4670509 h 6842205"/>
                <a:gd name="connsiteX100" fmla="*/ 841416 w 4895956"/>
                <a:gd name="connsiteY100" fmla="*/ 4779999 h 6842205"/>
                <a:gd name="connsiteX0" fmla="*/ 841416 w 4895956"/>
                <a:gd name="connsiteY0" fmla="*/ 4779976 h 6842182"/>
                <a:gd name="connsiteX1" fmla="*/ 469970 w 4895956"/>
                <a:gd name="connsiteY1" fmla="*/ 5138778 h 6842182"/>
                <a:gd name="connsiteX2" fmla="*/ 493750 w 4895956"/>
                <a:gd name="connsiteY2" fmla="*/ 5424506 h 6842182"/>
                <a:gd name="connsiteX3" fmla="*/ 198440 w 4895956"/>
                <a:gd name="connsiteY3" fmla="*/ 5614984 h 6842182"/>
                <a:gd name="connsiteX4" fmla="*/ 33338 w 4895956"/>
                <a:gd name="connsiteY4" fmla="*/ 5934074 h 6842182"/>
                <a:gd name="connsiteX5" fmla="*/ 0 w 4895956"/>
                <a:gd name="connsiteY5" fmla="*/ 6249966 h 6842182"/>
                <a:gd name="connsiteX6" fmla="*/ 39718 w 4895956"/>
                <a:gd name="connsiteY6" fmla="*/ 6650068 h 6842182"/>
                <a:gd name="connsiteX7" fmla="*/ 325470 w 4895956"/>
                <a:gd name="connsiteY7" fmla="*/ 6731008 h 6842182"/>
                <a:gd name="connsiteX8" fmla="*/ 361982 w 4895956"/>
                <a:gd name="connsiteY8" fmla="*/ 6797708 h 6842182"/>
                <a:gd name="connsiteX9" fmla="*/ 520764 w 4895956"/>
                <a:gd name="connsiteY9" fmla="*/ 6842182 h 6842182"/>
                <a:gd name="connsiteX10" fmla="*/ 946216 w 4895956"/>
                <a:gd name="connsiteY10" fmla="*/ 6773920 h 6842182"/>
                <a:gd name="connsiteX11" fmla="*/ 884302 w 4895956"/>
                <a:gd name="connsiteY11" fmla="*/ 5861100 h 6842182"/>
                <a:gd name="connsiteX12" fmla="*/ 1044638 w 4895956"/>
                <a:gd name="connsiteY12" fmla="*/ 5870622 h 6842182"/>
                <a:gd name="connsiteX13" fmla="*/ 1752638 w 4895956"/>
                <a:gd name="connsiteY13" fmla="*/ 6369100 h 6842182"/>
                <a:gd name="connsiteX14" fmla="*/ 2266849 w 4895956"/>
                <a:gd name="connsiteY14" fmla="*/ 5923934 h 6842182"/>
                <a:gd name="connsiteX15" fmla="*/ 2113034 w 4895956"/>
                <a:gd name="connsiteY15" fmla="*/ 5461042 h 6842182"/>
                <a:gd name="connsiteX16" fmla="*/ 2178772 w 4895956"/>
                <a:gd name="connsiteY16" fmla="*/ 5221232 h 6842182"/>
                <a:gd name="connsiteX17" fmla="*/ 2195633 w 4895956"/>
                <a:gd name="connsiteY17" fmla="*/ 5229823 h 6842182"/>
                <a:gd name="connsiteX18" fmla="*/ 2287709 w 4895956"/>
                <a:gd name="connsiteY18" fmla="*/ 5015529 h 6842182"/>
                <a:gd name="connsiteX19" fmla="*/ 3260798 w 4895956"/>
                <a:gd name="connsiteY19" fmla="*/ 5134014 h 6842182"/>
                <a:gd name="connsiteX20" fmla="*/ 3287147 w 4895956"/>
                <a:gd name="connsiteY20" fmla="*/ 6077736 h 6842182"/>
                <a:gd name="connsiteX21" fmla="*/ 4114878 w 4895956"/>
                <a:gd name="connsiteY21" fmla="*/ 6137322 h 6842182"/>
                <a:gd name="connsiteX22" fmla="*/ 4070699 w 4895956"/>
                <a:gd name="connsiteY22" fmla="*/ 5601616 h 6842182"/>
                <a:gd name="connsiteX23" fmla="*/ 4264687 w 4895956"/>
                <a:gd name="connsiteY23" fmla="*/ 5290417 h 6842182"/>
                <a:gd name="connsiteX24" fmla="*/ 4272267 w 4895956"/>
                <a:gd name="connsiteY24" fmla="*/ 5284420 h 6842182"/>
                <a:gd name="connsiteX25" fmla="*/ 4749816 w 4895956"/>
                <a:gd name="connsiteY25" fmla="*/ 4597436 h 6842182"/>
                <a:gd name="connsiteX26" fmla="*/ 4819756 w 4895956"/>
                <a:gd name="connsiteY26" fmla="*/ 4626036 h 6842182"/>
                <a:gd name="connsiteX27" fmla="*/ 4895956 w 4895956"/>
                <a:gd name="connsiteY27" fmla="*/ 4410136 h 6842182"/>
                <a:gd name="connsiteX28" fmla="*/ 4702355 w 4895956"/>
                <a:gd name="connsiteY28" fmla="*/ 4235968 h 6842182"/>
                <a:gd name="connsiteX29" fmla="*/ 4186401 w 4895956"/>
                <a:gd name="connsiteY29" fmla="*/ 3966057 h 6842182"/>
                <a:gd name="connsiteX30" fmla="*/ 3814914 w 4895956"/>
                <a:gd name="connsiteY30" fmla="*/ 3867621 h 6842182"/>
                <a:gd name="connsiteX31" fmla="*/ 3762525 w 4895956"/>
                <a:gd name="connsiteY31" fmla="*/ 3629466 h 6842182"/>
                <a:gd name="connsiteX32" fmla="*/ 3532332 w 4895956"/>
                <a:gd name="connsiteY32" fmla="*/ 3334154 h 6842182"/>
                <a:gd name="connsiteX33" fmla="*/ 3300550 w 4895956"/>
                <a:gd name="connsiteY33" fmla="*/ 3404015 h 6842182"/>
                <a:gd name="connsiteX34" fmla="*/ 3130682 w 4895956"/>
                <a:gd name="connsiteY34" fmla="*/ 3342095 h 6842182"/>
                <a:gd name="connsiteX35" fmla="*/ 3264077 w 4895956"/>
                <a:gd name="connsiteY35" fmla="*/ 3110636 h 6842182"/>
                <a:gd name="connsiteX36" fmla="*/ 3230699 w 4895956"/>
                <a:gd name="connsiteY36" fmla="*/ 2961049 h 6842182"/>
                <a:gd name="connsiteX37" fmla="*/ 3248161 w 4895956"/>
                <a:gd name="connsiteY37" fmla="*/ 2800691 h 6842182"/>
                <a:gd name="connsiteX38" fmla="*/ 3356114 w 4895956"/>
                <a:gd name="connsiteY38" fmla="*/ 2734007 h 6842182"/>
                <a:gd name="connsiteX39" fmla="*/ 3472004 w 4895956"/>
                <a:gd name="connsiteY39" fmla="*/ 2533957 h 6842182"/>
                <a:gd name="connsiteX40" fmla="*/ 3551382 w 4895956"/>
                <a:gd name="connsiteY40" fmla="*/ 2445046 h 6842182"/>
                <a:gd name="connsiteX41" fmla="*/ 3611708 w 4895956"/>
                <a:gd name="connsiteY41" fmla="*/ 2324381 h 6842182"/>
                <a:gd name="connsiteX42" fmla="*/ 3530742 w 4895956"/>
                <a:gd name="connsiteY42" fmla="*/ 2227532 h 6842182"/>
                <a:gd name="connsiteX43" fmla="*/ 3567255 w 4895956"/>
                <a:gd name="connsiteY43" fmla="*/ 2049708 h 6842182"/>
                <a:gd name="connsiteX44" fmla="*/ 3824436 w 4895956"/>
                <a:gd name="connsiteY44" fmla="*/ 1608326 h 6842182"/>
                <a:gd name="connsiteX45" fmla="*/ 3822848 w 4895956"/>
                <a:gd name="connsiteY45" fmla="*/ 1541642 h 6842182"/>
                <a:gd name="connsiteX46" fmla="*/ 3606941 w 4895956"/>
                <a:gd name="connsiteY46" fmla="*/ 1251093 h 6842182"/>
                <a:gd name="connsiteX47" fmla="*/ 3727594 w 4895956"/>
                <a:gd name="connsiteY47" fmla="*/ 1100260 h 6842182"/>
                <a:gd name="connsiteX48" fmla="*/ 3589477 w 4895956"/>
                <a:gd name="connsiteY48" fmla="*/ 928789 h 6842182"/>
                <a:gd name="connsiteX49" fmla="*/ 3679967 w 4895956"/>
                <a:gd name="connsiteY49" fmla="*/ 820826 h 6842182"/>
                <a:gd name="connsiteX50" fmla="*/ 3827650 w 4895956"/>
                <a:gd name="connsiteY50" fmla="*/ 617086 h 6842182"/>
                <a:gd name="connsiteX51" fmla="*/ 4026315 w 4895956"/>
                <a:gd name="connsiteY51" fmla="*/ 190592 h 6842182"/>
                <a:gd name="connsiteX52" fmla="*/ 3524505 w 4895956"/>
                <a:gd name="connsiteY52" fmla="*/ 389422 h 6842182"/>
                <a:gd name="connsiteX53" fmla="*/ 3408440 w 4895956"/>
                <a:gd name="connsiteY53" fmla="*/ 411170 h 6842182"/>
                <a:gd name="connsiteX54" fmla="*/ 3412899 w 4895956"/>
                <a:gd name="connsiteY54" fmla="*/ 420915 h 6842182"/>
                <a:gd name="connsiteX55" fmla="*/ 3212476 w 4895956"/>
                <a:gd name="connsiteY55" fmla="*/ 556410 h 6842182"/>
                <a:gd name="connsiteX56" fmla="*/ 3188444 w 4895956"/>
                <a:gd name="connsiteY56" fmla="*/ 603785 h 6842182"/>
                <a:gd name="connsiteX57" fmla="*/ 2878661 w 4895956"/>
                <a:gd name="connsiteY57" fmla="*/ 687231 h 6842182"/>
                <a:gd name="connsiteX58" fmla="*/ 2487686 w 4895956"/>
                <a:gd name="connsiteY58" fmla="*/ 1125574 h 6842182"/>
                <a:gd name="connsiteX59" fmla="*/ 2360686 w 4895956"/>
                <a:gd name="connsiteY59" fmla="*/ 1355786 h 6842182"/>
                <a:gd name="connsiteX60" fmla="*/ 2286106 w 4895956"/>
                <a:gd name="connsiteY60" fmla="*/ 1393886 h 6842182"/>
                <a:gd name="connsiteX61" fmla="*/ 2355956 w 4895956"/>
                <a:gd name="connsiteY61" fmla="*/ 1755836 h 6842182"/>
                <a:gd name="connsiteX62" fmla="*/ 2330556 w 4895956"/>
                <a:gd name="connsiteY62" fmla="*/ 1832036 h 6842182"/>
                <a:gd name="connsiteX63" fmla="*/ 2355956 w 4895956"/>
                <a:gd name="connsiteY63" fmla="*/ 1933636 h 6842182"/>
                <a:gd name="connsiteX64" fmla="*/ 2260706 w 4895956"/>
                <a:gd name="connsiteY64" fmla="*/ 2028886 h 6842182"/>
                <a:gd name="connsiteX65" fmla="*/ 2209906 w 4895956"/>
                <a:gd name="connsiteY65" fmla="*/ 2232086 h 6842182"/>
                <a:gd name="connsiteX66" fmla="*/ 1981306 w 4895956"/>
                <a:gd name="connsiteY66" fmla="*/ 2340036 h 6842182"/>
                <a:gd name="connsiteX67" fmla="*/ 1962256 w 4895956"/>
                <a:gd name="connsiteY67" fmla="*/ 2632136 h 6842182"/>
                <a:gd name="connsiteX68" fmla="*/ 2038456 w 4895956"/>
                <a:gd name="connsiteY68" fmla="*/ 2708336 h 6842182"/>
                <a:gd name="connsiteX69" fmla="*/ 2006706 w 4895956"/>
                <a:gd name="connsiteY69" fmla="*/ 2759136 h 6842182"/>
                <a:gd name="connsiteX70" fmla="*/ 1809856 w 4895956"/>
                <a:gd name="connsiteY70" fmla="*/ 2784536 h 6842182"/>
                <a:gd name="connsiteX71" fmla="*/ 1651106 w 4895956"/>
                <a:gd name="connsiteY71" fmla="*/ 2975036 h 6842182"/>
                <a:gd name="connsiteX72" fmla="*/ 1530456 w 4895956"/>
                <a:gd name="connsiteY72" fmla="*/ 2898836 h 6842182"/>
                <a:gd name="connsiteX73" fmla="*/ 1435206 w 4895956"/>
                <a:gd name="connsiteY73" fmla="*/ 2822636 h 6842182"/>
                <a:gd name="connsiteX74" fmla="*/ 1289156 w 4895956"/>
                <a:gd name="connsiteY74" fmla="*/ 2581336 h 6842182"/>
                <a:gd name="connsiteX75" fmla="*/ 1200256 w 4895956"/>
                <a:gd name="connsiteY75" fmla="*/ 2479736 h 6842182"/>
                <a:gd name="connsiteX76" fmla="*/ 1295506 w 4895956"/>
                <a:gd name="connsiteY76" fmla="*/ 2282886 h 6842182"/>
                <a:gd name="connsiteX77" fmla="*/ 1143106 w 4895956"/>
                <a:gd name="connsiteY77" fmla="*/ 2270186 h 6842182"/>
                <a:gd name="connsiteX78" fmla="*/ 1187556 w 4895956"/>
                <a:gd name="connsiteY78" fmla="*/ 2149536 h 6842182"/>
                <a:gd name="connsiteX79" fmla="*/ 1041506 w 4895956"/>
                <a:gd name="connsiteY79" fmla="*/ 2066986 h 6842182"/>
                <a:gd name="connsiteX80" fmla="*/ 965306 w 4895956"/>
                <a:gd name="connsiteY80" fmla="*/ 2098736 h 6842182"/>
                <a:gd name="connsiteX81" fmla="*/ 851006 w 4895956"/>
                <a:gd name="connsiteY81" fmla="*/ 2174936 h 6842182"/>
                <a:gd name="connsiteX82" fmla="*/ 806556 w 4895956"/>
                <a:gd name="connsiteY82" fmla="*/ 2359086 h 6842182"/>
                <a:gd name="connsiteX83" fmla="*/ 819256 w 4895956"/>
                <a:gd name="connsiteY83" fmla="*/ 2441636 h 6842182"/>
                <a:gd name="connsiteX84" fmla="*/ 666856 w 4895956"/>
                <a:gd name="connsiteY84" fmla="*/ 2581336 h 6842182"/>
                <a:gd name="connsiteX85" fmla="*/ 520806 w 4895956"/>
                <a:gd name="connsiteY85" fmla="*/ 2784536 h 6842182"/>
                <a:gd name="connsiteX86" fmla="*/ 520806 w 4895956"/>
                <a:gd name="connsiteY86" fmla="*/ 3000436 h 6842182"/>
                <a:gd name="connsiteX87" fmla="*/ 743056 w 4895956"/>
                <a:gd name="connsiteY87" fmla="*/ 3190936 h 6842182"/>
                <a:gd name="connsiteX88" fmla="*/ 895456 w 4895956"/>
                <a:gd name="connsiteY88" fmla="*/ 3171886 h 6842182"/>
                <a:gd name="connsiteX89" fmla="*/ 946256 w 4895956"/>
                <a:gd name="connsiteY89" fmla="*/ 3317936 h 6842182"/>
                <a:gd name="connsiteX90" fmla="*/ 1022456 w 4895956"/>
                <a:gd name="connsiteY90" fmla="*/ 3495736 h 6842182"/>
                <a:gd name="connsiteX91" fmla="*/ 1174856 w 4895956"/>
                <a:gd name="connsiteY91" fmla="*/ 3629086 h 6842182"/>
                <a:gd name="connsiteX92" fmla="*/ 1251056 w 4895956"/>
                <a:gd name="connsiteY92" fmla="*/ 3864036 h 6842182"/>
                <a:gd name="connsiteX93" fmla="*/ 984356 w 4895956"/>
                <a:gd name="connsiteY93" fmla="*/ 3832286 h 6842182"/>
                <a:gd name="connsiteX94" fmla="*/ 647806 w 4895956"/>
                <a:gd name="connsiteY94" fmla="*/ 3838636 h 6842182"/>
                <a:gd name="connsiteX95" fmla="*/ 628756 w 4895956"/>
                <a:gd name="connsiteY95" fmla="*/ 4054536 h 6842182"/>
                <a:gd name="connsiteX96" fmla="*/ 609706 w 4895956"/>
                <a:gd name="connsiteY96" fmla="*/ 4314886 h 6842182"/>
                <a:gd name="connsiteX97" fmla="*/ 622406 w 4895956"/>
                <a:gd name="connsiteY97" fmla="*/ 4518086 h 6842182"/>
                <a:gd name="connsiteX98" fmla="*/ 679556 w 4895956"/>
                <a:gd name="connsiteY98" fmla="*/ 4556186 h 6842182"/>
                <a:gd name="connsiteX99" fmla="*/ 812906 w 4895956"/>
                <a:gd name="connsiteY99" fmla="*/ 4670486 h 6842182"/>
                <a:gd name="connsiteX100" fmla="*/ 841416 w 4895956"/>
                <a:gd name="connsiteY100" fmla="*/ 4779976 h 6842182"/>
                <a:gd name="connsiteX0" fmla="*/ 841416 w 4895956"/>
                <a:gd name="connsiteY0" fmla="*/ 4390554 h 6452760"/>
                <a:gd name="connsiteX1" fmla="*/ 469970 w 4895956"/>
                <a:gd name="connsiteY1" fmla="*/ 4749356 h 6452760"/>
                <a:gd name="connsiteX2" fmla="*/ 493750 w 4895956"/>
                <a:gd name="connsiteY2" fmla="*/ 5035084 h 6452760"/>
                <a:gd name="connsiteX3" fmla="*/ 198440 w 4895956"/>
                <a:gd name="connsiteY3" fmla="*/ 5225562 h 6452760"/>
                <a:gd name="connsiteX4" fmla="*/ 33338 w 4895956"/>
                <a:gd name="connsiteY4" fmla="*/ 5544652 h 6452760"/>
                <a:gd name="connsiteX5" fmla="*/ 0 w 4895956"/>
                <a:gd name="connsiteY5" fmla="*/ 5860544 h 6452760"/>
                <a:gd name="connsiteX6" fmla="*/ 39718 w 4895956"/>
                <a:gd name="connsiteY6" fmla="*/ 6260646 h 6452760"/>
                <a:gd name="connsiteX7" fmla="*/ 325470 w 4895956"/>
                <a:gd name="connsiteY7" fmla="*/ 6341586 h 6452760"/>
                <a:gd name="connsiteX8" fmla="*/ 361982 w 4895956"/>
                <a:gd name="connsiteY8" fmla="*/ 6408286 h 6452760"/>
                <a:gd name="connsiteX9" fmla="*/ 520764 w 4895956"/>
                <a:gd name="connsiteY9" fmla="*/ 6452760 h 6452760"/>
                <a:gd name="connsiteX10" fmla="*/ 946216 w 4895956"/>
                <a:gd name="connsiteY10" fmla="*/ 6384498 h 6452760"/>
                <a:gd name="connsiteX11" fmla="*/ 884302 w 4895956"/>
                <a:gd name="connsiteY11" fmla="*/ 5471678 h 6452760"/>
                <a:gd name="connsiteX12" fmla="*/ 1044638 w 4895956"/>
                <a:gd name="connsiteY12" fmla="*/ 5481200 h 6452760"/>
                <a:gd name="connsiteX13" fmla="*/ 1752638 w 4895956"/>
                <a:gd name="connsiteY13" fmla="*/ 5979678 h 6452760"/>
                <a:gd name="connsiteX14" fmla="*/ 2266849 w 4895956"/>
                <a:gd name="connsiteY14" fmla="*/ 5534512 h 6452760"/>
                <a:gd name="connsiteX15" fmla="*/ 2113034 w 4895956"/>
                <a:gd name="connsiteY15" fmla="*/ 5071620 h 6452760"/>
                <a:gd name="connsiteX16" fmla="*/ 2178772 w 4895956"/>
                <a:gd name="connsiteY16" fmla="*/ 4831810 h 6452760"/>
                <a:gd name="connsiteX17" fmla="*/ 2195633 w 4895956"/>
                <a:gd name="connsiteY17" fmla="*/ 4840401 h 6452760"/>
                <a:gd name="connsiteX18" fmla="*/ 2287709 w 4895956"/>
                <a:gd name="connsiteY18" fmla="*/ 4626107 h 6452760"/>
                <a:gd name="connsiteX19" fmla="*/ 3260798 w 4895956"/>
                <a:gd name="connsiteY19" fmla="*/ 4744592 h 6452760"/>
                <a:gd name="connsiteX20" fmla="*/ 3287147 w 4895956"/>
                <a:gd name="connsiteY20" fmla="*/ 5688314 h 6452760"/>
                <a:gd name="connsiteX21" fmla="*/ 4114878 w 4895956"/>
                <a:gd name="connsiteY21" fmla="*/ 5747900 h 6452760"/>
                <a:gd name="connsiteX22" fmla="*/ 4070699 w 4895956"/>
                <a:gd name="connsiteY22" fmla="*/ 5212194 h 6452760"/>
                <a:gd name="connsiteX23" fmla="*/ 4264687 w 4895956"/>
                <a:gd name="connsiteY23" fmla="*/ 4900995 h 6452760"/>
                <a:gd name="connsiteX24" fmla="*/ 4272267 w 4895956"/>
                <a:gd name="connsiteY24" fmla="*/ 4894998 h 6452760"/>
                <a:gd name="connsiteX25" fmla="*/ 4749816 w 4895956"/>
                <a:gd name="connsiteY25" fmla="*/ 4208014 h 6452760"/>
                <a:gd name="connsiteX26" fmla="*/ 4819756 w 4895956"/>
                <a:gd name="connsiteY26" fmla="*/ 4236614 h 6452760"/>
                <a:gd name="connsiteX27" fmla="*/ 4895956 w 4895956"/>
                <a:gd name="connsiteY27" fmla="*/ 4020714 h 6452760"/>
                <a:gd name="connsiteX28" fmla="*/ 4702355 w 4895956"/>
                <a:gd name="connsiteY28" fmla="*/ 3846546 h 6452760"/>
                <a:gd name="connsiteX29" fmla="*/ 4186401 w 4895956"/>
                <a:gd name="connsiteY29" fmla="*/ 3576635 h 6452760"/>
                <a:gd name="connsiteX30" fmla="*/ 3814914 w 4895956"/>
                <a:gd name="connsiteY30" fmla="*/ 3478199 h 6452760"/>
                <a:gd name="connsiteX31" fmla="*/ 3762525 w 4895956"/>
                <a:gd name="connsiteY31" fmla="*/ 3240044 h 6452760"/>
                <a:gd name="connsiteX32" fmla="*/ 3532332 w 4895956"/>
                <a:gd name="connsiteY32" fmla="*/ 2944732 h 6452760"/>
                <a:gd name="connsiteX33" fmla="*/ 3300550 w 4895956"/>
                <a:gd name="connsiteY33" fmla="*/ 3014593 h 6452760"/>
                <a:gd name="connsiteX34" fmla="*/ 3130682 w 4895956"/>
                <a:gd name="connsiteY34" fmla="*/ 2952673 h 6452760"/>
                <a:gd name="connsiteX35" fmla="*/ 3264077 w 4895956"/>
                <a:gd name="connsiteY35" fmla="*/ 2721214 h 6452760"/>
                <a:gd name="connsiteX36" fmla="*/ 3230699 w 4895956"/>
                <a:gd name="connsiteY36" fmla="*/ 2571627 h 6452760"/>
                <a:gd name="connsiteX37" fmla="*/ 3248161 w 4895956"/>
                <a:gd name="connsiteY37" fmla="*/ 2411269 h 6452760"/>
                <a:gd name="connsiteX38" fmla="*/ 3356114 w 4895956"/>
                <a:gd name="connsiteY38" fmla="*/ 2344585 h 6452760"/>
                <a:gd name="connsiteX39" fmla="*/ 3472004 w 4895956"/>
                <a:gd name="connsiteY39" fmla="*/ 2144535 h 6452760"/>
                <a:gd name="connsiteX40" fmla="*/ 3551382 w 4895956"/>
                <a:gd name="connsiteY40" fmla="*/ 2055624 h 6452760"/>
                <a:gd name="connsiteX41" fmla="*/ 3611708 w 4895956"/>
                <a:gd name="connsiteY41" fmla="*/ 1934959 h 6452760"/>
                <a:gd name="connsiteX42" fmla="*/ 3530742 w 4895956"/>
                <a:gd name="connsiteY42" fmla="*/ 1838110 h 6452760"/>
                <a:gd name="connsiteX43" fmla="*/ 3567255 w 4895956"/>
                <a:gd name="connsiteY43" fmla="*/ 1660286 h 6452760"/>
                <a:gd name="connsiteX44" fmla="*/ 3824436 w 4895956"/>
                <a:gd name="connsiteY44" fmla="*/ 1218904 h 6452760"/>
                <a:gd name="connsiteX45" fmla="*/ 3822848 w 4895956"/>
                <a:gd name="connsiteY45" fmla="*/ 1152220 h 6452760"/>
                <a:gd name="connsiteX46" fmla="*/ 3606941 w 4895956"/>
                <a:gd name="connsiteY46" fmla="*/ 861671 h 6452760"/>
                <a:gd name="connsiteX47" fmla="*/ 3727594 w 4895956"/>
                <a:gd name="connsiteY47" fmla="*/ 710838 h 6452760"/>
                <a:gd name="connsiteX48" fmla="*/ 3589477 w 4895956"/>
                <a:gd name="connsiteY48" fmla="*/ 539367 h 6452760"/>
                <a:gd name="connsiteX49" fmla="*/ 3679967 w 4895956"/>
                <a:gd name="connsiteY49" fmla="*/ 431404 h 6452760"/>
                <a:gd name="connsiteX50" fmla="*/ 3827650 w 4895956"/>
                <a:gd name="connsiteY50" fmla="*/ 227664 h 6452760"/>
                <a:gd name="connsiteX51" fmla="*/ 3524505 w 4895956"/>
                <a:gd name="connsiteY51" fmla="*/ 0 h 6452760"/>
                <a:gd name="connsiteX52" fmla="*/ 3408440 w 4895956"/>
                <a:gd name="connsiteY52" fmla="*/ 21748 h 6452760"/>
                <a:gd name="connsiteX53" fmla="*/ 3412899 w 4895956"/>
                <a:gd name="connsiteY53" fmla="*/ 31493 h 6452760"/>
                <a:gd name="connsiteX54" fmla="*/ 3212476 w 4895956"/>
                <a:gd name="connsiteY54" fmla="*/ 166988 h 6452760"/>
                <a:gd name="connsiteX55" fmla="*/ 3188444 w 4895956"/>
                <a:gd name="connsiteY55" fmla="*/ 214363 h 6452760"/>
                <a:gd name="connsiteX56" fmla="*/ 2878661 w 4895956"/>
                <a:gd name="connsiteY56" fmla="*/ 297809 h 6452760"/>
                <a:gd name="connsiteX57" fmla="*/ 2487686 w 4895956"/>
                <a:gd name="connsiteY57" fmla="*/ 736152 h 6452760"/>
                <a:gd name="connsiteX58" fmla="*/ 2360686 w 4895956"/>
                <a:gd name="connsiteY58" fmla="*/ 966364 h 6452760"/>
                <a:gd name="connsiteX59" fmla="*/ 2286106 w 4895956"/>
                <a:gd name="connsiteY59" fmla="*/ 1004464 h 6452760"/>
                <a:gd name="connsiteX60" fmla="*/ 2355956 w 4895956"/>
                <a:gd name="connsiteY60" fmla="*/ 1366414 h 6452760"/>
                <a:gd name="connsiteX61" fmla="*/ 2330556 w 4895956"/>
                <a:gd name="connsiteY61" fmla="*/ 1442614 h 6452760"/>
                <a:gd name="connsiteX62" fmla="*/ 2355956 w 4895956"/>
                <a:gd name="connsiteY62" fmla="*/ 1544214 h 6452760"/>
                <a:gd name="connsiteX63" fmla="*/ 2260706 w 4895956"/>
                <a:gd name="connsiteY63" fmla="*/ 1639464 h 6452760"/>
                <a:gd name="connsiteX64" fmla="*/ 2209906 w 4895956"/>
                <a:gd name="connsiteY64" fmla="*/ 1842664 h 6452760"/>
                <a:gd name="connsiteX65" fmla="*/ 1981306 w 4895956"/>
                <a:gd name="connsiteY65" fmla="*/ 1950614 h 6452760"/>
                <a:gd name="connsiteX66" fmla="*/ 1962256 w 4895956"/>
                <a:gd name="connsiteY66" fmla="*/ 2242714 h 6452760"/>
                <a:gd name="connsiteX67" fmla="*/ 2038456 w 4895956"/>
                <a:gd name="connsiteY67" fmla="*/ 2318914 h 6452760"/>
                <a:gd name="connsiteX68" fmla="*/ 2006706 w 4895956"/>
                <a:gd name="connsiteY68" fmla="*/ 2369714 h 6452760"/>
                <a:gd name="connsiteX69" fmla="*/ 1809856 w 4895956"/>
                <a:gd name="connsiteY69" fmla="*/ 2395114 h 6452760"/>
                <a:gd name="connsiteX70" fmla="*/ 1651106 w 4895956"/>
                <a:gd name="connsiteY70" fmla="*/ 2585614 h 6452760"/>
                <a:gd name="connsiteX71" fmla="*/ 1530456 w 4895956"/>
                <a:gd name="connsiteY71" fmla="*/ 2509414 h 6452760"/>
                <a:gd name="connsiteX72" fmla="*/ 1435206 w 4895956"/>
                <a:gd name="connsiteY72" fmla="*/ 2433214 h 6452760"/>
                <a:gd name="connsiteX73" fmla="*/ 1289156 w 4895956"/>
                <a:gd name="connsiteY73" fmla="*/ 2191914 h 6452760"/>
                <a:gd name="connsiteX74" fmla="*/ 1200256 w 4895956"/>
                <a:gd name="connsiteY74" fmla="*/ 2090314 h 6452760"/>
                <a:gd name="connsiteX75" fmla="*/ 1295506 w 4895956"/>
                <a:gd name="connsiteY75" fmla="*/ 1893464 h 6452760"/>
                <a:gd name="connsiteX76" fmla="*/ 1143106 w 4895956"/>
                <a:gd name="connsiteY76" fmla="*/ 1880764 h 6452760"/>
                <a:gd name="connsiteX77" fmla="*/ 1187556 w 4895956"/>
                <a:gd name="connsiteY77" fmla="*/ 1760114 h 6452760"/>
                <a:gd name="connsiteX78" fmla="*/ 1041506 w 4895956"/>
                <a:gd name="connsiteY78" fmla="*/ 1677564 h 6452760"/>
                <a:gd name="connsiteX79" fmla="*/ 965306 w 4895956"/>
                <a:gd name="connsiteY79" fmla="*/ 1709314 h 6452760"/>
                <a:gd name="connsiteX80" fmla="*/ 851006 w 4895956"/>
                <a:gd name="connsiteY80" fmla="*/ 1785514 h 6452760"/>
                <a:gd name="connsiteX81" fmla="*/ 806556 w 4895956"/>
                <a:gd name="connsiteY81" fmla="*/ 1969664 h 6452760"/>
                <a:gd name="connsiteX82" fmla="*/ 819256 w 4895956"/>
                <a:gd name="connsiteY82" fmla="*/ 2052214 h 6452760"/>
                <a:gd name="connsiteX83" fmla="*/ 666856 w 4895956"/>
                <a:gd name="connsiteY83" fmla="*/ 2191914 h 6452760"/>
                <a:gd name="connsiteX84" fmla="*/ 520806 w 4895956"/>
                <a:gd name="connsiteY84" fmla="*/ 2395114 h 6452760"/>
                <a:gd name="connsiteX85" fmla="*/ 520806 w 4895956"/>
                <a:gd name="connsiteY85" fmla="*/ 2611014 h 6452760"/>
                <a:gd name="connsiteX86" fmla="*/ 743056 w 4895956"/>
                <a:gd name="connsiteY86" fmla="*/ 2801514 h 6452760"/>
                <a:gd name="connsiteX87" fmla="*/ 895456 w 4895956"/>
                <a:gd name="connsiteY87" fmla="*/ 2782464 h 6452760"/>
                <a:gd name="connsiteX88" fmla="*/ 946256 w 4895956"/>
                <a:gd name="connsiteY88" fmla="*/ 2928514 h 6452760"/>
                <a:gd name="connsiteX89" fmla="*/ 1022456 w 4895956"/>
                <a:gd name="connsiteY89" fmla="*/ 3106314 h 6452760"/>
                <a:gd name="connsiteX90" fmla="*/ 1174856 w 4895956"/>
                <a:gd name="connsiteY90" fmla="*/ 3239664 h 6452760"/>
                <a:gd name="connsiteX91" fmla="*/ 1251056 w 4895956"/>
                <a:gd name="connsiteY91" fmla="*/ 3474614 h 6452760"/>
                <a:gd name="connsiteX92" fmla="*/ 984356 w 4895956"/>
                <a:gd name="connsiteY92" fmla="*/ 3442864 h 6452760"/>
                <a:gd name="connsiteX93" fmla="*/ 647806 w 4895956"/>
                <a:gd name="connsiteY93" fmla="*/ 3449214 h 6452760"/>
                <a:gd name="connsiteX94" fmla="*/ 628756 w 4895956"/>
                <a:gd name="connsiteY94" fmla="*/ 3665114 h 6452760"/>
                <a:gd name="connsiteX95" fmla="*/ 609706 w 4895956"/>
                <a:gd name="connsiteY95" fmla="*/ 3925464 h 6452760"/>
                <a:gd name="connsiteX96" fmla="*/ 622406 w 4895956"/>
                <a:gd name="connsiteY96" fmla="*/ 4128664 h 6452760"/>
                <a:gd name="connsiteX97" fmla="*/ 679556 w 4895956"/>
                <a:gd name="connsiteY97" fmla="*/ 4166764 h 6452760"/>
                <a:gd name="connsiteX98" fmla="*/ 812906 w 4895956"/>
                <a:gd name="connsiteY98" fmla="*/ 4281064 h 6452760"/>
                <a:gd name="connsiteX99" fmla="*/ 841416 w 4895956"/>
                <a:gd name="connsiteY99" fmla="*/ 4390554 h 6452760"/>
                <a:gd name="connsiteX0" fmla="*/ 841416 w 4895956"/>
                <a:gd name="connsiteY0" fmla="*/ 4390554 h 6452760"/>
                <a:gd name="connsiteX1" fmla="*/ 469970 w 4895956"/>
                <a:gd name="connsiteY1" fmla="*/ 4749356 h 6452760"/>
                <a:gd name="connsiteX2" fmla="*/ 493750 w 4895956"/>
                <a:gd name="connsiteY2" fmla="*/ 5035084 h 6452760"/>
                <a:gd name="connsiteX3" fmla="*/ 198440 w 4895956"/>
                <a:gd name="connsiteY3" fmla="*/ 5225562 h 6452760"/>
                <a:gd name="connsiteX4" fmla="*/ 33338 w 4895956"/>
                <a:gd name="connsiteY4" fmla="*/ 5544652 h 6452760"/>
                <a:gd name="connsiteX5" fmla="*/ 0 w 4895956"/>
                <a:gd name="connsiteY5" fmla="*/ 5860544 h 6452760"/>
                <a:gd name="connsiteX6" fmla="*/ 39718 w 4895956"/>
                <a:gd name="connsiteY6" fmla="*/ 6260646 h 6452760"/>
                <a:gd name="connsiteX7" fmla="*/ 325470 w 4895956"/>
                <a:gd name="connsiteY7" fmla="*/ 6341586 h 6452760"/>
                <a:gd name="connsiteX8" fmla="*/ 361982 w 4895956"/>
                <a:gd name="connsiteY8" fmla="*/ 6408286 h 6452760"/>
                <a:gd name="connsiteX9" fmla="*/ 520764 w 4895956"/>
                <a:gd name="connsiteY9" fmla="*/ 6452760 h 6452760"/>
                <a:gd name="connsiteX10" fmla="*/ 946216 w 4895956"/>
                <a:gd name="connsiteY10" fmla="*/ 6384498 h 6452760"/>
                <a:gd name="connsiteX11" fmla="*/ 884302 w 4895956"/>
                <a:gd name="connsiteY11" fmla="*/ 5471678 h 6452760"/>
                <a:gd name="connsiteX12" fmla="*/ 1044638 w 4895956"/>
                <a:gd name="connsiteY12" fmla="*/ 5481200 h 6452760"/>
                <a:gd name="connsiteX13" fmla="*/ 1752638 w 4895956"/>
                <a:gd name="connsiteY13" fmla="*/ 5979678 h 6452760"/>
                <a:gd name="connsiteX14" fmla="*/ 2266849 w 4895956"/>
                <a:gd name="connsiteY14" fmla="*/ 5534512 h 6452760"/>
                <a:gd name="connsiteX15" fmla="*/ 2113034 w 4895956"/>
                <a:gd name="connsiteY15" fmla="*/ 5071620 h 6452760"/>
                <a:gd name="connsiteX16" fmla="*/ 2178772 w 4895956"/>
                <a:gd name="connsiteY16" fmla="*/ 4831810 h 6452760"/>
                <a:gd name="connsiteX17" fmla="*/ 2195633 w 4895956"/>
                <a:gd name="connsiteY17" fmla="*/ 4840401 h 6452760"/>
                <a:gd name="connsiteX18" fmla="*/ 2287709 w 4895956"/>
                <a:gd name="connsiteY18" fmla="*/ 4626107 h 6452760"/>
                <a:gd name="connsiteX19" fmla="*/ 3260798 w 4895956"/>
                <a:gd name="connsiteY19" fmla="*/ 4744592 h 6452760"/>
                <a:gd name="connsiteX20" fmla="*/ 3287147 w 4895956"/>
                <a:gd name="connsiteY20" fmla="*/ 5688314 h 6452760"/>
                <a:gd name="connsiteX21" fmla="*/ 4114878 w 4895956"/>
                <a:gd name="connsiteY21" fmla="*/ 5747900 h 6452760"/>
                <a:gd name="connsiteX22" fmla="*/ 4070699 w 4895956"/>
                <a:gd name="connsiteY22" fmla="*/ 5212194 h 6452760"/>
                <a:gd name="connsiteX23" fmla="*/ 4264687 w 4895956"/>
                <a:gd name="connsiteY23" fmla="*/ 4900995 h 6452760"/>
                <a:gd name="connsiteX24" fmla="*/ 4272267 w 4895956"/>
                <a:gd name="connsiteY24" fmla="*/ 4894998 h 6452760"/>
                <a:gd name="connsiteX25" fmla="*/ 4749816 w 4895956"/>
                <a:gd name="connsiteY25" fmla="*/ 4208014 h 6452760"/>
                <a:gd name="connsiteX26" fmla="*/ 4819756 w 4895956"/>
                <a:gd name="connsiteY26" fmla="*/ 4236614 h 6452760"/>
                <a:gd name="connsiteX27" fmla="*/ 4895956 w 4895956"/>
                <a:gd name="connsiteY27" fmla="*/ 4020714 h 6452760"/>
                <a:gd name="connsiteX28" fmla="*/ 4702355 w 4895956"/>
                <a:gd name="connsiteY28" fmla="*/ 3846546 h 6452760"/>
                <a:gd name="connsiteX29" fmla="*/ 4186401 w 4895956"/>
                <a:gd name="connsiteY29" fmla="*/ 3576635 h 6452760"/>
                <a:gd name="connsiteX30" fmla="*/ 3814914 w 4895956"/>
                <a:gd name="connsiteY30" fmla="*/ 3478199 h 6452760"/>
                <a:gd name="connsiteX31" fmla="*/ 3762525 w 4895956"/>
                <a:gd name="connsiteY31" fmla="*/ 3240044 h 6452760"/>
                <a:gd name="connsiteX32" fmla="*/ 3532332 w 4895956"/>
                <a:gd name="connsiteY32" fmla="*/ 2944732 h 6452760"/>
                <a:gd name="connsiteX33" fmla="*/ 3300550 w 4895956"/>
                <a:gd name="connsiteY33" fmla="*/ 3014593 h 6452760"/>
                <a:gd name="connsiteX34" fmla="*/ 3130682 w 4895956"/>
                <a:gd name="connsiteY34" fmla="*/ 2952673 h 6452760"/>
                <a:gd name="connsiteX35" fmla="*/ 3264077 w 4895956"/>
                <a:gd name="connsiteY35" fmla="*/ 2721214 h 6452760"/>
                <a:gd name="connsiteX36" fmla="*/ 3230699 w 4895956"/>
                <a:gd name="connsiteY36" fmla="*/ 2571627 h 6452760"/>
                <a:gd name="connsiteX37" fmla="*/ 3248161 w 4895956"/>
                <a:gd name="connsiteY37" fmla="*/ 2411269 h 6452760"/>
                <a:gd name="connsiteX38" fmla="*/ 3356114 w 4895956"/>
                <a:gd name="connsiteY38" fmla="*/ 2344585 h 6452760"/>
                <a:gd name="connsiteX39" fmla="*/ 3472004 w 4895956"/>
                <a:gd name="connsiteY39" fmla="*/ 2144535 h 6452760"/>
                <a:gd name="connsiteX40" fmla="*/ 3551382 w 4895956"/>
                <a:gd name="connsiteY40" fmla="*/ 2055624 h 6452760"/>
                <a:gd name="connsiteX41" fmla="*/ 3611708 w 4895956"/>
                <a:gd name="connsiteY41" fmla="*/ 1934959 h 6452760"/>
                <a:gd name="connsiteX42" fmla="*/ 3530742 w 4895956"/>
                <a:gd name="connsiteY42" fmla="*/ 1838110 h 6452760"/>
                <a:gd name="connsiteX43" fmla="*/ 3567255 w 4895956"/>
                <a:gd name="connsiteY43" fmla="*/ 1660286 h 6452760"/>
                <a:gd name="connsiteX44" fmla="*/ 3824436 w 4895956"/>
                <a:gd name="connsiteY44" fmla="*/ 1218904 h 6452760"/>
                <a:gd name="connsiteX45" fmla="*/ 3822848 w 4895956"/>
                <a:gd name="connsiteY45" fmla="*/ 1152220 h 6452760"/>
                <a:gd name="connsiteX46" fmla="*/ 3606941 w 4895956"/>
                <a:gd name="connsiteY46" fmla="*/ 861671 h 6452760"/>
                <a:gd name="connsiteX47" fmla="*/ 3727594 w 4895956"/>
                <a:gd name="connsiteY47" fmla="*/ 710838 h 6452760"/>
                <a:gd name="connsiteX48" fmla="*/ 3589477 w 4895956"/>
                <a:gd name="connsiteY48" fmla="*/ 539367 h 6452760"/>
                <a:gd name="connsiteX49" fmla="*/ 3679967 w 4895956"/>
                <a:gd name="connsiteY49" fmla="*/ 431404 h 6452760"/>
                <a:gd name="connsiteX50" fmla="*/ 3524505 w 4895956"/>
                <a:gd name="connsiteY50" fmla="*/ 0 h 6452760"/>
                <a:gd name="connsiteX51" fmla="*/ 3408440 w 4895956"/>
                <a:gd name="connsiteY51" fmla="*/ 21748 h 6452760"/>
                <a:gd name="connsiteX52" fmla="*/ 3412899 w 4895956"/>
                <a:gd name="connsiteY52" fmla="*/ 31493 h 6452760"/>
                <a:gd name="connsiteX53" fmla="*/ 3212476 w 4895956"/>
                <a:gd name="connsiteY53" fmla="*/ 166988 h 6452760"/>
                <a:gd name="connsiteX54" fmla="*/ 3188444 w 4895956"/>
                <a:gd name="connsiteY54" fmla="*/ 214363 h 6452760"/>
                <a:gd name="connsiteX55" fmla="*/ 2878661 w 4895956"/>
                <a:gd name="connsiteY55" fmla="*/ 297809 h 6452760"/>
                <a:gd name="connsiteX56" fmla="*/ 2487686 w 4895956"/>
                <a:gd name="connsiteY56" fmla="*/ 736152 h 6452760"/>
                <a:gd name="connsiteX57" fmla="*/ 2360686 w 4895956"/>
                <a:gd name="connsiteY57" fmla="*/ 966364 h 6452760"/>
                <a:gd name="connsiteX58" fmla="*/ 2286106 w 4895956"/>
                <a:gd name="connsiteY58" fmla="*/ 1004464 h 6452760"/>
                <a:gd name="connsiteX59" fmla="*/ 2355956 w 4895956"/>
                <a:gd name="connsiteY59" fmla="*/ 1366414 h 6452760"/>
                <a:gd name="connsiteX60" fmla="*/ 2330556 w 4895956"/>
                <a:gd name="connsiteY60" fmla="*/ 1442614 h 6452760"/>
                <a:gd name="connsiteX61" fmla="*/ 2355956 w 4895956"/>
                <a:gd name="connsiteY61" fmla="*/ 1544214 h 6452760"/>
                <a:gd name="connsiteX62" fmla="*/ 2260706 w 4895956"/>
                <a:gd name="connsiteY62" fmla="*/ 1639464 h 6452760"/>
                <a:gd name="connsiteX63" fmla="*/ 2209906 w 4895956"/>
                <a:gd name="connsiteY63" fmla="*/ 1842664 h 6452760"/>
                <a:gd name="connsiteX64" fmla="*/ 1981306 w 4895956"/>
                <a:gd name="connsiteY64" fmla="*/ 1950614 h 6452760"/>
                <a:gd name="connsiteX65" fmla="*/ 1962256 w 4895956"/>
                <a:gd name="connsiteY65" fmla="*/ 2242714 h 6452760"/>
                <a:gd name="connsiteX66" fmla="*/ 2038456 w 4895956"/>
                <a:gd name="connsiteY66" fmla="*/ 2318914 h 6452760"/>
                <a:gd name="connsiteX67" fmla="*/ 2006706 w 4895956"/>
                <a:gd name="connsiteY67" fmla="*/ 2369714 h 6452760"/>
                <a:gd name="connsiteX68" fmla="*/ 1809856 w 4895956"/>
                <a:gd name="connsiteY68" fmla="*/ 2395114 h 6452760"/>
                <a:gd name="connsiteX69" fmla="*/ 1651106 w 4895956"/>
                <a:gd name="connsiteY69" fmla="*/ 2585614 h 6452760"/>
                <a:gd name="connsiteX70" fmla="*/ 1530456 w 4895956"/>
                <a:gd name="connsiteY70" fmla="*/ 2509414 h 6452760"/>
                <a:gd name="connsiteX71" fmla="*/ 1435206 w 4895956"/>
                <a:gd name="connsiteY71" fmla="*/ 2433214 h 6452760"/>
                <a:gd name="connsiteX72" fmla="*/ 1289156 w 4895956"/>
                <a:gd name="connsiteY72" fmla="*/ 2191914 h 6452760"/>
                <a:gd name="connsiteX73" fmla="*/ 1200256 w 4895956"/>
                <a:gd name="connsiteY73" fmla="*/ 2090314 h 6452760"/>
                <a:gd name="connsiteX74" fmla="*/ 1295506 w 4895956"/>
                <a:gd name="connsiteY74" fmla="*/ 1893464 h 6452760"/>
                <a:gd name="connsiteX75" fmla="*/ 1143106 w 4895956"/>
                <a:gd name="connsiteY75" fmla="*/ 1880764 h 6452760"/>
                <a:gd name="connsiteX76" fmla="*/ 1187556 w 4895956"/>
                <a:gd name="connsiteY76" fmla="*/ 1760114 h 6452760"/>
                <a:gd name="connsiteX77" fmla="*/ 1041506 w 4895956"/>
                <a:gd name="connsiteY77" fmla="*/ 1677564 h 6452760"/>
                <a:gd name="connsiteX78" fmla="*/ 965306 w 4895956"/>
                <a:gd name="connsiteY78" fmla="*/ 1709314 h 6452760"/>
                <a:gd name="connsiteX79" fmla="*/ 851006 w 4895956"/>
                <a:gd name="connsiteY79" fmla="*/ 1785514 h 6452760"/>
                <a:gd name="connsiteX80" fmla="*/ 806556 w 4895956"/>
                <a:gd name="connsiteY80" fmla="*/ 1969664 h 6452760"/>
                <a:gd name="connsiteX81" fmla="*/ 819256 w 4895956"/>
                <a:gd name="connsiteY81" fmla="*/ 2052214 h 6452760"/>
                <a:gd name="connsiteX82" fmla="*/ 666856 w 4895956"/>
                <a:gd name="connsiteY82" fmla="*/ 2191914 h 6452760"/>
                <a:gd name="connsiteX83" fmla="*/ 520806 w 4895956"/>
                <a:gd name="connsiteY83" fmla="*/ 2395114 h 6452760"/>
                <a:gd name="connsiteX84" fmla="*/ 520806 w 4895956"/>
                <a:gd name="connsiteY84" fmla="*/ 2611014 h 6452760"/>
                <a:gd name="connsiteX85" fmla="*/ 743056 w 4895956"/>
                <a:gd name="connsiteY85" fmla="*/ 2801514 h 6452760"/>
                <a:gd name="connsiteX86" fmla="*/ 895456 w 4895956"/>
                <a:gd name="connsiteY86" fmla="*/ 2782464 h 6452760"/>
                <a:gd name="connsiteX87" fmla="*/ 946256 w 4895956"/>
                <a:gd name="connsiteY87" fmla="*/ 2928514 h 6452760"/>
                <a:gd name="connsiteX88" fmla="*/ 1022456 w 4895956"/>
                <a:gd name="connsiteY88" fmla="*/ 3106314 h 6452760"/>
                <a:gd name="connsiteX89" fmla="*/ 1174856 w 4895956"/>
                <a:gd name="connsiteY89" fmla="*/ 3239664 h 6452760"/>
                <a:gd name="connsiteX90" fmla="*/ 1251056 w 4895956"/>
                <a:gd name="connsiteY90" fmla="*/ 3474614 h 6452760"/>
                <a:gd name="connsiteX91" fmla="*/ 984356 w 4895956"/>
                <a:gd name="connsiteY91" fmla="*/ 3442864 h 6452760"/>
                <a:gd name="connsiteX92" fmla="*/ 647806 w 4895956"/>
                <a:gd name="connsiteY92" fmla="*/ 3449214 h 6452760"/>
                <a:gd name="connsiteX93" fmla="*/ 628756 w 4895956"/>
                <a:gd name="connsiteY93" fmla="*/ 3665114 h 6452760"/>
                <a:gd name="connsiteX94" fmla="*/ 609706 w 4895956"/>
                <a:gd name="connsiteY94" fmla="*/ 3925464 h 6452760"/>
                <a:gd name="connsiteX95" fmla="*/ 622406 w 4895956"/>
                <a:gd name="connsiteY95" fmla="*/ 4128664 h 6452760"/>
                <a:gd name="connsiteX96" fmla="*/ 679556 w 4895956"/>
                <a:gd name="connsiteY96" fmla="*/ 4166764 h 6452760"/>
                <a:gd name="connsiteX97" fmla="*/ 812906 w 4895956"/>
                <a:gd name="connsiteY97" fmla="*/ 4281064 h 6452760"/>
                <a:gd name="connsiteX98" fmla="*/ 841416 w 4895956"/>
                <a:gd name="connsiteY98" fmla="*/ 4390554 h 6452760"/>
                <a:gd name="connsiteX0" fmla="*/ 841416 w 4895956"/>
                <a:gd name="connsiteY0" fmla="*/ 4382051 h 6444257"/>
                <a:gd name="connsiteX1" fmla="*/ 469970 w 4895956"/>
                <a:gd name="connsiteY1" fmla="*/ 4740853 h 6444257"/>
                <a:gd name="connsiteX2" fmla="*/ 493750 w 4895956"/>
                <a:gd name="connsiteY2" fmla="*/ 5026581 h 6444257"/>
                <a:gd name="connsiteX3" fmla="*/ 198440 w 4895956"/>
                <a:gd name="connsiteY3" fmla="*/ 5217059 h 6444257"/>
                <a:gd name="connsiteX4" fmla="*/ 33338 w 4895956"/>
                <a:gd name="connsiteY4" fmla="*/ 5536149 h 6444257"/>
                <a:gd name="connsiteX5" fmla="*/ 0 w 4895956"/>
                <a:gd name="connsiteY5" fmla="*/ 5852041 h 6444257"/>
                <a:gd name="connsiteX6" fmla="*/ 39718 w 4895956"/>
                <a:gd name="connsiteY6" fmla="*/ 6252143 h 6444257"/>
                <a:gd name="connsiteX7" fmla="*/ 325470 w 4895956"/>
                <a:gd name="connsiteY7" fmla="*/ 6333083 h 6444257"/>
                <a:gd name="connsiteX8" fmla="*/ 361982 w 4895956"/>
                <a:gd name="connsiteY8" fmla="*/ 6399783 h 6444257"/>
                <a:gd name="connsiteX9" fmla="*/ 520764 w 4895956"/>
                <a:gd name="connsiteY9" fmla="*/ 6444257 h 6444257"/>
                <a:gd name="connsiteX10" fmla="*/ 946216 w 4895956"/>
                <a:gd name="connsiteY10" fmla="*/ 6375995 h 6444257"/>
                <a:gd name="connsiteX11" fmla="*/ 884302 w 4895956"/>
                <a:gd name="connsiteY11" fmla="*/ 5463175 h 6444257"/>
                <a:gd name="connsiteX12" fmla="*/ 1044638 w 4895956"/>
                <a:gd name="connsiteY12" fmla="*/ 5472697 h 6444257"/>
                <a:gd name="connsiteX13" fmla="*/ 1752638 w 4895956"/>
                <a:gd name="connsiteY13" fmla="*/ 5971175 h 6444257"/>
                <a:gd name="connsiteX14" fmla="*/ 2266849 w 4895956"/>
                <a:gd name="connsiteY14" fmla="*/ 5526009 h 6444257"/>
                <a:gd name="connsiteX15" fmla="*/ 2113034 w 4895956"/>
                <a:gd name="connsiteY15" fmla="*/ 5063117 h 6444257"/>
                <a:gd name="connsiteX16" fmla="*/ 2178772 w 4895956"/>
                <a:gd name="connsiteY16" fmla="*/ 4823307 h 6444257"/>
                <a:gd name="connsiteX17" fmla="*/ 2195633 w 4895956"/>
                <a:gd name="connsiteY17" fmla="*/ 4831898 h 6444257"/>
                <a:gd name="connsiteX18" fmla="*/ 2287709 w 4895956"/>
                <a:gd name="connsiteY18" fmla="*/ 4617604 h 6444257"/>
                <a:gd name="connsiteX19" fmla="*/ 3260798 w 4895956"/>
                <a:gd name="connsiteY19" fmla="*/ 4736089 h 6444257"/>
                <a:gd name="connsiteX20" fmla="*/ 3287147 w 4895956"/>
                <a:gd name="connsiteY20" fmla="*/ 5679811 h 6444257"/>
                <a:gd name="connsiteX21" fmla="*/ 4114878 w 4895956"/>
                <a:gd name="connsiteY21" fmla="*/ 5739397 h 6444257"/>
                <a:gd name="connsiteX22" fmla="*/ 4070699 w 4895956"/>
                <a:gd name="connsiteY22" fmla="*/ 5203691 h 6444257"/>
                <a:gd name="connsiteX23" fmla="*/ 4264687 w 4895956"/>
                <a:gd name="connsiteY23" fmla="*/ 4892492 h 6444257"/>
                <a:gd name="connsiteX24" fmla="*/ 4272267 w 4895956"/>
                <a:gd name="connsiteY24" fmla="*/ 4886495 h 6444257"/>
                <a:gd name="connsiteX25" fmla="*/ 4749816 w 4895956"/>
                <a:gd name="connsiteY25" fmla="*/ 4199511 h 6444257"/>
                <a:gd name="connsiteX26" fmla="*/ 4819756 w 4895956"/>
                <a:gd name="connsiteY26" fmla="*/ 4228111 h 6444257"/>
                <a:gd name="connsiteX27" fmla="*/ 4895956 w 4895956"/>
                <a:gd name="connsiteY27" fmla="*/ 4012211 h 6444257"/>
                <a:gd name="connsiteX28" fmla="*/ 4702355 w 4895956"/>
                <a:gd name="connsiteY28" fmla="*/ 3838043 h 6444257"/>
                <a:gd name="connsiteX29" fmla="*/ 4186401 w 4895956"/>
                <a:gd name="connsiteY29" fmla="*/ 3568132 h 6444257"/>
                <a:gd name="connsiteX30" fmla="*/ 3814914 w 4895956"/>
                <a:gd name="connsiteY30" fmla="*/ 3469696 h 6444257"/>
                <a:gd name="connsiteX31" fmla="*/ 3762525 w 4895956"/>
                <a:gd name="connsiteY31" fmla="*/ 3231541 h 6444257"/>
                <a:gd name="connsiteX32" fmla="*/ 3532332 w 4895956"/>
                <a:gd name="connsiteY32" fmla="*/ 2936229 h 6444257"/>
                <a:gd name="connsiteX33" fmla="*/ 3300550 w 4895956"/>
                <a:gd name="connsiteY33" fmla="*/ 3006090 h 6444257"/>
                <a:gd name="connsiteX34" fmla="*/ 3130682 w 4895956"/>
                <a:gd name="connsiteY34" fmla="*/ 2944170 h 6444257"/>
                <a:gd name="connsiteX35" fmla="*/ 3264077 w 4895956"/>
                <a:gd name="connsiteY35" fmla="*/ 2712711 h 6444257"/>
                <a:gd name="connsiteX36" fmla="*/ 3230699 w 4895956"/>
                <a:gd name="connsiteY36" fmla="*/ 2563124 h 6444257"/>
                <a:gd name="connsiteX37" fmla="*/ 3248161 w 4895956"/>
                <a:gd name="connsiteY37" fmla="*/ 2402766 h 6444257"/>
                <a:gd name="connsiteX38" fmla="*/ 3356114 w 4895956"/>
                <a:gd name="connsiteY38" fmla="*/ 2336082 h 6444257"/>
                <a:gd name="connsiteX39" fmla="*/ 3472004 w 4895956"/>
                <a:gd name="connsiteY39" fmla="*/ 2136032 h 6444257"/>
                <a:gd name="connsiteX40" fmla="*/ 3551382 w 4895956"/>
                <a:gd name="connsiteY40" fmla="*/ 2047121 h 6444257"/>
                <a:gd name="connsiteX41" fmla="*/ 3611708 w 4895956"/>
                <a:gd name="connsiteY41" fmla="*/ 1926456 h 6444257"/>
                <a:gd name="connsiteX42" fmla="*/ 3530742 w 4895956"/>
                <a:gd name="connsiteY42" fmla="*/ 1829607 h 6444257"/>
                <a:gd name="connsiteX43" fmla="*/ 3567255 w 4895956"/>
                <a:gd name="connsiteY43" fmla="*/ 1651783 h 6444257"/>
                <a:gd name="connsiteX44" fmla="*/ 3824436 w 4895956"/>
                <a:gd name="connsiteY44" fmla="*/ 1210401 h 6444257"/>
                <a:gd name="connsiteX45" fmla="*/ 3822848 w 4895956"/>
                <a:gd name="connsiteY45" fmla="*/ 1143717 h 6444257"/>
                <a:gd name="connsiteX46" fmla="*/ 3606941 w 4895956"/>
                <a:gd name="connsiteY46" fmla="*/ 853168 h 6444257"/>
                <a:gd name="connsiteX47" fmla="*/ 3727594 w 4895956"/>
                <a:gd name="connsiteY47" fmla="*/ 702335 h 6444257"/>
                <a:gd name="connsiteX48" fmla="*/ 3589477 w 4895956"/>
                <a:gd name="connsiteY48" fmla="*/ 530864 h 6444257"/>
                <a:gd name="connsiteX49" fmla="*/ 3679967 w 4895956"/>
                <a:gd name="connsiteY49" fmla="*/ 422901 h 6444257"/>
                <a:gd name="connsiteX50" fmla="*/ 3810313 w 4895956"/>
                <a:gd name="connsiteY50" fmla="*/ 134366 h 6444257"/>
                <a:gd name="connsiteX51" fmla="*/ 3408440 w 4895956"/>
                <a:gd name="connsiteY51" fmla="*/ 13245 h 6444257"/>
                <a:gd name="connsiteX52" fmla="*/ 3412899 w 4895956"/>
                <a:gd name="connsiteY52" fmla="*/ 22990 h 6444257"/>
                <a:gd name="connsiteX53" fmla="*/ 3212476 w 4895956"/>
                <a:gd name="connsiteY53" fmla="*/ 158485 h 6444257"/>
                <a:gd name="connsiteX54" fmla="*/ 3188444 w 4895956"/>
                <a:gd name="connsiteY54" fmla="*/ 205860 h 6444257"/>
                <a:gd name="connsiteX55" fmla="*/ 2878661 w 4895956"/>
                <a:gd name="connsiteY55" fmla="*/ 289306 h 6444257"/>
                <a:gd name="connsiteX56" fmla="*/ 2487686 w 4895956"/>
                <a:gd name="connsiteY56" fmla="*/ 727649 h 6444257"/>
                <a:gd name="connsiteX57" fmla="*/ 2360686 w 4895956"/>
                <a:gd name="connsiteY57" fmla="*/ 957861 h 6444257"/>
                <a:gd name="connsiteX58" fmla="*/ 2286106 w 4895956"/>
                <a:gd name="connsiteY58" fmla="*/ 995961 h 6444257"/>
                <a:gd name="connsiteX59" fmla="*/ 2355956 w 4895956"/>
                <a:gd name="connsiteY59" fmla="*/ 1357911 h 6444257"/>
                <a:gd name="connsiteX60" fmla="*/ 2330556 w 4895956"/>
                <a:gd name="connsiteY60" fmla="*/ 1434111 h 6444257"/>
                <a:gd name="connsiteX61" fmla="*/ 2355956 w 4895956"/>
                <a:gd name="connsiteY61" fmla="*/ 1535711 h 6444257"/>
                <a:gd name="connsiteX62" fmla="*/ 2260706 w 4895956"/>
                <a:gd name="connsiteY62" fmla="*/ 1630961 h 6444257"/>
                <a:gd name="connsiteX63" fmla="*/ 2209906 w 4895956"/>
                <a:gd name="connsiteY63" fmla="*/ 1834161 h 6444257"/>
                <a:gd name="connsiteX64" fmla="*/ 1981306 w 4895956"/>
                <a:gd name="connsiteY64" fmla="*/ 1942111 h 6444257"/>
                <a:gd name="connsiteX65" fmla="*/ 1962256 w 4895956"/>
                <a:gd name="connsiteY65" fmla="*/ 2234211 h 6444257"/>
                <a:gd name="connsiteX66" fmla="*/ 2038456 w 4895956"/>
                <a:gd name="connsiteY66" fmla="*/ 2310411 h 6444257"/>
                <a:gd name="connsiteX67" fmla="*/ 2006706 w 4895956"/>
                <a:gd name="connsiteY67" fmla="*/ 2361211 h 6444257"/>
                <a:gd name="connsiteX68" fmla="*/ 1809856 w 4895956"/>
                <a:gd name="connsiteY68" fmla="*/ 2386611 h 6444257"/>
                <a:gd name="connsiteX69" fmla="*/ 1651106 w 4895956"/>
                <a:gd name="connsiteY69" fmla="*/ 2577111 h 6444257"/>
                <a:gd name="connsiteX70" fmla="*/ 1530456 w 4895956"/>
                <a:gd name="connsiteY70" fmla="*/ 2500911 h 6444257"/>
                <a:gd name="connsiteX71" fmla="*/ 1435206 w 4895956"/>
                <a:gd name="connsiteY71" fmla="*/ 2424711 h 6444257"/>
                <a:gd name="connsiteX72" fmla="*/ 1289156 w 4895956"/>
                <a:gd name="connsiteY72" fmla="*/ 2183411 h 6444257"/>
                <a:gd name="connsiteX73" fmla="*/ 1200256 w 4895956"/>
                <a:gd name="connsiteY73" fmla="*/ 2081811 h 6444257"/>
                <a:gd name="connsiteX74" fmla="*/ 1295506 w 4895956"/>
                <a:gd name="connsiteY74" fmla="*/ 1884961 h 6444257"/>
                <a:gd name="connsiteX75" fmla="*/ 1143106 w 4895956"/>
                <a:gd name="connsiteY75" fmla="*/ 1872261 h 6444257"/>
                <a:gd name="connsiteX76" fmla="*/ 1187556 w 4895956"/>
                <a:gd name="connsiteY76" fmla="*/ 1751611 h 6444257"/>
                <a:gd name="connsiteX77" fmla="*/ 1041506 w 4895956"/>
                <a:gd name="connsiteY77" fmla="*/ 1669061 h 6444257"/>
                <a:gd name="connsiteX78" fmla="*/ 965306 w 4895956"/>
                <a:gd name="connsiteY78" fmla="*/ 1700811 h 6444257"/>
                <a:gd name="connsiteX79" fmla="*/ 851006 w 4895956"/>
                <a:gd name="connsiteY79" fmla="*/ 1777011 h 6444257"/>
                <a:gd name="connsiteX80" fmla="*/ 806556 w 4895956"/>
                <a:gd name="connsiteY80" fmla="*/ 1961161 h 6444257"/>
                <a:gd name="connsiteX81" fmla="*/ 819256 w 4895956"/>
                <a:gd name="connsiteY81" fmla="*/ 2043711 h 6444257"/>
                <a:gd name="connsiteX82" fmla="*/ 666856 w 4895956"/>
                <a:gd name="connsiteY82" fmla="*/ 2183411 h 6444257"/>
                <a:gd name="connsiteX83" fmla="*/ 520806 w 4895956"/>
                <a:gd name="connsiteY83" fmla="*/ 2386611 h 6444257"/>
                <a:gd name="connsiteX84" fmla="*/ 520806 w 4895956"/>
                <a:gd name="connsiteY84" fmla="*/ 2602511 h 6444257"/>
                <a:gd name="connsiteX85" fmla="*/ 743056 w 4895956"/>
                <a:gd name="connsiteY85" fmla="*/ 2793011 h 6444257"/>
                <a:gd name="connsiteX86" fmla="*/ 895456 w 4895956"/>
                <a:gd name="connsiteY86" fmla="*/ 2773961 h 6444257"/>
                <a:gd name="connsiteX87" fmla="*/ 946256 w 4895956"/>
                <a:gd name="connsiteY87" fmla="*/ 2920011 h 6444257"/>
                <a:gd name="connsiteX88" fmla="*/ 1022456 w 4895956"/>
                <a:gd name="connsiteY88" fmla="*/ 3097811 h 6444257"/>
                <a:gd name="connsiteX89" fmla="*/ 1174856 w 4895956"/>
                <a:gd name="connsiteY89" fmla="*/ 3231161 h 6444257"/>
                <a:gd name="connsiteX90" fmla="*/ 1251056 w 4895956"/>
                <a:gd name="connsiteY90" fmla="*/ 3466111 h 6444257"/>
                <a:gd name="connsiteX91" fmla="*/ 984356 w 4895956"/>
                <a:gd name="connsiteY91" fmla="*/ 3434361 h 6444257"/>
                <a:gd name="connsiteX92" fmla="*/ 647806 w 4895956"/>
                <a:gd name="connsiteY92" fmla="*/ 3440711 h 6444257"/>
                <a:gd name="connsiteX93" fmla="*/ 628756 w 4895956"/>
                <a:gd name="connsiteY93" fmla="*/ 3656611 h 6444257"/>
                <a:gd name="connsiteX94" fmla="*/ 609706 w 4895956"/>
                <a:gd name="connsiteY94" fmla="*/ 3916961 h 6444257"/>
                <a:gd name="connsiteX95" fmla="*/ 622406 w 4895956"/>
                <a:gd name="connsiteY95" fmla="*/ 4120161 h 6444257"/>
                <a:gd name="connsiteX96" fmla="*/ 679556 w 4895956"/>
                <a:gd name="connsiteY96" fmla="*/ 4158261 h 6444257"/>
                <a:gd name="connsiteX97" fmla="*/ 812906 w 4895956"/>
                <a:gd name="connsiteY97" fmla="*/ 4272561 h 6444257"/>
                <a:gd name="connsiteX98" fmla="*/ 841416 w 4895956"/>
                <a:gd name="connsiteY98" fmla="*/ 4382051 h 6444257"/>
                <a:gd name="connsiteX0" fmla="*/ 841416 w 4895956"/>
                <a:gd name="connsiteY0" fmla="*/ 4382051 h 6444257"/>
                <a:gd name="connsiteX1" fmla="*/ 469970 w 4895956"/>
                <a:gd name="connsiteY1" fmla="*/ 4740853 h 6444257"/>
                <a:gd name="connsiteX2" fmla="*/ 493750 w 4895956"/>
                <a:gd name="connsiteY2" fmla="*/ 5026581 h 6444257"/>
                <a:gd name="connsiteX3" fmla="*/ 198440 w 4895956"/>
                <a:gd name="connsiteY3" fmla="*/ 5217059 h 6444257"/>
                <a:gd name="connsiteX4" fmla="*/ 33338 w 4895956"/>
                <a:gd name="connsiteY4" fmla="*/ 5536149 h 6444257"/>
                <a:gd name="connsiteX5" fmla="*/ 0 w 4895956"/>
                <a:gd name="connsiteY5" fmla="*/ 5852041 h 6444257"/>
                <a:gd name="connsiteX6" fmla="*/ 39718 w 4895956"/>
                <a:gd name="connsiteY6" fmla="*/ 6252143 h 6444257"/>
                <a:gd name="connsiteX7" fmla="*/ 325470 w 4895956"/>
                <a:gd name="connsiteY7" fmla="*/ 6333083 h 6444257"/>
                <a:gd name="connsiteX8" fmla="*/ 361982 w 4895956"/>
                <a:gd name="connsiteY8" fmla="*/ 6399783 h 6444257"/>
                <a:gd name="connsiteX9" fmla="*/ 520764 w 4895956"/>
                <a:gd name="connsiteY9" fmla="*/ 6444257 h 6444257"/>
                <a:gd name="connsiteX10" fmla="*/ 946216 w 4895956"/>
                <a:gd name="connsiteY10" fmla="*/ 6375995 h 6444257"/>
                <a:gd name="connsiteX11" fmla="*/ 884302 w 4895956"/>
                <a:gd name="connsiteY11" fmla="*/ 5463175 h 6444257"/>
                <a:gd name="connsiteX12" fmla="*/ 1044638 w 4895956"/>
                <a:gd name="connsiteY12" fmla="*/ 5472697 h 6444257"/>
                <a:gd name="connsiteX13" fmla="*/ 1752638 w 4895956"/>
                <a:gd name="connsiteY13" fmla="*/ 5971175 h 6444257"/>
                <a:gd name="connsiteX14" fmla="*/ 2266849 w 4895956"/>
                <a:gd name="connsiteY14" fmla="*/ 5526009 h 6444257"/>
                <a:gd name="connsiteX15" fmla="*/ 2113034 w 4895956"/>
                <a:gd name="connsiteY15" fmla="*/ 5063117 h 6444257"/>
                <a:gd name="connsiteX16" fmla="*/ 2178772 w 4895956"/>
                <a:gd name="connsiteY16" fmla="*/ 4823307 h 6444257"/>
                <a:gd name="connsiteX17" fmla="*/ 2195633 w 4895956"/>
                <a:gd name="connsiteY17" fmla="*/ 4831898 h 6444257"/>
                <a:gd name="connsiteX18" fmla="*/ 2287709 w 4895956"/>
                <a:gd name="connsiteY18" fmla="*/ 4617604 h 6444257"/>
                <a:gd name="connsiteX19" fmla="*/ 3260798 w 4895956"/>
                <a:gd name="connsiteY19" fmla="*/ 4736089 h 6444257"/>
                <a:gd name="connsiteX20" fmla="*/ 3287147 w 4895956"/>
                <a:gd name="connsiteY20" fmla="*/ 5679811 h 6444257"/>
                <a:gd name="connsiteX21" fmla="*/ 4114878 w 4895956"/>
                <a:gd name="connsiteY21" fmla="*/ 5739397 h 6444257"/>
                <a:gd name="connsiteX22" fmla="*/ 4070699 w 4895956"/>
                <a:gd name="connsiteY22" fmla="*/ 5203691 h 6444257"/>
                <a:gd name="connsiteX23" fmla="*/ 4264687 w 4895956"/>
                <a:gd name="connsiteY23" fmla="*/ 4892492 h 6444257"/>
                <a:gd name="connsiteX24" fmla="*/ 4272267 w 4895956"/>
                <a:gd name="connsiteY24" fmla="*/ 4886495 h 6444257"/>
                <a:gd name="connsiteX25" fmla="*/ 4749816 w 4895956"/>
                <a:gd name="connsiteY25" fmla="*/ 4199511 h 6444257"/>
                <a:gd name="connsiteX26" fmla="*/ 4819756 w 4895956"/>
                <a:gd name="connsiteY26" fmla="*/ 4228111 h 6444257"/>
                <a:gd name="connsiteX27" fmla="*/ 4895956 w 4895956"/>
                <a:gd name="connsiteY27" fmla="*/ 4012211 h 6444257"/>
                <a:gd name="connsiteX28" fmla="*/ 4702355 w 4895956"/>
                <a:gd name="connsiteY28" fmla="*/ 3838043 h 6444257"/>
                <a:gd name="connsiteX29" fmla="*/ 4186401 w 4895956"/>
                <a:gd name="connsiteY29" fmla="*/ 3568132 h 6444257"/>
                <a:gd name="connsiteX30" fmla="*/ 3814914 w 4895956"/>
                <a:gd name="connsiteY30" fmla="*/ 3469696 h 6444257"/>
                <a:gd name="connsiteX31" fmla="*/ 3762525 w 4895956"/>
                <a:gd name="connsiteY31" fmla="*/ 3231541 h 6444257"/>
                <a:gd name="connsiteX32" fmla="*/ 3532332 w 4895956"/>
                <a:gd name="connsiteY32" fmla="*/ 2936229 h 6444257"/>
                <a:gd name="connsiteX33" fmla="*/ 3300550 w 4895956"/>
                <a:gd name="connsiteY33" fmla="*/ 3006090 h 6444257"/>
                <a:gd name="connsiteX34" fmla="*/ 3130682 w 4895956"/>
                <a:gd name="connsiteY34" fmla="*/ 2944170 h 6444257"/>
                <a:gd name="connsiteX35" fmla="*/ 3264077 w 4895956"/>
                <a:gd name="connsiteY35" fmla="*/ 2712711 h 6444257"/>
                <a:gd name="connsiteX36" fmla="*/ 3230699 w 4895956"/>
                <a:gd name="connsiteY36" fmla="*/ 2563124 h 6444257"/>
                <a:gd name="connsiteX37" fmla="*/ 3248161 w 4895956"/>
                <a:gd name="connsiteY37" fmla="*/ 2402766 h 6444257"/>
                <a:gd name="connsiteX38" fmla="*/ 3356114 w 4895956"/>
                <a:gd name="connsiteY38" fmla="*/ 2336082 h 6444257"/>
                <a:gd name="connsiteX39" fmla="*/ 3472004 w 4895956"/>
                <a:gd name="connsiteY39" fmla="*/ 2136032 h 6444257"/>
                <a:gd name="connsiteX40" fmla="*/ 3551382 w 4895956"/>
                <a:gd name="connsiteY40" fmla="*/ 2047121 h 6444257"/>
                <a:gd name="connsiteX41" fmla="*/ 3611708 w 4895956"/>
                <a:gd name="connsiteY41" fmla="*/ 1926456 h 6444257"/>
                <a:gd name="connsiteX42" fmla="*/ 3530742 w 4895956"/>
                <a:gd name="connsiteY42" fmla="*/ 1829607 h 6444257"/>
                <a:gd name="connsiteX43" fmla="*/ 3567255 w 4895956"/>
                <a:gd name="connsiteY43" fmla="*/ 1651783 h 6444257"/>
                <a:gd name="connsiteX44" fmla="*/ 3824436 w 4895956"/>
                <a:gd name="connsiteY44" fmla="*/ 1210401 h 6444257"/>
                <a:gd name="connsiteX45" fmla="*/ 3822848 w 4895956"/>
                <a:gd name="connsiteY45" fmla="*/ 1143717 h 6444257"/>
                <a:gd name="connsiteX46" fmla="*/ 3606941 w 4895956"/>
                <a:gd name="connsiteY46" fmla="*/ 853168 h 6444257"/>
                <a:gd name="connsiteX47" fmla="*/ 3727594 w 4895956"/>
                <a:gd name="connsiteY47" fmla="*/ 702335 h 6444257"/>
                <a:gd name="connsiteX48" fmla="*/ 3589477 w 4895956"/>
                <a:gd name="connsiteY48" fmla="*/ 530864 h 6444257"/>
                <a:gd name="connsiteX49" fmla="*/ 3679967 w 4895956"/>
                <a:gd name="connsiteY49" fmla="*/ 422901 h 6444257"/>
                <a:gd name="connsiteX50" fmla="*/ 3810313 w 4895956"/>
                <a:gd name="connsiteY50" fmla="*/ 134366 h 6444257"/>
                <a:gd name="connsiteX51" fmla="*/ 3408440 w 4895956"/>
                <a:gd name="connsiteY51" fmla="*/ 13245 h 6444257"/>
                <a:gd name="connsiteX52" fmla="*/ 3627265 w 4895956"/>
                <a:gd name="connsiteY52" fmla="*/ 22993 h 6444257"/>
                <a:gd name="connsiteX53" fmla="*/ 3212476 w 4895956"/>
                <a:gd name="connsiteY53" fmla="*/ 158485 h 6444257"/>
                <a:gd name="connsiteX54" fmla="*/ 3188444 w 4895956"/>
                <a:gd name="connsiteY54" fmla="*/ 205860 h 6444257"/>
                <a:gd name="connsiteX55" fmla="*/ 2878661 w 4895956"/>
                <a:gd name="connsiteY55" fmla="*/ 289306 h 6444257"/>
                <a:gd name="connsiteX56" fmla="*/ 2487686 w 4895956"/>
                <a:gd name="connsiteY56" fmla="*/ 727649 h 6444257"/>
                <a:gd name="connsiteX57" fmla="*/ 2360686 w 4895956"/>
                <a:gd name="connsiteY57" fmla="*/ 957861 h 6444257"/>
                <a:gd name="connsiteX58" fmla="*/ 2286106 w 4895956"/>
                <a:gd name="connsiteY58" fmla="*/ 995961 h 6444257"/>
                <a:gd name="connsiteX59" fmla="*/ 2355956 w 4895956"/>
                <a:gd name="connsiteY59" fmla="*/ 1357911 h 6444257"/>
                <a:gd name="connsiteX60" fmla="*/ 2330556 w 4895956"/>
                <a:gd name="connsiteY60" fmla="*/ 1434111 h 6444257"/>
                <a:gd name="connsiteX61" fmla="*/ 2355956 w 4895956"/>
                <a:gd name="connsiteY61" fmla="*/ 1535711 h 6444257"/>
                <a:gd name="connsiteX62" fmla="*/ 2260706 w 4895956"/>
                <a:gd name="connsiteY62" fmla="*/ 1630961 h 6444257"/>
                <a:gd name="connsiteX63" fmla="*/ 2209906 w 4895956"/>
                <a:gd name="connsiteY63" fmla="*/ 1834161 h 6444257"/>
                <a:gd name="connsiteX64" fmla="*/ 1981306 w 4895956"/>
                <a:gd name="connsiteY64" fmla="*/ 1942111 h 6444257"/>
                <a:gd name="connsiteX65" fmla="*/ 1962256 w 4895956"/>
                <a:gd name="connsiteY65" fmla="*/ 2234211 h 6444257"/>
                <a:gd name="connsiteX66" fmla="*/ 2038456 w 4895956"/>
                <a:gd name="connsiteY66" fmla="*/ 2310411 h 6444257"/>
                <a:gd name="connsiteX67" fmla="*/ 2006706 w 4895956"/>
                <a:gd name="connsiteY67" fmla="*/ 2361211 h 6444257"/>
                <a:gd name="connsiteX68" fmla="*/ 1809856 w 4895956"/>
                <a:gd name="connsiteY68" fmla="*/ 2386611 h 6444257"/>
                <a:gd name="connsiteX69" fmla="*/ 1651106 w 4895956"/>
                <a:gd name="connsiteY69" fmla="*/ 2577111 h 6444257"/>
                <a:gd name="connsiteX70" fmla="*/ 1530456 w 4895956"/>
                <a:gd name="connsiteY70" fmla="*/ 2500911 h 6444257"/>
                <a:gd name="connsiteX71" fmla="*/ 1435206 w 4895956"/>
                <a:gd name="connsiteY71" fmla="*/ 2424711 h 6444257"/>
                <a:gd name="connsiteX72" fmla="*/ 1289156 w 4895956"/>
                <a:gd name="connsiteY72" fmla="*/ 2183411 h 6444257"/>
                <a:gd name="connsiteX73" fmla="*/ 1200256 w 4895956"/>
                <a:gd name="connsiteY73" fmla="*/ 2081811 h 6444257"/>
                <a:gd name="connsiteX74" fmla="*/ 1295506 w 4895956"/>
                <a:gd name="connsiteY74" fmla="*/ 1884961 h 6444257"/>
                <a:gd name="connsiteX75" fmla="*/ 1143106 w 4895956"/>
                <a:gd name="connsiteY75" fmla="*/ 1872261 h 6444257"/>
                <a:gd name="connsiteX76" fmla="*/ 1187556 w 4895956"/>
                <a:gd name="connsiteY76" fmla="*/ 1751611 h 6444257"/>
                <a:gd name="connsiteX77" fmla="*/ 1041506 w 4895956"/>
                <a:gd name="connsiteY77" fmla="*/ 1669061 h 6444257"/>
                <a:gd name="connsiteX78" fmla="*/ 965306 w 4895956"/>
                <a:gd name="connsiteY78" fmla="*/ 1700811 h 6444257"/>
                <a:gd name="connsiteX79" fmla="*/ 851006 w 4895956"/>
                <a:gd name="connsiteY79" fmla="*/ 1777011 h 6444257"/>
                <a:gd name="connsiteX80" fmla="*/ 806556 w 4895956"/>
                <a:gd name="connsiteY80" fmla="*/ 1961161 h 6444257"/>
                <a:gd name="connsiteX81" fmla="*/ 819256 w 4895956"/>
                <a:gd name="connsiteY81" fmla="*/ 2043711 h 6444257"/>
                <a:gd name="connsiteX82" fmla="*/ 666856 w 4895956"/>
                <a:gd name="connsiteY82" fmla="*/ 2183411 h 6444257"/>
                <a:gd name="connsiteX83" fmla="*/ 520806 w 4895956"/>
                <a:gd name="connsiteY83" fmla="*/ 2386611 h 6444257"/>
                <a:gd name="connsiteX84" fmla="*/ 520806 w 4895956"/>
                <a:gd name="connsiteY84" fmla="*/ 2602511 h 6444257"/>
                <a:gd name="connsiteX85" fmla="*/ 743056 w 4895956"/>
                <a:gd name="connsiteY85" fmla="*/ 2793011 h 6444257"/>
                <a:gd name="connsiteX86" fmla="*/ 895456 w 4895956"/>
                <a:gd name="connsiteY86" fmla="*/ 2773961 h 6444257"/>
                <a:gd name="connsiteX87" fmla="*/ 946256 w 4895956"/>
                <a:gd name="connsiteY87" fmla="*/ 2920011 h 6444257"/>
                <a:gd name="connsiteX88" fmla="*/ 1022456 w 4895956"/>
                <a:gd name="connsiteY88" fmla="*/ 3097811 h 6444257"/>
                <a:gd name="connsiteX89" fmla="*/ 1174856 w 4895956"/>
                <a:gd name="connsiteY89" fmla="*/ 3231161 h 6444257"/>
                <a:gd name="connsiteX90" fmla="*/ 1251056 w 4895956"/>
                <a:gd name="connsiteY90" fmla="*/ 3466111 h 6444257"/>
                <a:gd name="connsiteX91" fmla="*/ 984356 w 4895956"/>
                <a:gd name="connsiteY91" fmla="*/ 3434361 h 6444257"/>
                <a:gd name="connsiteX92" fmla="*/ 647806 w 4895956"/>
                <a:gd name="connsiteY92" fmla="*/ 3440711 h 6444257"/>
                <a:gd name="connsiteX93" fmla="*/ 628756 w 4895956"/>
                <a:gd name="connsiteY93" fmla="*/ 3656611 h 6444257"/>
                <a:gd name="connsiteX94" fmla="*/ 609706 w 4895956"/>
                <a:gd name="connsiteY94" fmla="*/ 3916961 h 6444257"/>
                <a:gd name="connsiteX95" fmla="*/ 622406 w 4895956"/>
                <a:gd name="connsiteY95" fmla="*/ 4120161 h 6444257"/>
                <a:gd name="connsiteX96" fmla="*/ 679556 w 4895956"/>
                <a:gd name="connsiteY96" fmla="*/ 4158261 h 6444257"/>
                <a:gd name="connsiteX97" fmla="*/ 812906 w 4895956"/>
                <a:gd name="connsiteY97" fmla="*/ 4272561 h 6444257"/>
                <a:gd name="connsiteX98" fmla="*/ 841416 w 4895956"/>
                <a:gd name="connsiteY98" fmla="*/ 4382051 h 6444257"/>
                <a:gd name="connsiteX0" fmla="*/ 841416 w 4895956"/>
                <a:gd name="connsiteY0" fmla="*/ 4382051 h 6444257"/>
                <a:gd name="connsiteX1" fmla="*/ 469970 w 4895956"/>
                <a:gd name="connsiteY1" fmla="*/ 4740853 h 6444257"/>
                <a:gd name="connsiteX2" fmla="*/ 493750 w 4895956"/>
                <a:gd name="connsiteY2" fmla="*/ 5026581 h 6444257"/>
                <a:gd name="connsiteX3" fmla="*/ 198440 w 4895956"/>
                <a:gd name="connsiteY3" fmla="*/ 5217059 h 6444257"/>
                <a:gd name="connsiteX4" fmla="*/ 33338 w 4895956"/>
                <a:gd name="connsiteY4" fmla="*/ 5536149 h 6444257"/>
                <a:gd name="connsiteX5" fmla="*/ 0 w 4895956"/>
                <a:gd name="connsiteY5" fmla="*/ 5852041 h 6444257"/>
                <a:gd name="connsiteX6" fmla="*/ 39718 w 4895956"/>
                <a:gd name="connsiteY6" fmla="*/ 6252143 h 6444257"/>
                <a:gd name="connsiteX7" fmla="*/ 325470 w 4895956"/>
                <a:gd name="connsiteY7" fmla="*/ 6333083 h 6444257"/>
                <a:gd name="connsiteX8" fmla="*/ 361982 w 4895956"/>
                <a:gd name="connsiteY8" fmla="*/ 6399783 h 6444257"/>
                <a:gd name="connsiteX9" fmla="*/ 520764 w 4895956"/>
                <a:gd name="connsiteY9" fmla="*/ 6444257 h 6444257"/>
                <a:gd name="connsiteX10" fmla="*/ 946216 w 4895956"/>
                <a:gd name="connsiteY10" fmla="*/ 6375995 h 6444257"/>
                <a:gd name="connsiteX11" fmla="*/ 884302 w 4895956"/>
                <a:gd name="connsiteY11" fmla="*/ 5463175 h 6444257"/>
                <a:gd name="connsiteX12" fmla="*/ 1044638 w 4895956"/>
                <a:gd name="connsiteY12" fmla="*/ 5472697 h 6444257"/>
                <a:gd name="connsiteX13" fmla="*/ 1752638 w 4895956"/>
                <a:gd name="connsiteY13" fmla="*/ 5971175 h 6444257"/>
                <a:gd name="connsiteX14" fmla="*/ 2266849 w 4895956"/>
                <a:gd name="connsiteY14" fmla="*/ 5526009 h 6444257"/>
                <a:gd name="connsiteX15" fmla="*/ 2113034 w 4895956"/>
                <a:gd name="connsiteY15" fmla="*/ 5063117 h 6444257"/>
                <a:gd name="connsiteX16" fmla="*/ 2178772 w 4895956"/>
                <a:gd name="connsiteY16" fmla="*/ 4823307 h 6444257"/>
                <a:gd name="connsiteX17" fmla="*/ 2195633 w 4895956"/>
                <a:gd name="connsiteY17" fmla="*/ 4831898 h 6444257"/>
                <a:gd name="connsiteX18" fmla="*/ 2287709 w 4895956"/>
                <a:gd name="connsiteY18" fmla="*/ 4617604 h 6444257"/>
                <a:gd name="connsiteX19" fmla="*/ 3260798 w 4895956"/>
                <a:gd name="connsiteY19" fmla="*/ 4736089 h 6444257"/>
                <a:gd name="connsiteX20" fmla="*/ 3287147 w 4895956"/>
                <a:gd name="connsiteY20" fmla="*/ 5679811 h 6444257"/>
                <a:gd name="connsiteX21" fmla="*/ 4114878 w 4895956"/>
                <a:gd name="connsiteY21" fmla="*/ 5739397 h 6444257"/>
                <a:gd name="connsiteX22" fmla="*/ 4070699 w 4895956"/>
                <a:gd name="connsiteY22" fmla="*/ 5203691 h 6444257"/>
                <a:gd name="connsiteX23" fmla="*/ 4264687 w 4895956"/>
                <a:gd name="connsiteY23" fmla="*/ 4892492 h 6444257"/>
                <a:gd name="connsiteX24" fmla="*/ 4272267 w 4895956"/>
                <a:gd name="connsiteY24" fmla="*/ 4886495 h 6444257"/>
                <a:gd name="connsiteX25" fmla="*/ 4749816 w 4895956"/>
                <a:gd name="connsiteY25" fmla="*/ 4199511 h 6444257"/>
                <a:gd name="connsiteX26" fmla="*/ 4819756 w 4895956"/>
                <a:gd name="connsiteY26" fmla="*/ 4228111 h 6444257"/>
                <a:gd name="connsiteX27" fmla="*/ 4895956 w 4895956"/>
                <a:gd name="connsiteY27" fmla="*/ 4012211 h 6444257"/>
                <a:gd name="connsiteX28" fmla="*/ 4702355 w 4895956"/>
                <a:gd name="connsiteY28" fmla="*/ 3838043 h 6444257"/>
                <a:gd name="connsiteX29" fmla="*/ 4186401 w 4895956"/>
                <a:gd name="connsiteY29" fmla="*/ 3568132 h 6444257"/>
                <a:gd name="connsiteX30" fmla="*/ 3814914 w 4895956"/>
                <a:gd name="connsiteY30" fmla="*/ 3469696 h 6444257"/>
                <a:gd name="connsiteX31" fmla="*/ 3762525 w 4895956"/>
                <a:gd name="connsiteY31" fmla="*/ 3231541 h 6444257"/>
                <a:gd name="connsiteX32" fmla="*/ 3532332 w 4895956"/>
                <a:gd name="connsiteY32" fmla="*/ 2936229 h 6444257"/>
                <a:gd name="connsiteX33" fmla="*/ 3300550 w 4895956"/>
                <a:gd name="connsiteY33" fmla="*/ 3006090 h 6444257"/>
                <a:gd name="connsiteX34" fmla="*/ 3130682 w 4895956"/>
                <a:gd name="connsiteY34" fmla="*/ 2944170 h 6444257"/>
                <a:gd name="connsiteX35" fmla="*/ 3264077 w 4895956"/>
                <a:gd name="connsiteY35" fmla="*/ 2712711 h 6444257"/>
                <a:gd name="connsiteX36" fmla="*/ 3230699 w 4895956"/>
                <a:gd name="connsiteY36" fmla="*/ 2563124 h 6444257"/>
                <a:gd name="connsiteX37" fmla="*/ 3248161 w 4895956"/>
                <a:gd name="connsiteY37" fmla="*/ 2402766 h 6444257"/>
                <a:gd name="connsiteX38" fmla="*/ 3356114 w 4895956"/>
                <a:gd name="connsiteY38" fmla="*/ 2336082 h 6444257"/>
                <a:gd name="connsiteX39" fmla="*/ 3472004 w 4895956"/>
                <a:gd name="connsiteY39" fmla="*/ 2136032 h 6444257"/>
                <a:gd name="connsiteX40" fmla="*/ 3551382 w 4895956"/>
                <a:gd name="connsiteY40" fmla="*/ 2047121 h 6444257"/>
                <a:gd name="connsiteX41" fmla="*/ 3611708 w 4895956"/>
                <a:gd name="connsiteY41" fmla="*/ 1926456 h 6444257"/>
                <a:gd name="connsiteX42" fmla="*/ 3530742 w 4895956"/>
                <a:gd name="connsiteY42" fmla="*/ 1829607 h 6444257"/>
                <a:gd name="connsiteX43" fmla="*/ 3567255 w 4895956"/>
                <a:gd name="connsiteY43" fmla="*/ 1651783 h 6444257"/>
                <a:gd name="connsiteX44" fmla="*/ 3824436 w 4895956"/>
                <a:gd name="connsiteY44" fmla="*/ 1210401 h 6444257"/>
                <a:gd name="connsiteX45" fmla="*/ 3822848 w 4895956"/>
                <a:gd name="connsiteY45" fmla="*/ 1143717 h 6444257"/>
                <a:gd name="connsiteX46" fmla="*/ 3606941 w 4895956"/>
                <a:gd name="connsiteY46" fmla="*/ 853168 h 6444257"/>
                <a:gd name="connsiteX47" fmla="*/ 3727594 w 4895956"/>
                <a:gd name="connsiteY47" fmla="*/ 702335 h 6444257"/>
                <a:gd name="connsiteX48" fmla="*/ 3589477 w 4895956"/>
                <a:gd name="connsiteY48" fmla="*/ 530864 h 6444257"/>
                <a:gd name="connsiteX49" fmla="*/ 3679967 w 4895956"/>
                <a:gd name="connsiteY49" fmla="*/ 422901 h 6444257"/>
                <a:gd name="connsiteX50" fmla="*/ 3810313 w 4895956"/>
                <a:gd name="connsiteY50" fmla="*/ 134366 h 6444257"/>
                <a:gd name="connsiteX51" fmla="*/ 3408440 w 4895956"/>
                <a:gd name="connsiteY51" fmla="*/ 13245 h 6444257"/>
                <a:gd name="connsiteX52" fmla="*/ 3212476 w 4895956"/>
                <a:gd name="connsiteY52" fmla="*/ 158485 h 6444257"/>
                <a:gd name="connsiteX53" fmla="*/ 3188444 w 4895956"/>
                <a:gd name="connsiteY53" fmla="*/ 205860 h 6444257"/>
                <a:gd name="connsiteX54" fmla="*/ 2878661 w 4895956"/>
                <a:gd name="connsiteY54" fmla="*/ 289306 h 6444257"/>
                <a:gd name="connsiteX55" fmla="*/ 2487686 w 4895956"/>
                <a:gd name="connsiteY55" fmla="*/ 727649 h 6444257"/>
                <a:gd name="connsiteX56" fmla="*/ 2360686 w 4895956"/>
                <a:gd name="connsiteY56" fmla="*/ 957861 h 6444257"/>
                <a:gd name="connsiteX57" fmla="*/ 2286106 w 4895956"/>
                <a:gd name="connsiteY57" fmla="*/ 995961 h 6444257"/>
                <a:gd name="connsiteX58" fmla="*/ 2355956 w 4895956"/>
                <a:gd name="connsiteY58" fmla="*/ 1357911 h 6444257"/>
                <a:gd name="connsiteX59" fmla="*/ 2330556 w 4895956"/>
                <a:gd name="connsiteY59" fmla="*/ 1434111 h 6444257"/>
                <a:gd name="connsiteX60" fmla="*/ 2355956 w 4895956"/>
                <a:gd name="connsiteY60" fmla="*/ 1535711 h 6444257"/>
                <a:gd name="connsiteX61" fmla="*/ 2260706 w 4895956"/>
                <a:gd name="connsiteY61" fmla="*/ 1630961 h 6444257"/>
                <a:gd name="connsiteX62" fmla="*/ 2209906 w 4895956"/>
                <a:gd name="connsiteY62" fmla="*/ 1834161 h 6444257"/>
                <a:gd name="connsiteX63" fmla="*/ 1981306 w 4895956"/>
                <a:gd name="connsiteY63" fmla="*/ 1942111 h 6444257"/>
                <a:gd name="connsiteX64" fmla="*/ 1962256 w 4895956"/>
                <a:gd name="connsiteY64" fmla="*/ 2234211 h 6444257"/>
                <a:gd name="connsiteX65" fmla="*/ 2038456 w 4895956"/>
                <a:gd name="connsiteY65" fmla="*/ 2310411 h 6444257"/>
                <a:gd name="connsiteX66" fmla="*/ 2006706 w 4895956"/>
                <a:gd name="connsiteY66" fmla="*/ 2361211 h 6444257"/>
                <a:gd name="connsiteX67" fmla="*/ 1809856 w 4895956"/>
                <a:gd name="connsiteY67" fmla="*/ 2386611 h 6444257"/>
                <a:gd name="connsiteX68" fmla="*/ 1651106 w 4895956"/>
                <a:gd name="connsiteY68" fmla="*/ 2577111 h 6444257"/>
                <a:gd name="connsiteX69" fmla="*/ 1530456 w 4895956"/>
                <a:gd name="connsiteY69" fmla="*/ 2500911 h 6444257"/>
                <a:gd name="connsiteX70" fmla="*/ 1435206 w 4895956"/>
                <a:gd name="connsiteY70" fmla="*/ 2424711 h 6444257"/>
                <a:gd name="connsiteX71" fmla="*/ 1289156 w 4895956"/>
                <a:gd name="connsiteY71" fmla="*/ 2183411 h 6444257"/>
                <a:gd name="connsiteX72" fmla="*/ 1200256 w 4895956"/>
                <a:gd name="connsiteY72" fmla="*/ 2081811 h 6444257"/>
                <a:gd name="connsiteX73" fmla="*/ 1295506 w 4895956"/>
                <a:gd name="connsiteY73" fmla="*/ 1884961 h 6444257"/>
                <a:gd name="connsiteX74" fmla="*/ 1143106 w 4895956"/>
                <a:gd name="connsiteY74" fmla="*/ 1872261 h 6444257"/>
                <a:gd name="connsiteX75" fmla="*/ 1187556 w 4895956"/>
                <a:gd name="connsiteY75" fmla="*/ 1751611 h 6444257"/>
                <a:gd name="connsiteX76" fmla="*/ 1041506 w 4895956"/>
                <a:gd name="connsiteY76" fmla="*/ 1669061 h 6444257"/>
                <a:gd name="connsiteX77" fmla="*/ 965306 w 4895956"/>
                <a:gd name="connsiteY77" fmla="*/ 1700811 h 6444257"/>
                <a:gd name="connsiteX78" fmla="*/ 851006 w 4895956"/>
                <a:gd name="connsiteY78" fmla="*/ 1777011 h 6444257"/>
                <a:gd name="connsiteX79" fmla="*/ 806556 w 4895956"/>
                <a:gd name="connsiteY79" fmla="*/ 1961161 h 6444257"/>
                <a:gd name="connsiteX80" fmla="*/ 819256 w 4895956"/>
                <a:gd name="connsiteY80" fmla="*/ 2043711 h 6444257"/>
                <a:gd name="connsiteX81" fmla="*/ 666856 w 4895956"/>
                <a:gd name="connsiteY81" fmla="*/ 2183411 h 6444257"/>
                <a:gd name="connsiteX82" fmla="*/ 520806 w 4895956"/>
                <a:gd name="connsiteY82" fmla="*/ 2386611 h 6444257"/>
                <a:gd name="connsiteX83" fmla="*/ 520806 w 4895956"/>
                <a:gd name="connsiteY83" fmla="*/ 2602511 h 6444257"/>
                <a:gd name="connsiteX84" fmla="*/ 743056 w 4895956"/>
                <a:gd name="connsiteY84" fmla="*/ 2793011 h 6444257"/>
                <a:gd name="connsiteX85" fmla="*/ 895456 w 4895956"/>
                <a:gd name="connsiteY85" fmla="*/ 2773961 h 6444257"/>
                <a:gd name="connsiteX86" fmla="*/ 946256 w 4895956"/>
                <a:gd name="connsiteY86" fmla="*/ 2920011 h 6444257"/>
                <a:gd name="connsiteX87" fmla="*/ 1022456 w 4895956"/>
                <a:gd name="connsiteY87" fmla="*/ 3097811 h 6444257"/>
                <a:gd name="connsiteX88" fmla="*/ 1174856 w 4895956"/>
                <a:gd name="connsiteY88" fmla="*/ 3231161 h 6444257"/>
                <a:gd name="connsiteX89" fmla="*/ 1251056 w 4895956"/>
                <a:gd name="connsiteY89" fmla="*/ 3466111 h 6444257"/>
                <a:gd name="connsiteX90" fmla="*/ 984356 w 4895956"/>
                <a:gd name="connsiteY90" fmla="*/ 3434361 h 6444257"/>
                <a:gd name="connsiteX91" fmla="*/ 647806 w 4895956"/>
                <a:gd name="connsiteY91" fmla="*/ 3440711 h 6444257"/>
                <a:gd name="connsiteX92" fmla="*/ 628756 w 4895956"/>
                <a:gd name="connsiteY92" fmla="*/ 3656611 h 6444257"/>
                <a:gd name="connsiteX93" fmla="*/ 609706 w 4895956"/>
                <a:gd name="connsiteY93" fmla="*/ 3916961 h 6444257"/>
                <a:gd name="connsiteX94" fmla="*/ 622406 w 4895956"/>
                <a:gd name="connsiteY94" fmla="*/ 4120161 h 6444257"/>
                <a:gd name="connsiteX95" fmla="*/ 679556 w 4895956"/>
                <a:gd name="connsiteY95" fmla="*/ 4158261 h 6444257"/>
                <a:gd name="connsiteX96" fmla="*/ 812906 w 4895956"/>
                <a:gd name="connsiteY96" fmla="*/ 4272561 h 6444257"/>
                <a:gd name="connsiteX97" fmla="*/ 841416 w 4895956"/>
                <a:gd name="connsiteY97" fmla="*/ 4382051 h 6444257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762525 w 4895956"/>
                <a:gd name="connsiteY31" fmla="*/ 3231539 h 6444255"/>
                <a:gd name="connsiteX32" fmla="*/ 3532332 w 4895956"/>
                <a:gd name="connsiteY32" fmla="*/ 2936227 h 6444255"/>
                <a:gd name="connsiteX33" fmla="*/ 3300550 w 4895956"/>
                <a:gd name="connsiteY33" fmla="*/ 3006088 h 6444255"/>
                <a:gd name="connsiteX34" fmla="*/ 3130682 w 4895956"/>
                <a:gd name="connsiteY34" fmla="*/ 2944168 h 6444255"/>
                <a:gd name="connsiteX35" fmla="*/ 3264077 w 4895956"/>
                <a:gd name="connsiteY35" fmla="*/ 2712709 h 6444255"/>
                <a:gd name="connsiteX36" fmla="*/ 3230699 w 4895956"/>
                <a:gd name="connsiteY36" fmla="*/ 2563122 h 6444255"/>
                <a:gd name="connsiteX37" fmla="*/ 3248161 w 4895956"/>
                <a:gd name="connsiteY37" fmla="*/ 2402764 h 6444255"/>
                <a:gd name="connsiteX38" fmla="*/ 3356114 w 4895956"/>
                <a:gd name="connsiteY38" fmla="*/ 2336080 h 6444255"/>
                <a:gd name="connsiteX39" fmla="*/ 3472004 w 4895956"/>
                <a:gd name="connsiteY39" fmla="*/ 2136030 h 6444255"/>
                <a:gd name="connsiteX40" fmla="*/ 3551382 w 4895956"/>
                <a:gd name="connsiteY40" fmla="*/ 2047119 h 6444255"/>
                <a:gd name="connsiteX41" fmla="*/ 3611708 w 4895956"/>
                <a:gd name="connsiteY41" fmla="*/ 1926454 h 6444255"/>
                <a:gd name="connsiteX42" fmla="*/ 3530742 w 4895956"/>
                <a:gd name="connsiteY42" fmla="*/ 1829605 h 6444255"/>
                <a:gd name="connsiteX43" fmla="*/ 3567255 w 4895956"/>
                <a:gd name="connsiteY43" fmla="*/ 1651781 h 6444255"/>
                <a:gd name="connsiteX44" fmla="*/ 3824436 w 4895956"/>
                <a:gd name="connsiteY44" fmla="*/ 1210399 h 6444255"/>
                <a:gd name="connsiteX45" fmla="*/ 3822848 w 4895956"/>
                <a:gd name="connsiteY45" fmla="*/ 1143715 h 6444255"/>
                <a:gd name="connsiteX46" fmla="*/ 3606941 w 4895956"/>
                <a:gd name="connsiteY46" fmla="*/ 853166 h 6444255"/>
                <a:gd name="connsiteX47" fmla="*/ 3727594 w 4895956"/>
                <a:gd name="connsiteY47" fmla="*/ 702333 h 6444255"/>
                <a:gd name="connsiteX48" fmla="*/ 3589477 w 4895956"/>
                <a:gd name="connsiteY48" fmla="*/ 530862 h 6444255"/>
                <a:gd name="connsiteX49" fmla="*/ 3679967 w 4895956"/>
                <a:gd name="connsiteY49" fmla="*/ 422899 h 6444255"/>
                <a:gd name="connsiteX50" fmla="*/ 3810313 w 4895956"/>
                <a:gd name="connsiteY50" fmla="*/ 134364 h 6444255"/>
                <a:gd name="connsiteX51" fmla="*/ 3622806 w 4895956"/>
                <a:gd name="connsiteY51" fmla="*/ 13245 h 6444255"/>
                <a:gd name="connsiteX52" fmla="*/ 3212476 w 4895956"/>
                <a:gd name="connsiteY52" fmla="*/ 158483 h 6444255"/>
                <a:gd name="connsiteX53" fmla="*/ 3188444 w 4895956"/>
                <a:gd name="connsiteY53" fmla="*/ 205858 h 6444255"/>
                <a:gd name="connsiteX54" fmla="*/ 2878661 w 4895956"/>
                <a:gd name="connsiteY54" fmla="*/ 289304 h 6444255"/>
                <a:gd name="connsiteX55" fmla="*/ 2487686 w 4895956"/>
                <a:gd name="connsiteY55" fmla="*/ 727647 h 6444255"/>
                <a:gd name="connsiteX56" fmla="*/ 2360686 w 4895956"/>
                <a:gd name="connsiteY56" fmla="*/ 957859 h 6444255"/>
                <a:gd name="connsiteX57" fmla="*/ 2286106 w 4895956"/>
                <a:gd name="connsiteY57" fmla="*/ 995959 h 6444255"/>
                <a:gd name="connsiteX58" fmla="*/ 2355956 w 4895956"/>
                <a:gd name="connsiteY58" fmla="*/ 1357909 h 6444255"/>
                <a:gd name="connsiteX59" fmla="*/ 2330556 w 4895956"/>
                <a:gd name="connsiteY59" fmla="*/ 1434109 h 6444255"/>
                <a:gd name="connsiteX60" fmla="*/ 2355956 w 4895956"/>
                <a:gd name="connsiteY60" fmla="*/ 1535709 h 6444255"/>
                <a:gd name="connsiteX61" fmla="*/ 2260706 w 4895956"/>
                <a:gd name="connsiteY61" fmla="*/ 1630959 h 6444255"/>
                <a:gd name="connsiteX62" fmla="*/ 2209906 w 4895956"/>
                <a:gd name="connsiteY62" fmla="*/ 1834159 h 6444255"/>
                <a:gd name="connsiteX63" fmla="*/ 1981306 w 4895956"/>
                <a:gd name="connsiteY63" fmla="*/ 1942109 h 6444255"/>
                <a:gd name="connsiteX64" fmla="*/ 1962256 w 4895956"/>
                <a:gd name="connsiteY64" fmla="*/ 2234209 h 6444255"/>
                <a:gd name="connsiteX65" fmla="*/ 2038456 w 4895956"/>
                <a:gd name="connsiteY65" fmla="*/ 2310409 h 6444255"/>
                <a:gd name="connsiteX66" fmla="*/ 2006706 w 4895956"/>
                <a:gd name="connsiteY66" fmla="*/ 2361209 h 6444255"/>
                <a:gd name="connsiteX67" fmla="*/ 1809856 w 4895956"/>
                <a:gd name="connsiteY67" fmla="*/ 2386609 h 6444255"/>
                <a:gd name="connsiteX68" fmla="*/ 1651106 w 4895956"/>
                <a:gd name="connsiteY68" fmla="*/ 2577109 h 6444255"/>
                <a:gd name="connsiteX69" fmla="*/ 1530456 w 4895956"/>
                <a:gd name="connsiteY69" fmla="*/ 2500909 h 6444255"/>
                <a:gd name="connsiteX70" fmla="*/ 1435206 w 4895956"/>
                <a:gd name="connsiteY70" fmla="*/ 2424709 h 6444255"/>
                <a:gd name="connsiteX71" fmla="*/ 1289156 w 4895956"/>
                <a:gd name="connsiteY71" fmla="*/ 2183409 h 6444255"/>
                <a:gd name="connsiteX72" fmla="*/ 1200256 w 4895956"/>
                <a:gd name="connsiteY72" fmla="*/ 2081809 h 6444255"/>
                <a:gd name="connsiteX73" fmla="*/ 1295506 w 4895956"/>
                <a:gd name="connsiteY73" fmla="*/ 1884959 h 6444255"/>
                <a:gd name="connsiteX74" fmla="*/ 1143106 w 4895956"/>
                <a:gd name="connsiteY74" fmla="*/ 1872259 h 6444255"/>
                <a:gd name="connsiteX75" fmla="*/ 1187556 w 4895956"/>
                <a:gd name="connsiteY75" fmla="*/ 1751609 h 6444255"/>
                <a:gd name="connsiteX76" fmla="*/ 1041506 w 4895956"/>
                <a:gd name="connsiteY76" fmla="*/ 1669059 h 6444255"/>
                <a:gd name="connsiteX77" fmla="*/ 965306 w 4895956"/>
                <a:gd name="connsiteY77" fmla="*/ 1700809 h 6444255"/>
                <a:gd name="connsiteX78" fmla="*/ 851006 w 4895956"/>
                <a:gd name="connsiteY78" fmla="*/ 1777009 h 6444255"/>
                <a:gd name="connsiteX79" fmla="*/ 806556 w 4895956"/>
                <a:gd name="connsiteY79" fmla="*/ 1961159 h 6444255"/>
                <a:gd name="connsiteX80" fmla="*/ 819256 w 4895956"/>
                <a:gd name="connsiteY80" fmla="*/ 2043709 h 6444255"/>
                <a:gd name="connsiteX81" fmla="*/ 666856 w 4895956"/>
                <a:gd name="connsiteY81" fmla="*/ 2183409 h 6444255"/>
                <a:gd name="connsiteX82" fmla="*/ 520806 w 4895956"/>
                <a:gd name="connsiteY82" fmla="*/ 2386609 h 6444255"/>
                <a:gd name="connsiteX83" fmla="*/ 520806 w 4895956"/>
                <a:gd name="connsiteY83" fmla="*/ 2602509 h 6444255"/>
                <a:gd name="connsiteX84" fmla="*/ 743056 w 4895956"/>
                <a:gd name="connsiteY84" fmla="*/ 2793009 h 6444255"/>
                <a:gd name="connsiteX85" fmla="*/ 895456 w 4895956"/>
                <a:gd name="connsiteY85" fmla="*/ 2773959 h 6444255"/>
                <a:gd name="connsiteX86" fmla="*/ 946256 w 4895956"/>
                <a:gd name="connsiteY86" fmla="*/ 2920009 h 6444255"/>
                <a:gd name="connsiteX87" fmla="*/ 1022456 w 4895956"/>
                <a:gd name="connsiteY87" fmla="*/ 3097809 h 6444255"/>
                <a:gd name="connsiteX88" fmla="*/ 1174856 w 4895956"/>
                <a:gd name="connsiteY88" fmla="*/ 3231159 h 6444255"/>
                <a:gd name="connsiteX89" fmla="*/ 1251056 w 4895956"/>
                <a:gd name="connsiteY89" fmla="*/ 3466109 h 6444255"/>
                <a:gd name="connsiteX90" fmla="*/ 984356 w 4895956"/>
                <a:gd name="connsiteY90" fmla="*/ 3434359 h 6444255"/>
                <a:gd name="connsiteX91" fmla="*/ 647806 w 4895956"/>
                <a:gd name="connsiteY91" fmla="*/ 3440709 h 6444255"/>
                <a:gd name="connsiteX92" fmla="*/ 628756 w 4895956"/>
                <a:gd name="connsiteY92" fmla="*/ 3656609 h 6444255"/>
                <a:gd name="connsiteX93" fmla="*/ 609706 w 4895956"/>
                <a:gd name="connsiteY93" fmla="*/ 3916959 h 6444255"/>
                <a:gd name="connsiteX94" fmla="*/ 622406 w 4895956"/>
                <a:gd name="connsiteY94" fmla="*/ 4120159 h 6444255"/>
                <a:gd name="connsiteX95" fmla="*/ 679556 w 4895956"/>
                <a:gd name="connsiteY95" fmla="*/ 4158259 h 6444255"/>
                <a:gd name="connsiteX96" fmla="*/ 812906 w 4895956"/>
                <a:gd name="connsiteY96" fmla="*/ 4272559 h 6444255"/>
                <a:gd name="connsiteX97" fmla="*/ 841416 w 4895956"/>
                <a:gd name="connsiteY97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762525 w 4895956"/>
                <a:gd name="connsiteY31" fmla="*/ 3231539 h 6444255"/>
                <a:gd name="connsiteX32" fmla="*/ 3532332 w 4895956"/>
                <a:gd name="connsiteY32" fmla="*/ 2936227 h 6444255"/>
                <a:gd name="connsiteX33" fmla="*/ 3300550 w 4895956"/>
                <a:gd name="connsiteY33" fmla="*/ 3006088 h 6444255"/>
                <a:gd name="connsiteX34" fmla="*/ 3130682 w 4895956"/>
                <a:gd name="connsiteY34" fmla="*/ 2944168 h 6444255"/>
                <a:gd name="connsiteX35" fmla="*/ 3264077 w 4895956"/>
                <a:gd name="connsiteY35" fmla="*/ 2712709 h 6444255"/>
                <a:gd name="connsiteX36" fmla="*/ 3230699 w 4895956"/>
                <a:gd name="connsiteY36" fmla="*/ 2563122 h 6444255"/>
                <a:gd name="connsiteX37" fmla="*/ 3248161 w 4895956"/>
                <a:gd name="connsiteY37" fmla="*/ 2402764 h 6444255"/>
                <a:gd name="connsiteX38" fmla="*/ 3356114 w 4895956"/>
                <a:gd name="connsiteY38" fmla="*/ 2336080 h 6444255"/>
                <a:gd name="connsiteX39" fmla="*/ 3472004 w 4895956"/>
                <a:gd name="connsiteY39" fmla="*/ 2136030 h 6444255"/>
                <a:gd name="connsiteX40" fmla="*/ 3551382 w 4895956"/>
                <a:gd name="connsiteY40" fmla="*/ 2047119 h 6444255"/>
                <a:gd name="connsiteX41" fmla="*/ 3611708 w 4895956"/>
                <a:gd name="connsiteY41" fmla="*/ 1926454 h 6444255"/>
                <a:gd name="connsiteX42" fmla="*/ 3530742 w 4895956"/>
                <a:gd name="connsiteY42" fmla="*/ 1829605 h 6444255"/>
                <a:gd name="connsiteX43" fmla="*/ 3567255 w 4895956"/>
                <a:gd name="connsiteY43" fmla="*/ 1651781 h 6444255"/>
                <a:gd name="connsiteX44" fmla="*/ 3824436 w 4895956"/>
                <a:gd name="connsiteY44" fmla="*/ 1210399 h 6444255"/>
                <a:gd name="connsiteX45" fmla="*/ 3822848 w 4895956"/>
                <a:gd name="connsiteY45" fmla="*/ 1143715 h 6444255"/>
                <a:gd name="connsiteX46" fmla="*/ 3606941 w 4895956"/>
                <a:gd name="connsiteY46" fmla="*/ 853166 h 6444255"/>
                <a:gd name="connsiteX47" fmla="*/ 3727594 w 4895956"/>
                <a:gd name="connsiteY47" fmla="*/ 702333 h 6444255"/>
                <a:gd name="connsiteX48" fmla="*/ 3589477 w 4895956"/>
                <a:gd name="connsiteY48" fmla="*/ 530862 h 6444255"/>
                <a:gd name="connsiteX49" fmla="*/ 3679967 w 4895956"/>
                <a:gd name="connsiteY49" fmla="*/ 422899 h 6444255"/>
                <a:gd name="connsiteX50" fmla="*/ 3810313 w 4895956"/>
                <a:gd name="connsiteY50" fmla="*/ 134364 h 6444255"/>
                <a:gd name="connsiteX51" fmla="*/ 3622806 w 4895956"/>
                <a:gd name="connsiteY51" fmla="*/ 13245 h 6444255"/>
                <a:gd name="connsiteX52" fmla="*/ 3426837 w 4895956"/>
                <a:gd name="connsiteY52" fmla="*/ 87032 h 6444255"/>
                <a:gd name="connsiteX53" fmla="*/ 3188444 w 4895956"/>
                <a:gd name="connsiteY53" fmla="*/ 205858 h 6444255"/>
                <a:gd name="connsiteX54" fmla="*/ 2878661 w 4895956"/>
                <a:gd name="connsiteY54" fmla="*/ 289304 h 6444255"/>
                <a:gd name="connsiteX55" fmla="*/ 2487686 w 4895956"/>
                <a:gd name="connsiteY55" fmla="*/ 727647 h 6444255"/>
                <a:gd name="connsiteX56" fmla="*/ 2360686 w 4895956"/>
                <a:gd name="connsiteY56" fmla="*/ 957859 h 6444255"/>
                <a:gd name="connsiteX57" fmla="*/ 2286106 w 4895956"/>
                <a:gd name="connsiteY57" fmla="*/ 995959 h 6444255"/>
                <a:gd name="connsiteX58" fmla="*/ 2355956 w 4895956"/>
                <a:gd name="connsiteY58" fmla="*/ 1357909 h 6444255"/>
                <a:gd name="connsiteX59" fmla="*/ 2330556 w 4895956"/>
                <a:gd name="connsiteY59" fmla="*/ 1434109 h 6444255"/>
                <a:gd name="connsiteX60" fmla="*/ 2355956 w 4895956"/>
                <a:gd name="connsiteY60" fmla="*/ 1535709 h 6444255"/>
                <a:gd name="connsiteX61" fmla="*/ 2260706 w 4895956"/>
                <a:gd name="connsiteY61" fmla="*/ 1630959 h 6444255"/>
                <a:gd name="connsiteX62" fmla="*/ 2209906 w 4895956"/>
                <a:gd name="connsiteY62" fmla="*/ 1834159 h 6444255"/>
                <a:gd name="connsiteX63" fmla="*/ 1981306 w 4895956"/>
                <a:gd name="connsiteY63" fmla="*/ 1942109 h 6444255"/>
                <a:gd name="connsiteX64" fmla="*/ 1962256 w 4895956"/>
                <a:gd name="connsiteY64" fmla="*/ 2234209 h 6444255"/>
                <a:gd name="connsiteX65" fmla="*/ 2038456 w 4895956"/>
                <a:gd name="connsiteY65" fmla="*/ 2310409 h 6444255"/>
                <a:gd name="connsiteX66" fmla="*/ 2006706 w 4895956"/>
                <a:gd name="connsiteY66" fmla="*/ 2361209 h 6444255"/>
                <a:gd name="connsiteX67" fmla="*/ 1809856 w 4895956"/>
                <a:gd name="connsiteY67" fmla="*/ 2386609 h 6444255"/>
                <a:gd name="connsiteX68" fmla="*/ 1651106 w 4895956"/>
                <a:gd name="connsiteY68" fmla="*/ 2577109 h 6444255"/>
                <a:gd name="connsiteX69" fmla="*/ 1530456 w 4895956"/>
                <a:gd name="connsiteY69" fmla="*/ 2500909 h 6444255"/>
                <a:gd name="connsiteX70" fmla="*/ 1435206 w 4895956"/>
                <a:gd name="connsiteY70" fmla="*/ 2424709 h 6444255"/>
                <a:gd name="connsiteX71" fmla="*/ 1289156 w 4895956"/>
                <a:gd name="connsiteY71" fmla="*/ 2183409 h 6444255"/>
                <a:gd name="connsiteX72" fmla="*/ 1200256 w 4895956"/>
                <a:gd name="connsiteY72" fmla="*/ 2081809 h 6444255"/>
                <a:gd name="connsiteX73" fmla="*/ 1295506 w 4895956"/>
                <a:gd name="connsiteY73" fmla="*/ 1884959 h 6444255"/>
                <a:gd name="connsiteX74" fmla="*/ 1143106 w 4895956"/>
                <a:gd name="connsiteY74" fmla="*/ 1872259 h 6444255"/>
                <a:gd name="connsiteX75" fmla="*/ 1187556 w 4895956"/>
                <a:gd name="connsiteY75" fmla="*/ 1751609 h 6444255"/>
                <a:gd name="connsiteX76" fmla="*/ 1041506 w 4895956"/>
                <a:gd name="connsiteY76" fmla="*/ 1669059 h 6444255"/>
                <a:gd name="connsiteX77" fmla="*/ 965306 w 4895956"/>
                <a:gd name="connsiteY77" fmla="*/ 1700809 h 6444255"/>
                <a:gd name="connsiteX78" fmla="*/ 851006 w 4895956"/>
                <a:gd name="connsiteY78" fmla="*/ 1777009 h 6444255"/>
                <a:gd name="connsiteX79" fmla="*/ 806556 w 4895956"/>
                <a:gd name="connsiteY79" fmla="*/ 1961159 h 6444255"/>
                <a:gd name="connsiteX80" fmla="*/ 819256 w 4895956"/>
                <a:gd name="connsiteY80" fmla="*/ 2043709 h 6444255"/>
                <a:gd name="connsiteX81" fmla="*/ 666856 w 4895956"/>
                <a:gd name="connsiteY81" fmla="*/ 2183409 h 6444255"/>
                <a:gd name="connsiteX82" fmla="*/ 520806 w 4895956"/>
                <a:gd name="connsiteY82" fmla="*/ 2386609 h 6444255"/>
                <a:gd name="connsiteX83" fmla="*/ 520806 w 4895956"/>
                <a:gd name="connsiteY83" fmla="*/ 2602509 h 6444255"/>
                <a:gd name="connsiteX84" fmla="*/ 743056 w 4895956"/>
                <a:gd name="connsiteY84" fmla="*/ 2793009 h 6444255"/>
                <a:gd name="connsiteX85" fmla="*/ 895456 w 4895956"/>
                <a:gd name="connsiteY85" fmla="*/ 2773959 h 6444255"/>
                <a:gd name="connsiteX86" fmla="*/ 946256 w 4895956"/>
                <a:gd name="connsiteY86" fmla="*/ 2920009 h 6444255"/>
                <a:gd name="connsiteX87" fmla="*/ 1022456 w 4895956"/>
                <a:gd name="connsiteY87" fmla="*/ 3097809 h 6444255"/>
                <a:gd name="connsiteX88" fmla="*/ 1174856 w 4895956"/>
                <a:gd name="connsiteY88" fmla="*/ 3231159 h 6444255"/>
                <a:gd name="connsiteX89" fmla="*/ 1251056 w 4895956"/>
                <a:gd name="connsiteY89" fmla="*/ 3466109 h 6444255"/>
                <a:gd name="connsiteX90" fmla="*/ 984356 w 4895956"/>
                <a:gd name="connsiteY90" fmla="*/ 3434359 h 6444255"/>
                <a:gd name="connsiteX91" fmla="*/ 647806 w 4895956"/>
                <a:gd name="connsiteY91" fmla="*/ 3440709 h 6444255"/>
                <a:gd name="connsiteX92" fmla="*/ 628756 w 4895956"/>
                <a:gd name="connsiteY92" fmla="*/ 3656609 h 6444255"/>
                <a:gd name="connsiteX93" fmla="*/ 609706 w 4895956"/>
                <a:gd name="connsiteY93" fmla="*/ 3916959 h 6444255"/>
                <a:gd name="connsiteX94" fmla="*/ 622406 w 4895956"/>
                <a:gd name="connsiteY94" fmla="*/ 4120159 h 6444255"/>
                <a:gd name="connsiteX95" fmla="*/ 679556 w 4895956"/>
                <a:gd name="connsiteY95" fmla="*/ 4158259 h 6444255"/>
                <a:gd name="connsiteX96" fmla="*/ 812906 w 4895956"/>
                <a:gd name="connsiteY96" fmla="*/ 4272559 h 6444255"/>
                <a:gd name="connsiteX97" fmla="*/ 841416 w 4895956"/>
                <a:gd name="connsiteY97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762612 w 4895956"/>
                <a:gd name="connsiteY31" fmla="*/ 3231932 h 6444255"/>
                <a:gd name="connsiteX32" fmla="*/ 3532332 w 4895956"/>
                <a:gd name="connsiteY32" fmla="*/ 2936227 h 6444255"/>
                <a:gd name="connsiteX33" fmla="*/ 3300550 w 4895956"/>
                <a:gd name="connsiteY33" fmla="*/ 3006088 h 6444255"/>
                <a:gd name="connsiteX34" fmla="*/ 3130682 w 4895956"/>
                <a:gd name="connsiteY34" fmla="*/ 2944168 h 6444255"/>
                <a:gd name="connsiteX35" fmla="*/ 3264077 w 4895956"/>
                <a:gd name="connsiteY35" fmla="*/ 2712709 h 6444255"/>
                <a:gd name="connsiteX36" fmla="*/ 3230699 w 4895956"/>
                <a:gd name="connsiteY36" fmla="*/ 2563122 h 6444255"/>
                <a:gd name="connsiteX37" fmla="*/ 3248161 w 4895956"/>
                <a:gd name="connsiteY37" fmla="*/ 2402764 h 6444255"/>
                <a:gd name="connsiteX38" fmla="*/ 3356114 w 4895956"/>
                <a:gd name="connsiteY38" fmla="*/ 2336080 h 6444255"/>
                <a:gd name="connsiteX39" fmla="*/ 3472004 w 4895956"/>
                <a:gd name="connsiteY39" fmla="*/ 2136030 h 6444255"/>
                <a:gd name="connsiteX40" fmla="*/ 3551382 w 4895956"/>
                <a:gd name="connsiteY40" fmla="*/ 2047119 h 6444255"/>
                <a:gd name="connsiteX41" fmla="*/ 3611708 w 4895956"/>
                <a:gd name="connsiteY41" fmla="*/ 1926454 h 6444255"/>
                <a:gd name="connsiteX42" fmla="*/ 3530742 w 4895956"/>
                <a:gd name="connsiteY42" fmla="*/ 1829605 h 6444255"/>
                <a:gd name="connsiteX43" fmla="*/ 3567255 w 4895956"/>
                <a:gd name="connsiteY43" fmla="*/ 1651781 h 6444255"/>
                <a:gd name="connsiteX44" fmla="*/ 3824436 w 4895956"/>
                <a:gd name="connsiteY44" fmla="*/ 1210399 h 6444255"/>
                <a:gd name="connsiteX45" fmla="*/ 3822848 w 4895956"/>
                <a:gd name="connsiteY45" fmla="*/ 1143715 h 6444255"/>
                <a:gd name="connsiteX46" fmla="*/ 3606941 w 4895956"/>
                <a:gd name="connsiteY46" fmla="*/ 853166 h 6444255"/>
                <a:gd name="connsiteX47" fmla="*/ 3727594 w 4895956"/>
                <a:gd name="connsiteY47" fmla="*/ 702333 h 6444255"/>
                <a:gd name="connsiteX48" fmla="*/ 3589477 w 4895956"/>
                <a:gd name="connsiteY48" fmla="*/ 530862 h 6444255"/>
                <a:gd name="connsiteX49" fmla="*/ 3679967 w 4895956"/>
                <a:gd name="connsiteY49" fmla="*/ 422899 h 6444255"/>
                <a:gd name="connsiteX50" fmla="*/ 3810313 w 4895956"/>
                <a:gd name="connsiteY50" fmla="*/ 134364 h 6444255"/>
                <a:gd name="connsiteX51" fmla="*/ 3622806 w 4895956"/>
                <a:gd name="connsiteY51" fmla="*/ 13245 h 6444255"/>
                <a:gd name="connsiteX52" fmla="*/ 3426837 w 4895956"/>
                <a:gd name="connsiteY52" fmla="*/ 87032 h 6444255"/>
                <a:gd name="connsiteX53" fmla="*/ 3188444 w 4895956"/>
                <a:gd name="connsiteY53" fmla="*/ 205858 h 6444255"/>
                <a:gd name="connsiteX54" fmla="*/ 2878661 w 4895956"/>
                <a:gd name="connsiteY54" fmla="*/ 289304 h 6444255"/>
                <a:gd name="connsiteX55" fmla="*/ 2487686 w 4895956"/>
                <a:gd name="connsiteY55" fmla="*/ 727647 h 6444255"/>
                <a:gd name="connsiteX56" fmla="*/ 2360686 w 4895956"/>
                <a:gd name="connsiteY56" fmla="*/ 957859 h 6444255"/>
                <a:gd name="connsiteX57" fmla="*/ 2286106 w 4895956"/>
                <a:gd name="connsiteY57" fmla="*/ 995959 h 6444255"/>
                <a:gd name="connsiteX58" fmla="*/ 2355956 w 4895956"/>
                <a:gd name="connsiteY58" fmla="*/ 1357909 h 6444255"/>
                <a:gd name="connsiteX59" fmla="*/ 2330556 w 4895956"/>
                <a:gd name="connsiteY59" fmla="*/ 1434109 h 6444255"/>
                <a:gd name="connsiteX60" fmla="*/ 2355956 w 4895956"/>
                <a:gd name="connsiteY60" fmla="*/ 1535709 h 6444255"/>
                <a:gd name="connsiteX61" fmla="*/ 2260706 w 4895956"/>
                <a:gd name="connsiteY61" fmla="*/ 1630959 h 6444255"/>
                <a:gd name="connsiteX62" fmla="*/ 2209906 w 4895956"/>
                <a:gd name="connsiteY62" fmla="*/ 1834159 h 6444255"/>
                <a:gd name="connsiteX63" fmla="*/ 1981306 w 4895956"/>
                <a:gd name="connsiteY63" fmla="*/ 1942109 h 6444255"/>
                <a:gd name="connsiteX64" fmla="*/ 1962256 w 4895956"/>
                <a:gd name="connsiteY64" fmla="*/ 2234209 h 6444255"/>
                <a:gd name="connsiteX65" fmla="*/ 2038456 w 4895956"/>
                <a:gd name="connsiteY65" fmla="*/ 2310409 h 6444255"/>
                <a:gd name="connsiteX66" fmla="*/ 2006706 w 4895956"/>
                <a:gd name="connsiteY66" fmla="*/ 2361209 h 6444255"/>
                <a:gd name="connsiteX67" fmla="*/ 1809856 w 4895956"/>
                <a:gd name="connsiteY67" fmla="*/ 2386609 h 6444255"/>
                <a:gd name="connsiteX68" fmla="*/ 1651106 w 4895956"/>
                <a:gd name="connsiteY68" fmla="*/ 2577109 h 6444255"/>
                <a:gd name="connsiteX69" fmla="*/ 1530456 w 4895956"/>
                <a:gd name="connsiteY69" fmla="*/ 2500909 h 6444255"/>
                <a:gd name="connsiteX70" fmla="*/ 1435206 w 4895956"/>
                <a:gd name="connsiteY70" fmla="*/ 2424709 h 6444255"/>
                <a:gd name="connsiteX71" fmla="*/ 1289156 w 4895956"/>
                <a:gd name="connsiteY71" fmla="*/ 2183409 h 6444255"/>
                <a:gd name="connsiteX72" fmla="*/ 1200256 w 4895956"/>
                <a:gd name="connsiteY72" fmla="*/ 2081809 h 6444255"/>
                <a:gd name="connsiteX73" fmla="*/ 1295506 w 4895956"/>
                <a:gd name="connsiteY73" fmla="*/ 1884959 h 6444255"/>
                <a:gd name="connsiteX74" fmla="*/ 1143106 w 4895956"/>
                <a:gd name="connsiteY74" fmla="*/ 1872259 h 6444255"/>
                <a:gd name="connsiteX75" fmla="*/ 1187556 w 4895956"/>
                <a:gd name="connsiteY75" fmla="*/ 1751609 h 6444255"/>
                <a:gd name="connsiteX76" fmla="*/ 1041506 w 4895956"/>
                <a:gd name="connsiteY76" fmla="*/ 1669059 h 6444255"/>
                <a:gd name="connsiteX77" fmla="*/ 965306 w 4895956"/>
                <a:gd name="connsiteY77" fmla="*/ 1700809 h 6444255"/>
                <a:gd name="connsiteX78" fmla="*/ 851006 w 4895956"/>
                <a:gd name="connsiteY78" fmla="*/ 1777009 h 6444255"/>
                <a:gd name="connsiteX79" fmla="*/ 806556 w 4895956"/>
                <a:gd name="connsiteY79" fmla="*/ 1961159 h 6444255"/>
                <a:gd name="connsiteX80" fmla="*/ 819256 w 4895956"/>
                <a:gd name="connsiteY80" fmla="*/ 2043709 h 6444255"/>
                <a:gd name="connsiteX81" fmla="*/ 666856 w 4895956"/>
                <a:gd name="connsiteY81" fmla="*/ 2183409 h 6444255"/>
                <a:gd name="connsiteX82" fmla="*/ 520806 w 4895956"/>
                <a:gd name="connsiteY82" fmla="*/ 2386609 h 6444255"/>
                <a:gd name="connsiteX83" fmla="*/ 520806 w 4895956"/>
                <a:gd name="connsiteY83" fmla="*/ 2602509 h 6444255"/>
                <a:gd name="connsiteX84" fmla="*/ 743056 w 4895956"/>
                <a:gd name="connsiteY84" fmla="*/ 2793009 h 6444255"/>
                <a:gd name="connsiteX85" fmla="*/ 895456 w 4895956"/>
                <a:gd name="connsiteY85" fmla="*/ 2773959 h 6444255"/>
                <a:gd name="connsiteX86" fmla="*/ 946256 w 4895956"/>
                <a:gd name="connsiteY86" fmla="*/ 2920009 h 6444255"/>
                <a:gd name="connsiteX87" fmla="*/ 1022456 w 4895956"/>
                <a:gd name="connsiteY87" fmla="*/ 3097809 h 6444255"/>
                <a:gd name="connsiteX88" fmla="*/ 1174856 w 4895956"/>
                <a:gd name="connsiteY88" fmla="*/ 3231159 h 6444255"/>
                <a:gd name="connsiteX89" fmla="*/ 1251056 w 4895956"/>
                <a:gd name="connsiteY89" fmla="*/ 3466109 h 6444255"/>
                <a:gd name="connsiteX90" fmla="*/ 984356 w 4895956"/>
                <a:gd name="connsiteY90" fmla="*/ 3434359 h 6444255"/>
                <a:gd name="connsiteX91" fmla="*/ 647806 w 4895956"/>
                <a:gd name="connsiteY91" fmla="*/ 3440709 h 6444255"/>
                <a:gd name="connsiteX92" fmla="*/ 628756 w 4895956"/>
                <a:gd name="connsiteY92" fmla="*/ 3656609 h 6444255"/>
                <a:gd name="connsiteX93" fmla="*/ 609706 w 4895956"/>
                <a:gd name="connsiteY93" fmla="*/ 3916959 h 6444255"/>
                <a:gd name="connsiteX94" fmla="*/ 622406 w 4895956"/>
                <a:gd name="connsiteY94" fmla="*/ 4120159 h 6444255"/>
                <a:gd name="connsiteX95" fmla="*/ 679556 w 4895956"/>
                <a:gd name="connsiteY95" fmla="*/ 4158259 h 6444255"/>
                <a:gd name="connsiteX96" fmla="*/ 812906 w 4895956"/>
                <a:gd name="connsiteY96" fmla="*/ 4272559 h 6444255"/>
                <a:gd name="connsiteX97" fmla="*/ 841416 w 4895956"/>
                <a:gd name="connsiteY97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762612 w 4895956"/>
                <a:gd name="connsiteY31" fmla="*/ 3231932 h 6444255"/>
                <a:gd name="connsiteX32" fmla="*/ 3532332 w 4895956"/>
                <a:gd name="connsiteY32" fmla="*/ 2936227 h 6444255"/>
                <a:gd name="connsiteX33" fmla="*/ 3300550 w 4895956"/>
                <a:gd name="connsiteY33" fmla="*/ 3006088 h 6444255"/>
                <a:gd name="connsiteX34" fmla="*/ 3130682 w 4895956"/>
                <a:gd name="connsiteY34" fmla="*/ 2944168 h 6444255"/>
                <a:gd name="connsiteX35" fmla="*/ 3264077 w 4895956"/>
                <a:gd name="connsiteY35" fmla="*/ 2712709 h 6444255"/>
                <a:gd name="connsiteX36" fmla="*/ 3230699 w 4895956"/>
                <a:gd name="connsiteY36" fmla="*/ 2563122 h 6444255"/>
                <a:gd name="connsiteX37" fmla="*/ 3248161 w 4895956"/>
                <a:gd name="connsiteY37" fmla="*/ 2402764 h 6444255"/>
                <a:gd name="connsiteX38" fmla="*/ 3356114 w 4895956"/>
                <a:gd name="connsiteY38" fmla="*/ 2336080 h 6444255"/>
                <a:gd name="connsiteX39" fmla="*/ 3472004 w 4895956"/>
                <a:gd name="connsiteY39" fmla="*/ 2136030 h 6444255"/>
                <a:gd name="connsiteX40" fmla="*/ 3551382 w 4895956"/>
                <a:gd name="connsiteY40" fmla="*/ 2047119 h 6444255"/>
                <a:gd name="connsiteX41" fmla="*/ 3611708 w 4895956"/>
                <a:gd name="connsiteY41" fmla="*/ 1926454 h 6444255"/>
                <a:gd name="connsiteX42" fmla="*/ 3530742 w 4895956"/>
                <a:gd name="connsiteY42" fmla="*/ 1829605 h 6444255"/>
                <a:gd name="connsiteX43" fmla="*/ 3567255 w 4895956"/>
                <a:gd name="connsiteY43" fmla="*/ 1651781 h 6444255"/>
                <a:gd name="connsiteX44" fmla="*/ 3824436 w 4895956"/>
                <a:gd name="connsiteY44" fmla="*/ 1210399 h 6444255"/>
                <a:gd name="connsiteX45" fmla="*/ 3822848 w 4895956"/>
                <a:gd name="connsiteY45" fmla="*/ 1143715 h 6444255"/>
                <a:gd name="connsiteX46" fmla="*/ 3606941 w 4895956"/>
                <a:gd name="connsiteY46" fmla="*/ 853166 h 6444255"/>
                <a:gd name="connsiteX47" fmla="*/ 3727594 w 4895956"/>
                <a:gd name="connsiteY47" fmla="*/ 702333 h 6444255"/>
                <a:gd name="connsiteX48" fmla="*/ 3589477 w 4895956"/>
                <a:gd name="connsiteY48" fmla="*/ 530862 h 6444255"/>
                <a:gd name="connsiteX49" fmla="*/ 3679967 w 4895956"/>
                <a:gd name="connsiteY49" fmla="*/ 422899 h 6444255"/>
                <a:gd name="connsiteX50" fmla="*/ 3810313 w 4895956"/>
                <a:gd name="connsiteY50" fmla="*/ 134364 h 6444255"/>
                <a:gd name="connsiteX51" fmla="*/ 3622806 w 4895956"/>
                <a:gd name="connsiteY51" fmla="*/ 13245 h 6444255"/>
                <a:gd name="connsiteX52" fmla="*/ 3426837 w 4895956"/>
                <a:gd name="connsiteY52" fmla="*/ 87032 h 6444255"/>
                <a:gd name="connsiteX53" fmla="*/ 3188444 w 4895956"/>
                <a:gd name="connsiteY53" fmla="*/ 205858 h 6444255"/>
                <a:gd name="connsiteX54" fmla="*/ 2878661 w 4895956"/>
                <a:gd name="connsiteY54" fmla="*/ 289304 h 6444255"/>
                <a:gd name="connsiteX55" fmla="*/ 2487686 w 4895956"/>
                <a:gd name="connsiteY55" fmla="*/ 727647 h 6444255"/>
                <a:gd name="connsiteX56" fmla="*/ 2360686 w 4895956"/>
                <a:gd name="connsiteY56" fmla="*/ 957859 h 6444255"/>
                <a:gd name="connsiteX57" fmla="*/ 2286106 w 4895956"/>
                <a:gd name="connsiteY57" fmla="*/ 995959 h 6444255"/>
                <a:gd name="connsiteX58" fmla="*/ 2355956 w 4895956"/>
                <a:gd name="connsiteY58" fmla="*/ 1357909 h 6444255"/>
                <a:gd name="connsiteX59" fmla="*/ 2330556 w 4895956"/>
                <a:gd name="connsiteY59" fmla="*/ 1434109 h 6444255"/>
                <a:gd name="connsiteX60" fmla="*/ 2355956 w 4895956"/>
                <a:gd name="connsiteY60" fmla="*/ 1535709 h 6444255"/>
                <a:gd name="connsiteX61" fmla="*/ 2260706 w 4895956"/>
                <a:gd name="connsiteY61" fmla="*/ 1630959 h 6444255"/>
                <a:gd name="connsiteX62" fmla="*/ 2209906 w 4895956"/>
                <a:gd name="connsiteY62" fmla="*/ 1834159 h 6444255"/>
                <a:gd name="connsiteX63" fmla="*/ 1981306 w 4895956"/>
                <a:gd name="connsiteY63" fmla="*/ 1942109 h 6444255"/>
                <a:gd name="connsiteX64" fmla="*/ 1962256 w 4895956"/>
                <a:gd name="connsiteY64" fmla="*/ 2234209 h 6444255"/>
                <a:gd name="connsiteX65" fmla="*/ 2038456 w 4895956"/>
                <a:gd name="connsiteY65" fmla="*/ 2310409 h 6444255"/>
                <a:gd name="connsiteX66" fmla="*/ 2006706 w 4895956"/>
                <a:gd name="connsiteY66" fmla="*/ 2361209 h 6444255"/>
                <a:gd name="connsiteX67" fmla="*/ 1809856 w 4895956"/>
                <a:gd name="connsiteY67" fmla="*/ 2386609 h 6444255"/>
                <a:gd name="connsiteX68" fmla="*/ 1651106 w 4895956"/>
                <a:gd name="connsiteY68" fmla="*/ 2577109 h 6444255"/>
                <a:gd name="connsiteX69" fmla="*/ 1530456 w 4895956"/>
                <a:gd name="connsiteY69" fmla="*/ 2500909 h 6444255"/>
                <a:gd name="connsiteX70" fmla="*/ 1435206 w 4895956"/>
                <a:gd name="connsiteY70" fmla="*/ 2424709 h 6444255"/>
                <a:gd name="connsiteX71" fmla="*/ 1289156 w 4895956"/>
                <a:gd name="connsiteY71" fmla="*/ 2183409 h 6444255"/>
                <a:gd name="connsiteX72" fmla="*/ 1200256 w 4895956"/>
                <a:gd name="connsiteY72" fmla="*/ 2081809 h 6444255"/>
                <a:gd name="connsiteX73" fmla="*/ 1295506 w 4895956"/>
                <a:gd name="connsiteY73" fmla="*/ 1884959 h 6444255"/>
                <a:gd name="connsiteX74" fmla="*/ 1143106 w 4895956"/>
                <a:gd name="connsiteY74" fmla="*/ 1872259 h 6444255"/>
                <a:gd name="connsiteX75" fmla="*/ 1187556 w 4895956"/>
                <a:gd name="connsiteY75" fmla="*/ 1751609 h 6444255"/>
                <a:gd name="connsiteX76" fmla="*/ 1041506 w 4895956"/>
                <a:gd name="connsiteY76" fmla="*/ 1669059 h 6444255"/>
                <a:gd name="connsiteX77" fmla="*/ 965306 w 4895956"/>
                <a:gd name="connsiteY77" fmla="*/ 1700809 h 6444255"/>
                <a:gd name="connsiteX78" fmla="*/ 851006 w 4895956"/>
                <a:gd name="connsiteY78" fmla="*/ 1777009 h 6444255"/>
                <a:gd name="connsiteX79" fmla="*/ 806556 w 4895956"/>
                <a:gd name="connsiteY79" fmla="*/ 1961159 h 6444255"/>
                <a:gd name="connsiteX80" fmla="*/ 819256 w 4895956"/>
                <a:gd name="connsiteY80" fmla="*/ 2043709 h 6444255"/>
                <a:gd name="connsiteX81" fmla="*/ 666856 w 4895956"/>
                <a:gd name="connsiteY81" fmla="*/ 2183409 h 6444255"/>
                <a:gd name="connsiteX82" fmla="*/ 520806 w 4895956"/>
                <a:gd name="connsiteY82" fmla="*/ 2386609 h 6444255"/>
                <a:gd name="connsiteX83" fmla="*/ 520806 w 4895956"/>
                <a:gd name="connsiteY83" fmla="*/ 2602509 h 6444255"/>
                <a:gd name="connsiteX84" fmla="*/ 743056 w 4895956"/>
                <a:gd name="connsiteY84" fmla="*/ 2793009 h 6444255"/>
                <a:gd name="connsiteX85" fmla="*/ 895456 w 4895956"/>
                <a:gd name="connsiteY85" fmla="*/ 2773959 h 6444255"/>
                <a:gd name="connsiteX86" fmla="*/ 946256 w 4895956"/>
                <a:gd name="connsiteY86" fmla="*/ 2920009 h 6444255"/>
                <a:gd name="connsiteX87" fmla="*/ 1022456 w 4895956"/>
                <a:gd name="connsiteY87" fmla="*/ 3097809 h 6444255"/>
                <a:gd name="connsiteX88" fmla="*/ 1174856 w 4895956"/>
                <a:gd name="connsiteY88" fmla="*/ 3231159 h 6444255"/>
                <a:gd name="connsiteX89" fmla="*/ 1251056 w 4895956"/>
                <a:gd name="connsiteY89" fmla="*/ 3466109 h 6444255"/>
                <a:gd name="connsiteX90" fmla="*/ 984356 w 4895956"/>
                <a:gd name="connsiteY90" fmla="*/ 3434359 h 6444255"/>
                <a:gd name="connsiteX91" fmla="*/ 647806 w 4895956"/>
                <a:gd name="connsiteY91" fmla="*/ 3440709 h 6444255"/>
                <a:gd name="connsiteX92" fmla="*/ 628756 w 4895956"/>
                <a:gd name="connsiteY92" fmla="*/ 3656609 h 6444255"/>
                <a:gd name="connsiteX93" fmla="*/ 609706 w 4895956"/>
                <a:gd name="connsiteY93" fmla="*/ 3916959 h 6444255"/>
                <a:gd name="connsiteX94" fmla="*/ 622406 w 4895956"/>
                <a:gd name="connsiteY94" fmla="*/ 4120159 h 6444255"/>
                <a:gd name="connsiteX95" fmla="*/ 679556 w 4895956"/>
                <a:gd name="connsiteY95" fmla="*/ 4158259 h 6444255"/>
                <a:gd name="connsiteX96" fmla="*/ 812906 w 4895956"/>
                <a:gd name="connsiteY96" fmla="*/ 4272559 h 6444255"/>
                <a:gd name="connsiteX97" fmla="*/ 841416 w 4895956"/>
                <a:gd name="connsiteY97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762612 w 4895956"/>
                <a:gd name="connsiteY31" fmla="*/ 3231932 h 6444255"/>
                <a:gd name="connsiteX32" fmla="*/ 3300550 w 4895956"/>
                <a:gd name="connsiteY32" fmla="*/ 3006088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60686 w 4895956"/>
                <a:gd name="connsiteY55" fmla="*/ 957859 h 6444255"/>
                <a:gd name="connsiteX56" fmla="*/ 2286106 w 4895956"/>
                <a:gd name="connsiteY56" fmla="*/ 995959 h 6444255"/>
                <a:gd name="connsiteX57" fmla="*/ 2355956 w 4895956"/>
                <a:gd name="connsiteY57" fmla="*/ 1357909 h 6444255"/>
                <a:gd name="connsiteX58" fmla="*/ 2330556 w 4895956"/>
                <a:gd name="connsiteY58" fmla="*/ 1434109 h 6444255"/>
                <a:gd name="connsiteX59" fmla="*/ 2355956 w 4895956"/>
                <a:gd name="connsiteY59" fmla="*/ 1535709 h 6444255"/>
                <a:gd name="connsiteX60" fmla="*/ 2260706 w 4895956"/>
                <a:gd name="connsiteY60" fmla="*/ 1630959 h 6444255"/>
                <a:gd name="connsiteX61" fmla="*/ 2209906 w 4895956"/>
                <a:gd name="connsiteY61" fmla="*/ 1834159 h 6444255"/>
                <a:gd name="connsiteX62" fmla="*/ 1981306 w 4895956"/>
                <a:gd name="connsiteY62" fmla="*/ 1942109 h 6444255"/>
                <a:gd name="connsiteX63" fmla="*/ 1962256 w 4895956"/>
                <a:gd name="connsiteY63" fmla="*/ 2234209 h 6444255"/>
                <a:gd name="connsiteX64" fmla="*/ 2038456 w 4895956"/>
                <a:gd name="connsiteY64" fmla="*/ 2310409 h 6444255"/>
                <a:gd name="connsiteX65" fmla="*/ 2006706 w 4895956"/>
                <a:gd name="connsiteY65" fmla="*/ 2361209 h 6444255"/>
                <a:gd name="connsiteX66" fmla="*/ 1809856 w 4895956"/>
                <a:gd name="connsiteY66" fmla="*/ 2386609 h 6444255"/>
                <a:gd name="connsiteX67" fmla="*/ 1651106 w 4895956"/>
                <a:gd name="connsiteY67" fmla="*/ 2577109 h 6444255"/>
                <a:gd name="connsiteX68" fmla="*/ 1530456 w 4895956"/>
                <a:gd name="connsiteY68" fmla="*/ 2500909 h 6444255"/>
                <a:gd name="connsiteX69" fmla="*/ 1435206 w 4895956"/>
                <a:gd name="connsiteY69" fmla="*/ 2424709 h 6444255"/>
                <a:gd name="connsiteX70" fmla="*/ 1289156 w 4895956"/>
                <a:gd name="connsiteY70" fmla="*/ 2183409 h 6444255"/>
                <a:gd name="connsiteX71" fmla="*/ 1200256 w 4895956"/>
                <a:gd name="connsiteY71" fmla="*/ 2081809 h 6444255"/>
                <a:gd name="connsiteX72" fmla="*/ 1295506 w 4895956"/>
                <a:gd name="connsiteY72" fmla="*/ 1884959 h 6444255"/>
                <a:gd name="connsiteX73" fmla="*/ 1143106 w 4895956"/>
                <a:gd name="connsiteY73" fmla="*/ 1872259 h 6444255"/>
                <a:gd name="connsiteX74" fmla="*/ 1187556 w 4895956"/>
                <a:gd name="connsiteY74" fmla="*/ 1751609 h 6444255"/>
                <a:gd name="connsiteX75" fmla="*/ 1041506 w 4895956"/>
                <a:gd name="connsiteY75" fmla="*/ 1669059 h 6444255"/>
                <a:gd name="connsiteX76" fmla="*/ 965306 w 4895956"/>
                <a:gd name="connsiteY76" fmla="*/ 1700809 h 6444255"/>
                <a:gd name="connsiteX77" fmla="*/ 851006 w 4895956"/>
                <a:gd name="connsiteY77" fmla="*/ 1777009 h 6444255"/>
                <a:gd name="connsiteX78" fmla="*/ 806556 w 4895956"/>
                <a:gd name="connsiteY78" fmla="*/ 1961159 h 6444255"/>
                <a:gd name="connsiteX79" fmla="*/ 819256 w 4895956"/>
                <a:gd name="connsiteY79" fmla="*/ 2043709 h 6444255"/>
                <a:gd name="connsiteX80" fmla="*/ 666856 w 4895956"/>
                <a:gd name="connsiteY80" fmla="*/ 2183409 h 6444255"/>
                <a:gd name="connsiteX81" fmla="*/ 520806 w 4895956"/>
                <a:gd name="connsiteY81" fmla="*/ 2386609 h 6444255"/>
                <a:gd name="connsiteX82" fmla="*/ 520806 w 4895956"/>
                <a:gd name="connsiteY82" fmla="*/ 2602509 h 6444255"/>
                <a:gd name="connsiteX83" fmla="*/ 743056 w 4895956"/>
                <a:gd name="connsiteY83" fmla="*/ 2793009 h 6444255"/>
                <a:gd name="connsiteX84" fmla="*/ 895456 w 4895956"/>
                <a:gd name="connsiteY84" fmla="*/ 2773959 h 6444255"/>
                <a:gd name="connsiteX85" fmla="*/ 946256 w 4895956"/>
                <a:gd name="connsiteY85" fmla="*/ 2920009 h 6444255"/>
                <a:gd name="connsiteX86" fmla="*/ 1022456 w 4895956"/>
                <a:gd name="connsiteY86" fmla="*/ 3097809 h 6444255"/>
                <a:gd name="connsiteX87" fmla="*/ 1174856 w 4895956"/>
                <a:gd name="connsiteY87" fmla="*/ 3231159 h 6444255"/>
                <a:gd name="connsiteX88" fmla="*/ 1251056 w 4895956"/>
                <a:gd name="connsiteY88" fmla="*/ 3466109 h 6444255"/>
                <a:gd name="connsiteX89" fmla="*/ 984356 w 4895956"/>
                <a:gd name="connsiteY89" fmla="*/ 3434359 h 6444255"/>
                <a:gd name="connsiteX90" fmla="*/ 647806 w 4895956"/>
                <a:gd name="connsiteY90" fmla="*/ 3440709 h 6444255"/>
                <a:gd name="connsiteX91" fmla="*/ 628756 w 4895956"/>
                <a:gd name="connsiteY91" fmla="*/ 3656609 h 6444255"/>
                <a:gd name="connsiteX92" fmla="*/ 609706 w 4895956"/>
                <a:gd name="connsiteY92" fmla="*/ 3916959 h 6444255"/>
                <a:gd name="connsiteX93" fmla="*/ 622406 w 4895956"/>
                <a:gd name="connsiteY93" fmla="*/ 4120159 h 6444255"/>
                <a:gd name="connsiteX94" fmla="*/ 679556 w 4895956"/>
                <a:gd name="connsiteY94" fmla="*/ 4158259 h 6444255"/>
                <a:gd name="connsiteX95" fmla="*/ 812906 w 4895956"/>
                <a:gd name="connsiteY95" fmla="*/ 4272559 h 6444255"/>
                <a:gd name="connsiteX96" fmla="*/ 841416 w 4895956"/>
                <a:gd name="connsiteY96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762612 w 4895956"/>
                <a:gd name="connsiteY31" fmla="*/ 3231932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60686 w 4895956"/>
                <a:gd name="connsiteY55" fmla="*/ 957859 h 6444255"/>
                <a:gd name="connsiteX56" fmla="*/ 2286106 w 4895956"/>
                <a:gd name="connsiteY56" fmla="*/ 995959 h 6444255"/>
                <a:gd name="connsiteX57" fmla="*/ 2355956 w 4895956"/>
                <a:gd name="connsiteY57" fmla="*/ 1357909 h 6444255"/>
                <a:gd name="connsiteX58" fmla="*/ 2330556 w 4895956"/>
                <a:gd name="connsiteY58" fmla="*/ 1434109 h 6444255"/>
                <a:gd name="connsiteX59" fmla="*/ 2355956 w 4895956"/>
                <a:gd name="connsiteY59" fmla="*/ 1535709 h 6444255"/>
                <a:gd name="connsiteX60" fmla="*/ 2260706 w 4895956"/>
                <a:gd name="connsiteY60" fmla="*/ 1630959 h 6444255"/>
                <a:gd name="connsiteX61" fmla="*/ 2209906 w 4895956"/>
                <a:gd name="connsiteY61" fmla="*/ 1834159 h 6444255"/>
                <a:gd name="connsiteX62" fmla="*/ 1981306 w 4895956"/>
                <a:gd name="connsiteY62" fmla="*/ 1942109 h 6444255"/>
                <a:gd name="connsiteX63" fmla="*/ 1962256 w 4895956"/>
                <a:gd name="connsiteY63" fmla="*/ 2234209 h 6444255"/>
                <a:gd name="connsiteX64" fmla="*/ 2038456 w 4895956"/>
                <a:gd name="connsiteY64" fmla="*/ 2310409 h 6444255"/>
                <a:gd name="connsiteX65" fmla="*/ 2006706 w 4895956"/>
                <a:gd name="connsiteY65" fmla="*/ 2361209 h 6444255"/>
                <a:gd name="connsiteX66" fmla="*/ 1809856 w 4895956"/>
                <a:gd name="connsiteY66" fmla="*/ 2386609 h 6444255"/>
                <a:gd name="connsiteX67" fmla="*/ 1651106 w 4895956"/>
                <a:gd name="connsiteY67" fmla="*/ 2577109 h 6444255"/>
                <a:gd name="connsiteX68" fmla="*/ 1530456 w 4895956"/>
                <a:gd name="connsiteY68" fmla="*/ 2500909 h 6444255"/>
                <a:gd name="connsiteX69" fmla="*/ 1435206 w 4895956"/>
                <a:gd name="connsiteY69" fmla="*/ 2424709 h 6444255"/>
                <a:gd name="connsiteX70" fmla="*/ 1289156 w 4895956"/>
                <a:gd name="connsiteY70" fmla="*/ 2183409 h 6444255"/>
                <a:gd name="connsiteX71" fmla="*/ 1200256 w 4895956"/>
                <a:gd name="connsiteY71" fmla="*/ 2081809 h 6444255"/>
                <a:gd name="connsiteX72" fmla="*/ 1295506 w 4895956"/>
                <a:gd name="connsiteY72" fmla="*/ 1884959 h 6444255"/>
                <a:gd name="connsiteX73" fmla="*/ 1143106 w 4895956"/>
                <a:gd name="connsiteY73" fmla="*/ 1872259 h 6444255"/>
                <a:gd name="connsiteX74" fmla="*/ 1187556 w 4895956"/>
                <a:gd name="connsiteY74" fmla="*/ 1751609 h 6444255"/>
                <a:gd name="connsiteX75" fmla="*/ 1041506 w 4895956"/>
                <a:gd name="connsiteY75" fmla="*/ 1669059 h 6444255"/>
                <a:gd name="connsiteX76" fmla="*/ 965306 w 4895956"/>
                <a:gd name="connsiteY76" fmla="*/ 1700809 h 6444255"/>
                <a:gd name="connsiteX77" fmla="*/ 851006 w 4895956"/>
                <a:gd name="connsiteY77" fmla="*/ 1777009 h 6444255"/>
                <a:gd name="connsiteX78" fmla="*/ 806556 w 4895956"/>
                <a:gd name="connsiteY78" fmla="*/ 1961159 h 6444255"/>
                <a:gd name="connsiteX79" fmla="*/ 819256 w 4895956"/>
                <a:gd name="connsiteY79" fmla="*/ 2043709 h 6444255"/>
                <a:gd name="connsiteX80" fmla="*/ 666856 w 4895956"/>
                <a:gd name="connsiteY80" fmla="*/ 2183409 h 6444255"/>
                <a:gd name="connsiteX81" fmla="*/ 520806 w 4895956"/>
                <a:gd name="connsiteY81" fmla="*/ 2386609 h 6444255"/>
                <a:gd name="connsiteX82" fmla="*/ 520806 w 4895956"/>
                <a:gd name="connsiteY82" fmla="*/ 2602509 h 6444255"/>
                <a:gd name="connsiteX83" fmla="*/ 743056 w 4895956"/>
                <a:gd name="connsiteY83" fmla="*/ 2793009 h 6444255"/>
                <a:gd name="connsiteX84" fmla="*/ 895456 w 4895956"/>
                <a:gd name="connsiteY84" fmla="*/ 2773959 h 6444255"/>
                <a:gd name="connsiteX85" fmla="*/ 946256 w 4895956"/>
                <a:gd name="connsiteY85" fmla="*/ 2920009 h 6444255"/>
                <a:gd name="connsiteX86" fmla="*/ 1022456 w 4895956"/>
                <a:gd name="connsiteY86" fmla="*/ 3097809 h 6444255"/>
                <a:gd name="connsiteX87" fmla="*/ 1174856 w 4895956"/>
                <a:gd name="connsiteY87" fmla="*/ 3231159 h 6444255"/>
                <a:gd name="connsiteX88" fmla="*/ 1251056 w 4895956"/>
                <a:gd name="connsiteY88" fmla="*/ 3466109 h 6444255"/>
                <a:gd name="connsiteX89" fmla="*/ 984356 w 4895956"/>
                <a:gd name="connsiteY89" fmla="*/ 3434359 h 6444255"/>
                <a:gd name="connsiteX90" fmla="*/ 647806 w 4895956"/>
                <a:gd name="connsiteY90" fmla="*/ 3440709 h 6444255"/>
                <a:gd name="connsiteX91" fmla="*/ 628756 w 4895956"/>
                <a:gd name="connsiteY91" fmla="*/ 3656609 h 6444255"/>
                <a:gd name="connsiteX92" fmla="*/ 609706 w 4895956"/>
                <a:gd name="connsiteY92" fmla="*/ 3916959 h 6444255"/>
                <a:gd name="connsiteX93" fmla="*/ 622406 w 4895956"/>
                <a:gd name="connsiteY93" fmla="*/ 4120159 h 6444255"/>
                <a:gd name="connsiteX94" fmla="*/ 679556 w 4895956"/>
                <a:gd name="connsiteY94" fmla="*/ 4158259 h 6444255"/>
                <a:gd name="connsiteX95" fmla="*/ 812906 w 4895956"/>
                <a:gd name="connsiteY95" fmla="*/ 4272559 h 6444255"/>
                <a:gd name="connsiteX96" fmla="*/ 841416 w 4895956"/>
                <a:gd name="connsiteY96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762612 w 4895956"/>
                <a:gd name="connsiteY31" fmla="*/ 3231932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60686 w 4895956"/>
                <a:gd name="connsiteY55" fmla="*/ 957859 h 6444255"/>
                <a:gd name="connsiteX56" fmla="*/ 2286106 w 4895956"/>
                <a:gd name="connsiteY56" fmla="*/ 995959 h 6444255"/>
                <a:gd name="connsiteX57" fmla="*/ 2355956 w 4895956"/>
                <a:gd name="connsiteY57" fmla="*/ 1357909 h 6444255"/>
                <a:gd name="connsiteX58" fmla="*/ 2330556 w 4895956"/>
                <a:gd name="connsiteY58" fmla="*/ 1434109 h 6444255"/>
                <a:gd name="connsiteX59" fmla="*/ 2355956 w 4895956"/>
                <a:gd name="connsiteY59" fmla="*/ 1535709 h 6444255"/>
                <a:gd name="connsiteX60" fmla="*/ 2260706 w 4895956"/>
                <a:gd name="connsiteY60" fmla="*/ 1630959 h 6444255"/>
                <a:gd name="connsiteX61" fmla="*/ 2209906 w 4895956"/>
                <a:gd name="connsiteY61" fmla="*/ 1834159 h 6444255"/>
                <a:gd name="connsiteX62" fmla="*/ 1981306 w 4895956"/>
                <a:gd name="connsiteY62" fmla="*/ 1942109 h 6444255"/>
                <a:gd name="connsiteX63" fmla="*/ 1962256 w 4895956"/>
                <a:gd name="connsiteY63" fmla="*/ 2234209 h 6444255"/>
                <a:gd name="connsiteX64" fmla="*/ 2038456 w 4895956"/>
                <a:gd name="connsiteY64" fmla="*/ 2310409 h 6444255"/>
                <a:gd name="connsiteX65" fmla="*/ 2006706 w 4895956"/>
                <a:gd name="connsiteY65" fmla="*/ 2361209 h 6444255"/>
                <a:gd name="connsiteX66" fmla="*/ 1809856 w 4895956"/>
                <a:gd name="connsiteY66" fmla="*/ 2386609 h 6444255"/>
                <a:gd name="connsiteX67" fmla="*/ 1651106 w 4895956"/>
                <a:gd name="connsiteY67" fmla="*/ 2577109 h 6444255"/>
                <a:gd name="connsiteX68" fmla="*/ 1530456 w 4895956"/>
                <a:gd name="connsiteY68" fmla="*/ 2500909 h 6444255"/>
                <a:gd name="connsiteX69" fmla="*/ 1435206 w 4895956"/>
                <a:gd name="connsiteY69" fmla="*/ 2424709 h 6444255"/>
                <a:gd name="connsiteX70" fmla="*/ 1289156 w 4895956"/>
                <a:gd name="connsiteY70" fmla="*/ 2183409 h 6444255"/>
                <a:gd name="connsiteX71" fmla="*/ 1200256 w 4895956"/>
                <a:gd name="connsiteY71" fmla="*/ 2081809 h 6444255"/>
                <a:gd name="connsiteX72" fmla="*/ 1295506 w 4895956"/>
                <a:gd name="connsiteY72" fmla="*/ 1884959 h 6444255"/>
                <a:gd name="connsiteX73" fmla="*/ 1143106 w 4895956"/>
                <a:gd name="connsiteY73" fmla="*/ 1872259 h 6444255"/>
                <a:gd name="connsiteX74" fmla="*/ 1187556 w 4895956"/>
                <a:gd name="connsiteY74" fmla="*/ 1751609 h 6444255"/>
                <a:gd name="connsiteX75" fmla="*/ 1041506 w 4895956"/>
                <a:gd name="connsiteY75" fmla="*/ 1669059 h 6444255"/>
                <a:gd name="connsiteX76" fmla="*/ 965306 w 4895956"/>
                <a:gd name="connsiteY76" fmla="*/ 1700809 h 6444255"/>
                <a:gd name="connsiteX77" fmla="*/ 851006 w 4895956"/>
                <a:gd name="connsiteY77" fmla="*/ 1777009 h 6444255"/>
                <a:gd name="connsiteX78" fmla="*/ 806556 w 4895956"/>
                <a:gd name="connsiteY78" fmla="*/ 1961159 h 6444255"/>
                <a:gd name="connsiteX79" fmla="*/ 819256 w 4895956"/>
                <a:gd name="connsiteY79" fmla="*/ 2043709 h 6444255"/>
                <a:gd name="connsiteX80" fmla="*/ 666856 w 4895956"/>
                <a:gd name="connsiteY80" fmla="*/ 2183409 h 6444255"/>
                <a:gd name="connsiteX81" fmla="*/ 520806 w 4895956"/>
                <a:gd name="connsiteY81" fmla="*/ 2386609 h 6444255"/>
                <a:gd name="connsiteX82" fmla="*/ 520806 w 4895956"/>
                <a:gd name="connsiteY82" fmla="*/ 2602509 h 6444255"/>
                <a:gd name="connsiteX83" fmla="*/ 743056 w 4895956"/>
                <a:gd name="connsiteY83" fmla="*/ 2793009 h 6444255"/>
                <a:gd name="connsiteX84" fmla="*/ 895456 w 4895956"/>
                <a:gd name="connsiteY84" fmla="*/ 2773959 h 6444255"/>
                <a:gd name="connsiteX85" fmla="*/ 946256 w 4895956"/>
                <a:gd name="connsiteY85" fmla="*/ 2920009 h 6444255"/>
                <a:gd name="connsiteX86" fmla="*/ 1022456 w 4895956"/>
                <a:gd name="connsiteY86" fmla="*/ 3097809 h 6444255"/>
                <a:gd name="connsiteX87" fmla="*/ 1174856 w 4895956"/>
                <a:gd name="connsiteY87" fmla="*/ 3231159 h 6444255"/>
                <a:gd name="connsiteX88" fmla="*/ 1251056 w 4895956"/>
                <a:gd name="connsiteY88" fmla="*/ 3466109 h 6444255"/>
                <a:gd name="connsiteX89" fmla="*/ 984356 w 4895956"/>
                <a:gd name="connsiteY89" fmla="*/ 3434359 h 6444255"/>
                <a:gd name="connsiteX90" fmla="*/ 647806 w 4895956"/>
                <a:gd name="connsiteY90" fmla="*/ 3440709 h 6444255"/>
                <a:gd name="connsiteX91" fmla="*/ 628756 w 4895956"/>
                <a:gd name="connsiteY91" fmla="*/ 3656609 h 6444255"/>
                <a:gd name="connsiteX92" fmla="*/ 609706 w 4895956"/>
                <a:gd name="connsiteY92" fmla="*/ 3916959 h 6444255"/>
                <a:gd name="connsiteX93" fmla="*/ 622406 w 4895956"/>
                <a:gd name="connsiteY93" fmla="*/ 4120159 h 6444255"/>
                <a:gd name="connsiteX94" fmla="*/ 679556 w 4895956"/>
                <a:gd name="connsiteY94" fmla="*/ 4158259 h 6444255"/>
                <a:gd name="connsiteX95" fmla="*/ 812906 w 4895956"/>
                <a:gd name="connsiteY95" fmla="*/ 4272559 h 6444255"/>
                <a:gd name="connsiteX96" fmla="*/ 841416 w 4895956"/>
                <a:gd name="connsiteY96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762612 w 4895956"/>
                <a:gd name="connsiteY31" fmla="*/ 3231932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60686 w 4895956"/>
                <a:gd name="connsiteY55" fmla="*/ 957859 h 6444255"/>
                <a:gd name="connsiteX56" fmla="*/ 2286106 w 4895956"/>
                <a:gd name="connsiteY56" fmla="*/ 995959 h 6444255"/>
                <a:gd name="connsiteX57" fmla="*/ 2355956 w 4895956"/>
                <a:gd name="connsiteY57" fmla="*/ 1357909 h 6444255"/>
                <a:gd name="connsiteX58" fmla="*/ 2330556 w 4895956"/>
                <a:gd name="connsiteY58" fmla="*/ 1434109 h 6444255"/>
                <a:gd name="connsiteX59" fmla="*/ 2355956 w 4895956"/>
                <a:gd name="connsiteY59" fmla="*/ 1535709 h 6444255"/>
                <a:gd name="connsiteX60" fmla="*/ 2260706 w 4895956"/>
                <a:gd name="connsiteY60" fmla="*/ 1630959 h 6444255"/>
                <a:gd name="connsiteX61" fmla="*/ 2209906 w 4895956"/>
                <a:gd name="connsiteY61" fmla="*/ 1834159 h 6444255"/>
                <a:gd name="connsiteX62" fmla="*/ 1981306 w 4895956"/>
                <a:gd name="connsiteY62" fmla="*/ 1942109 h 6444255"/>
                <a:gd name="connsiteX63" fmla="*/ 1962256 w 4895956"/>
                <a:gd name="connsiteY63" fmla="*/ 2234209 h 6444255"/>
                <a:gd name="connsiteX64" fmla="*/ 2038456 w 4895956"/>
                <a:gd name="connsiteY64" fmla="*/ 2310409 h 6444255"/>
                <a:gd name="connsiteX65" fmla="*/ 2006706 w 4895956"/>
                <a:gd name="connsiteY65" fmla="*/ 2361209 h 6444255"/>
                <a:gd name="connsiteX66" fmla="*/ 1809856 w 4895956"/>
                <a:gd name="connsiteY66" fmla="*/ 2386609 h 6444255"/>
                <a:gd name="connsiteX67" fmla="*/ 1651106 w 4895956"/>
                <a:gd name="connsiteY67" fmla="*/ 2577109 h 6444255"/>
                <a:gd name="connsiteX68" fmla="*/ 1530456 w 4895956"/>
                <a:gd name="connsiteY68" fmla="*/ 2500909 h 6444255"/>
                <a:gd name="connsiteX69" fmla="*/ 1435206 w 4895956"/>
                <a:gd name="connsiteY69" fmla="*/ 2424709 h 6444255"/>
                <a:gd name="connsiteX70" fmla="*/ 1289156 w 4895956"/>
                <a:gd name="connsiteY70" fmla="*/ 2183409 h 6444255"/>
                <a:gd name="connsiteX71" fmla="*/ 1200256 w 4895956"/>
                <a:gd name="connsiteY71" fmla="*/ 2081809 h 6444255"/>
                <a:gd name="connsiteX72" fmla="*/ 1295506 w 4895956"/>
                <a:gd name="connsiteY72" fmla="*/ 1884959 h 6444255"/>
                <a:gd name="connsiteX73" fmla="*/ 1143106 w 4895956"/>
                <a:gd name="connsiteY73" fmla="*/ 1872259 h 6444255"/>
                <a:gd name="connsiteX74" fmla="*/ 1187556 w 4895956"/>
                <a:gd name="connsiteY74" fmla="*/ 1751609 h 6444255"/>
                <a:gd name="connsiteX75" fmla="*/ 1041506 w 4895956"/>
                <a:gd name="connsiteY75" fmla="*/ 1669059 h 6444255"/>
                <a:gd name="connsiteX76" fmla="*/ 965306 w 4895956"/>
                <a:gd name="connsiteY76" fmla="*/ 1700809 h 6444255"/>
                <a:gd name="connsiteX77" fmla="*/ 851006 w 4895956"/>
                <a:gd name="connsiteY77" fmla="*/ 1777009 h 6444255"/>
                <a:gd name="connsiteX78" fmla="*/ 806556 w 4895956"/>
                <a:gd name="connsiteY78" fmla="*/ 1961159 h 6444255"/>
                <a:gd name="connsiteX79" fmla="*/ 819256 w 4895956"/>
                <a:gd name="connsiteY79" fmla="*/ 2043709 h 6444255"/>
                <a:gd name="connsiteX80" fmla="*/ 666856 w 4895956"/>
                <a:gd name="connsiteY80" fmla="*/ 2183409 h 6444255"/>
                <a:gd name="connsiteX81" fmla="*/ 520806 w 4895956"/>
                <a:gd name="connsiteY81" fmla="*/ 2386609 h 6444255"/>
                <a:gd name="connsiteX82" fmla="*/ 520806 w 4895956"/>
                <a:gd name="connsiteY82" fmla="*/ 2602509 h 6444255"/>
                <a:gd name="connsiteX83" fmla="*/ 743056 w 4895956"/>
                <a:gd name="connsiteY83" fmla="*/ 2793009 h 6444255"/>
                <a:gd name="connsiteX84" fmla="*/ 895456 w 4895956"/>
                <a:gd name="connsiteY84" fmla="*/ 2773959 h 6444255"/>
                <a:gd name="connsiteX85" fmla="*/ 946256 w 4895956"/>
                <a:gd name="connsiteY85" fmla="*/ 2920009 h 6444255"/>
                <a:gd name="connsiteX86" fmla="*/ 1022456 w 4895956"/>
                <a:gd name="connsiteY86" fmla="*/ 3097809 h 6444255"/>
                <a:gd name="connsiteX87" fmla="*/ 1174856 w 4895956"/>
                <a:gd name="connsiteY87" fmla="*/ 3231159 h 6444255"/>
                <a:gd name="connsiteX88" fmla="*/ 1251056 w 4895956"/>
                <a:gd name="connsiteY88" fmla="*/ 3466109 h 6444255"/>
                <a:gd name="connsiteX89" fmla="*/ 984356 w 4895956"/>
                <a:gd name="connsiteY89" fmla="*/ 3434359 h 6444255"/>
                <a:gd name="connsiteX90" fmla="*/ 647806 w 4895956"/>
                <a:gd name="connsiteY90" fmla="*/ 3440709 h 6444255"/>
                <a:gd name="connsiteX91" fmla="*/ 628756 w 4895956"/>
                <a:gd name="connsiteY91" fmla="*/ 3656609 h 6444255"/>
                <a:gd name="connsiteX92" fmla="*/ 609706 w 4895956"/>
                <a:gd name="connsiteY92" fmla="*/ 3916959 h 6444255"/>
                <a:gd name="connsiteX93" fmla="*/ 622406 w 4895956"/>
                <a:gd name="connsiteY93" fmla="*/ 4120159 h 6444255"/>
                <a:gd name="connsiteX94" fmla="*/ 679556 w 4895956"/>
                <a:gd name="connsiteY94" fmla="*/ 4158259 h 6444255"/>
                <a:gd name="connsiteX95" fmla="*/ 812906 w 4895956"/>
                <a:gd name="connsiteY95" fmla="*/ 4272559 h 6444255"/>
                <a:gd name="connsiteX96" fmla="*/ 841416 w 4895956"/>
                <a:gd name="connsiteY96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762612 w 4895956"/>
                <a:gd name="connsiteY31" fmla="*/ 3231932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60686 w 4895956"/>
                <a:gd name="connsiteY55" fmla="*/ 957859 h 6444255"/>
                <a:gd name="connsiteX56" fmla="*/ 2286106 w 4895956"/>
                <a:gd name="connsiteY56" fmla="*/ 995959 h 6444255"/>
                <a:gd name="connsiteX57" fmla="*/ 2355956 w 4895956"/>
                <a:gd name="connsiteY57" fmla="*/ 1357909 h 6444255"/>
                <a:gd name="connsiteX58" fmla="*/ 2330556 w 4895956"/>
                <a:gd name="connsiteY58" fmla="*/ 1434109 h 6444255"/>
                <a:gd name="connsiteX59" fmla="*/ 2355956 w 4895956"/>
                <a:gd name="connsiteY59" fmla="*/ 1535709 h 6444255"/>
                <a:gd name="connsiteX60" fmla="*/ 2260706 w 4895956"/>
                <a:gd name="connsiteY60" fmla="*/ 1630959 h 6444255"/>
                <a:gd name="connsiteX61" fmla="*/ 2209906 w 4895956"/>
                <a:gd name="connsiteY61" fmla="*/ 1834159 h 6444255"/>
                <a:gd name="connsiteX62" fmla="*/ 1981306 w 4895956"/>
                <a:gd name="connsiteY62" fmla="*/ 1942109 h 6444255"/>
                <a:gd name="connsiteX63" fmla="*/ 1962256 w 4895956"/>
                <a:gd name="connsiteY63" fmla="*/ 2234209 h 6444255"/>
                <a:gd name="connsiteX64" fmla="*/ 2038456 w 4895956"/>
                <a:gd name="connsiteY64" fmla="*/ 2310409 h 6444255"/>
                <a:gd name="connsiteX65" fmla="*/ 2006706 w 4895956"/>
                <a:gd name="connsiteY65" fmla="*/ 2361209 h 6444255"/>
                <a:gd name="connsiteX66" fmla="*/ 1809856 w 4895956"/>
                <a:gd name="connsiteY66" fmla="*/ 2386609 h 6444255"/>
                <a:gd name="connsiteX67" fmla="*/ 1651106 w 4895956"/>
                <a:gd name="connsiteY67" fmla="*/ 2577109 h 6444255"/>
                <a:gd name="connsiteX68" fmla="*/ 1530456 w 4895956"/>
                <a:gd name="connsiteY68" fmla="*/ 2500909 h 6444255"/>
                <a:gd name="connsiteX69" fmla="*/ 1435206 w 4895956"/>
                <a:gd name="connsiteY69" fmla="*/ 2424709 h 6444255"/>
                <a:gd name="connsiteX70" fmla="*/ 1289156 w 4895956"/>
                <a:gd name="connsiteY70" fmla="*/ 2183409 h 6444255"/>
                <a:gd name="connsiteX71" fmla="*/ 1200256 w 4895956"/>
                <a:gd name="connsiteY71" fmla="*/ 2081809 h 6444255"/>
                <a:gd name="connsiteX72" fmla="*/ 1295506 w 4895956"/>
                <a:gd name="connsiteY72" fmla="*/ 1884959 h 6444255"/>
                <a:gd name="connsiteX73" fmla="*/ 1143106 w 4895956"/>
                <a:gd name="connsiteY73" fmla="*/ 1872259 h 6444255"/>
                <a:gd name="connsiteX74" fmla="*/ 1187556 w 4895956"/>
                <a:gd name="connsiteY74" fmla="*/ 1751609 h 6444255"/>
                <a:gd name="connsiteX75" fmla="*/ 1041506 w 4895956"/>
                <a:gd name="connsiteY75" fmla="*/ 1669059 h 6444255"/>
                <a:gd name="connsiteX76" fmla="*/ 965306 w 4895956"/>
                <a:gd name="connsiteY76" fmla="*/ 1700809 h 6444255"/>
                <a:gd name="connsiteX77" fmla="*/ 851006 w 4895956"/>
                <a:gd name="connsiteY77" fmla="*/ 1777009 h 6444255"/>
                <a:gd name="connsiteX78" fmla="*/ 806556 w 4895956"/>
                <a:gd name="connsiteY78" fmla="*/ 1961159 h 6444255"/>
                <a:gd name="connsiteX79" fmla="*/ 819256 w 4895956"/>
                <a:gd name="connsiteY79" fmla="*/ 2043709 h 6444255"/>
                <a:gd name="connsiteX80" fmla="*/ 666856 w 4895956"/>
                <a:gd name="connsiteY80" fmla="*/ 2183409 h 6444255"/>
                <a:gd name="connsiteX81" fmla="*/ 520806 w 4895956"/>
                <a:gd name="connsiteY81" fmla="*/ 2386609 h 6444255"/>
                <a:gd name="connsiteX82" fmla="*/ 520806 w 4895956"/>
                <a:gd name="connsiteY82" fmla="*/ 2602509 h 6444255"/>
                <a:gd name="connsiteX83" fmla="*/ 743056 w 4895956"/>
                <a:gd name="connsiteY83" fmla="*/ 2793009 h 6444255"/>
                <a:gd name="connsiteX84" fmla="*/ 895456 w 4895956"/>
                <a:gd name="connsiteY84" fmla="*/ 2773959 h 6444255"/>
                <a:gd name="connsiteX85" fmla="*/ 946256 w 4895956"/>
                <a:gd name="connsiteY85" fmla="*/ 2920009 h 6444255"/>
                <a:gd name="connsiteX86" fmla="*/ 1022456 w 4895956"/>
                <a:gd name="connsiteY86" fmla="*/ 3097809 h 6444255"/>
                <a:gd name="connsiteX87" fmla="*/ 1174856 w 4895956"/>
                <a:gd name="connsiteY87" fmla="*/ 3231159 h 6444255"/>
                <a:gd name="connsiteX88" fmla="*/ 1251056 w 4895956"/>
                <a:gd name="connsiteY88" fmla="*/ 3466109 h 6444255"/>
                <a:gd name="connsiteX89" fmla="*/ 984356 w 4895956"/>
                <a:gd name="connsiteY89" fmla="*/ 3434359 h 6444255"/>
                <a:gd name="connsiteX90" fmla="*/ 647806 w 4895956"/>
                <a:gd name="connsiteY90" fmla="*/ 3440709 h 6444255"/>
                <a:gd name="connsiteX91" fmla="*/ 628756 w 4895956"/>
                <a:gd name="connsiteY91" fmla="*/ 3656609 h 6444255"/>
                <a:gd name="connsiteX92" fmla="*/ 609706 w 4895956"/>
                <a:gd name="connsiteY92" fmla="*/ 3916959 h 6444255"/>
                <a:gd name="connsiteX93" fmla="*/ 622406 w 4895956"/>
                <a:gd name="connsiteY93" fmla="*/ 4120159 h 6444255"/>
                <a:gd name="connsiteX94" fmla="*/ 679556 w 4895956"/>
                <a:gd name="connsiteY94" fmla="*/ 4158259 h 6444255"/>
                <a:gd name="connsiteX95" fmla="*/ 812906 w 4895956"/>
                <a:gd name="connsiteY95" fmla="*/ 4272559 h 6444255"/>
                <a:gd name="connsiteX96" fmla="*/ 841416 w 4895956"/>
                <a:gd name="connsiteY96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762699 w 4895956"/>
                <a:gd name="connsiteY31" fmla="*/ 3232325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60686 w 4895956"/>
                <a:gd name="connsiteY55" fmla="*/ 957859 h 6444255"/>
                <a:gd name="connsiteX56" fmla="*/ 2286106 w 4895956"/>
                <a:gd name="connsiteY56" fmla="*/ 995959 h 6444255"/>
                <a:gd name="connsiteX57" fmla="*/ 2355956 w 4895956"/>
                <a:gd name="connsiteY57" fmla="*/ 1357909 h 6444255"/>
                <a:gd name="connsiteX58" fmla="*/ 2330556 w 4895956"/>
                <a:gd name="connsiteY58" fmla="*/ 1434109 h 6444255"/>
                <a:gd name="connsiteX59" fmla="*/ 2355956 w 4895956"/>
                <a:gd name="connsiteY59" fmla="*/ 1535709 h 6444255"/>
                <a:gd name="connsiteX60" fmla="*/ 2260706 w 4895956"/>
                <a:gd name="connsiteY60" fmla="*/ 1630959 h 6444255"/>
                <a:gd name="connsiteX61" fmla="*/ 2209906 w 4895956"/>
                <a:gd name="connsiteY61" fmla="*/ 1834159 h 6444255"/>
                <a:gd name="connsiteX62" fmla="*/ 1981306 w 4895956"/>
                <a:gd name="connsiteY62" fmla="*/ 1942109 h 6444255"/>
                <a:gd name="connsiteX63" fmla="*/ 1962256 w 4895956"/>
                <a:gd name="connsiteY63" fmla="*/ 2234209 h 6444255"/>
                <a:gd name="connsiteX64" fmla="*/ 2038456 w 4895956"/>
                <a:gd name="connsiteY64" fmla="*/ 2310409 h 6444255"/>
                <a:gd name="connsiteX65" fmla="*/ 2006706 w 4895956"/>
                <a:gd name="connsiteY65" fmla="*/ 2361209 h 6444255"/>
                <a:gd name="connsiteX66" fmla="*/ 1809856 w 4895956"/>
                <a:gd name="connsiteY66" fmla="*/ 2386609 h 6444255"/>
                <a:gd name="connsiteX67" fmla="*/ 1651106 w 4895956"/>
                <a:gd name="connsiteY67" fmla="*/ 2577109 h 6444255"/>
                <a:gd name="connsiteX68" fmla="*/ 1530456 w 4895956"/>
                <a:gd name="connsiteY68" fmla="*/ 2500909 h 6444255"/>
                <a:gd name="connsiteX69" fmla="*/ 1435206 w 4895956"/>
                <a:gd name="connsiteY69" fmla="*/ 2424709 h 6444255"/>
                <a:gd name="connsiteX70" fmla="*/ 1289156 w 4895956"/>
                <a:gd name="connsiteY70" fmla="*/ 2183409 h 6444255"/>
                <a:gd name="connsiteX71" fmla="*/ 1200256 w 4895956"/>
                <a:gd name="connsiteY71" fmla="*/ 2081809 h 6444255"/>
                <a:gd name="connsiteX72" fmla="*/ 1295506 w 4895956"/>
                <a:gd name="connsiteY72" fmla="*/ 1884959 h 6444255"/>
                <a:gd name="connsiteX73" fmla="*/ 1143106 w 4895956"/>
                <a:gd name="connsiteY73" fmla="*/ 1872259 h 6444255"/>
                <a:gd name="connsiteX74" fmla="*/ 1187556 w 4895956"/>
                <a:gd name="connsiteY74" fmla="*/ 1751609 h 6444255"/>
                <a:gd name="connsiteX75" fmla="*/ 1041506 w 4895956"/>
                <a:gd name="connsiteY75" fmla="*/ 1669059 h 6444255"/>
                <a:gd name="connsiteX76" fmla="*/ 965306 w 4895956"/>
                <a:gd name="connsiteY76" fmla="*/ 1700809 h 6444255"/>
                <a:gd name="connsiteX77" fmla="*/ 851006 w 4895956"/>
                <a:gd name="connsiteY77" fmla="*/ 1777009 h 6444255"/>
                <a:gd name="connsiteX78" fmla="*/ 806556 w 4895956"/>
                <a:gd name="connsiteY78" fmla="*/ 1961159 h 6444255"/>
                <a:gd name="connsiteX79" fmla="*/ 819256 w 4895956"/>
                <a:gd name="connsiteY79" fmla="*/ 2043709 h 6444255"/>
                <a:gd name="connsiteX80" fmla="*/ 666856 w 4895956"/>
                <a:gd name="connsiteY80" fmla="*/ 2183409 h 6444255"/>
                <a:gd name="connsiteX81" fmla="*/ 520806 w 4895956"/>
                <a:gd name="connsiteY81" fmla="*/ 2386609 h 6444255"/>
                <a:gd name="connsiteX82" fmla="*/ 520806 w 4895956"/>
                <a:gd name="connsiteY82" fmla="*/ 2602509 h 6444255"/>
                <a:gd name="connsiteX83" fmla="*/ 743056 w 4895956"/>
                <a:gd name="connsiteY83" fmla="*/ 2793009 h 6444255"/>
                <a:gd name="connsiteX84" fmla="*/ 895456 w 4895956"/>
                <a:gd name="connsiteY84" fmla="*/ 2773959 h 6444255"/>
                <a:gd name="connsiteX85" fmla="*/ 946256 w 4895956"/>
                <a:gd name="connsiteY85" fmla="*/ 2920009 h 6444255"/>
                <a:gd name="connsiteX86" fmla="*/ 1022456 w 4895956"/>
                <a:gd name="connsiteY86" fmla="*/ 3097809 h 6444255"/>
                <a:gd name="connsiteX87" fmla="*/ 1174856 w 4895956"/>
                <a:gd name="connsiteY87" fmla="*/ 3231159 h 6444255"/>
                <a:gd name="connsiteX88" fmla="*/ 1251056 w 4895956"/>
                <a:gd name="connsiteY88" fmla="*/ 3466109 h 6444255"/>
                <a:gd name="connsiteX89" fmla="*/ 984356 w 4895956"/>
                <a:gd name="connsiteY89" fmla="*/ 3434359 h 6444255"/>
                <a:gd name="connsiteX90" fmla="*/ 647806 w 4895956"/>
                <a:gd name="connsiteY90" fmla="*/ 3440709 h 6444255"/>
                <a:gd name="connsiteX91" fmla="*/ 628756 w 4895956"/>
                <a:gd name="connsiteY91" fmla="*/ 3656609 h 6444255"/>
                <a:gd name="connsiteX92" fmla="*/ 609706 w 4895956"/>
                <a:gd name="connsiteY92" fmla="*/ 3916959 h 6444255"/>
                <a:gd name="connsiteX93" fmla="*/ 622406 w 4895956"/>
                <a:gd name="connsiteY93" fmla="*/ 4120159 h 6444255"/>
                <a:gd name="connsiteX94" fmla="*/ 679556 w 4895956"/>
                <a:gd name="connsiteY94" fmla="*/ 4158259 h 6444255"/>
                <a:gd name="connsiteX95" fmla="*/ 812906 w 4895956"/>
                <a:gd name="connsiteY95" fmla="*/ 4272559 h 6444255"/>
                <a:gd name="connsiteX96" fmla="*/ 841416 w 4895956"/>
                <a:gd name="connsiteY96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80897 w 4895956"/>
                <a:gd name="connsiteY31" fmla="*/ 3253193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60686 w 4895956"/>
                <a:gd name="connsiteY55" fmla="*/ 957859 h 6444255"/>
                <a:gd name="connsiteX56" fmla="*/ 2286106 w 4895956"/>
                <a:gd name="connsiteY56" fmla="*/ 995959 h 6444255"/>
                <a:gd name="connsiteX57" fmla="*/ 2355956 w 4895956"/>
                <a:gd name="connsiteY57" fmla="*/ 1357909 h 6444255"/>
                <a:gd name="connsiteX58" fmla="*/ 2330556 w 4895956"/>
                <a:gd name="connsiteY58" fmla="*/ 1434109 h 6444255"/>
                <a:gd name="connsiteX59" fmla="*/ 2355956 w 4895956"/>
                <a:gd name="connsiteY59" fmla="*/ 1535709 h 6444255"/>
                <a:gd name="connsiteX60" fmla="*/ 2260706 w 4895956"/>
                <a:gd name="connsiteY60" fmla="*/ 1630959 h 6444255"/>
                <a:gd name="connsiteX61" fmla="*/ 2209906 w 4895956"/>
                <a:gd name="connsiteY61" fmla="*/ 1834159 h 6444255"/>
                <a:gd name="connsiteX62" fmla="*/ 1981306 w 4895956"/>
                <a:gd name="connsiteY62" fmla="*/ 1942109 h 6444255"/>
                <a:gd name="connsiteX63" fmla="*/ 1962256 w 4895956"/>
                <a:gd name="connsiteY63" fmla="*/ 2234209 h 6444255"/>
                <a:gd name="connsiteX64" fmla="*/ 2038456 w 4895956"/>
                <a:gd name="connsiteY64" fmla="*/ 2310409 h 6444255"/>
                <a:gd name="connsiteX65" fmla="*/ 2006706 w 4895956"/>
                <a:gd name="connsiteY65" fmla="*/ 2361209 h 6444255"/>
                <a:gd name="connsiteX66" fmla="*/ 1809856 w 4895956"/>
                <a:gd name="connsiteY66" fmla="*/ 2386609 h 6444255"/>
                <a:gd name="connsiteX67" fmla="*/ 1651106 w 4895956"/>
                <a:gd name="connsiteY67" fmla="*/ 2577109 h 6444255"/>
                <a:gd name="connsiteX68" fmla="*/ 1530456 w 4895956"/>
                <a:gd name="connsiteY68" fmla="*/ 2500909 h 6444255"/>
                <a:gd name="connsiteX69" fmla="*/ 1435206 w 4895956"/>
                <a:gd name="connsiteY69" fmla="*/ 2424709 h 6444255"/>
                <a:gd name="connsiteX70" fmla="*/ 1289156 w 4895956"/>
                <a:gd name="connsiteY70" fmla="*/ 2183409 h 6444255"/>
                <a:gd name="connsiteX71" fmla="*/ 1200256 w 4895956"/>
                <a:gd name="connsiteY71" fmla="*/ 2081809 h 6444255"/>
                <a:gd name="connsiteX72" fmla="*/ 1295506 w 4895956"/>
                <a:gd name="connsiteY72" fmla="*/ 1884959 h 6444255"/>
                <a:gd name="connsiteX73" fmla="*/ 1143106 w 4895956"/>
                <a:gd name="connsiteY73" fmla="*/ 1872259 h 6444255"/>
                <a:gd name="connsiteX74" fmla="*/ 1187556 w 4895956"/>
                <a:gd name="connsiteY74" fmla="*/ 1751609 h 6444255"/>
                <a:gd name="connsiteX75" fmla="*/ 1041506 w 4895956"/>
                <a:gd name="connsiteY75" fmla="*/ 1669059 h 6444255"/>
                <a:gd name="connsiteX76" fmla="*/ 965306 w 4895956"/>
                <a:gd name="connsiteY76" fmla="*/ 1700809 h 6444255"/>
                <a:gd name="connsiteX77" fmla="*/ 851006 w 4895956"/>
                <a:gd name="connsiteY77" fmla="*/ 1777009 h 6444255"/>
                <a:gd name="connsiteX78" fmla="*/ 806556 w 4895956"/>
                <a:gd name="connsiteY78" fmla="*/ 1961159 h 6444255"/>
                <a:gd name="connsiteX79" fmla="*/ 819256 w 4895956"/>
                <a:gd name="connsiteY79" fmla="*/ 2043709 h 6444255"/>
                <a:gd name="connsiteX80" fmla="*/ 666856 w 4895956"/>
                <a:gd name="connsiteY80" fmla="*/ 2183409 h 6444255"/>
                <a:gd name="connsiteX81" fmla="*/ 520806 w 4895956"/>
                <a:gd name="connsiteY81" fmla="*/ 2386609 h 6444255"/>
                <a:gd name="connsiteX82" fmla="*/ 520806 w 4895956"/>
                <a:gd name="connsiteY82" fmla="*/ 2602509 h 6444255"/>
                <a:gd name="connsiteX83" fmla="*/ 743056 w 4895956"/>
                <a:gd name="connsiteY83" fmla="*/ 2793009 h 6444255"/>
                <a:gd name="connsiteX84" fmla="*/ 895456 w 4895956"/>
                <a:gd name="connsiteY84" fmla="*/ 2773959 h 6444255"/>
                <a:gd name="connsiteX85" fmla="*/ 946256 w 4895956"/>
                <a:gd name="connsiteY85" fmla="*/ 2920009 h 6444255"/>
                <a:gd name="connsiteX86" fmla="*/ 1022456 w 4895956"/>
                <a:gd name="connsiteY86" fmla="*/ 3097809 h 6444255"/>
                <a:gd name="connsiteX87" fmla="*/ 1174856 w 4895956"/>
                <a:gd name="connsiteY87" fmla="*/ 3231159 h 6444255"/>
                <a:gd name="connsiteX88" fmla="*/ 1251056 w 4895956"/>
                <a:gd name="connsiteY88" fmla="*/ 3466109 h 6444255"/>
                <a:gd name="connsiteX89" fmla="*/ 984356 w 4895956"/>
                <a:gd name="connsiteY89" fmla="*/ 3434359 h 6444255"/>
                <a:gd name="connsiteX90" fmla="*/ 647806 w 4895956"/>
                <a:gd name="connsiteY90" fmla="*/ 3440709 h 6444255"/>
                <a:gd name="connsiteX91" fmla="*/ 628756 w 4895956"/>
                <a:gd name="connsiteY91" fmla="*/ 3656609 h 6444255"/>
                <a:gd name="connsiteX92" fmla="*/ 609706 w 4895956"/>
                <a:gd name="connsiteY92" fmla="*/ 3916959 h 6444255"/>
                <a:gd name="connsiteX93" fmla="*/ 622406 w 4895956"/>
                <a:gd name="connsiteY93" fmla="*/ 4120159 h 6444255"/>
                <a:gd name="connsiteX94" fmla="*/ 679556 w 4895956"/>
                <a:gd name="connsiteY94" fmla="*/ 4158259 h 6444255"/>
                <a:gd name="connsiteX95" fmla="*/ 812906 w 4895956"/>
                <a:gd name="connsiteY95" fmla="*/ 4272559 h 6444255"/>
                <a:gd name="connsiteX96" fmla="*/ 841416 w 4895956"/>
                <a:gd name="connsiteY96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80897 w 4895956"/>
                <a:gd name="connsiteY31" fmla="*/ 3253193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60686 w 4895956"/>
                <a:gd name="connsiteY55" fmla="*/ 957859 h 6444255"/>
                <a:gd name="connsiteX56" fmla="*/ 2286106 w 4895956"/>
                <a:gd name="connsiteY56" fmla="*/ 995959 h 6444255"/>
                <a:gd name="connsiteX57" fmla="*/ 2355956 w 4895956"/>
                <a:gd name="connsiteY57" fmla="*/ 1357909 h 6444255"/>
                <a:gd name="connsiteX58" fmla="*/ 2330556 w 4895956"/>
                <a:gd name="connsiteY58" fmla="*/ 1434109 h 6444255"/>
                <a:gd name="connsiteX59" fmla="*/ 2355956 w 4895956"/>
                <a:gd name="connsiteY59" fmla="*/ 1535709 h 6444255"/>
                <a:gd name="connsiteX60" fmla="*/ 2260706 w 4895956"/>
                <a:gd name="connsiteY60" fmla="*/ 1630959 h 6444255"/>
                <a:gd name="connsiteX61" fmla="*/ 2209906 w 4895956"/>
                <a:gd name="connsiteY61" fmla="*/ 1834159 h 6444255"/>
                <a:gd name="connsiteX62" fmla="*/ 1981306 w 4895956"/>
                <a:gd name="connsiteY62" fmla="*/ 1942109 h 6444255"/>
                <a:gd name="connsiteX63" fmla="*/ 1962256 w 4895956"/>
                <a:gd name="connsiteY63" fmla="*/ 2234209 h 6444255"/>
                <a:gd name="connsiteX64" fmla="*/ 2038456 w 4895956"/>
                <a:gd name="connsiteY64" fmla="*/ 2310409 h 6444255"/>
                <a:gd name="connsiteX65" fmla="*/ 2006706 w 4895956"/>
                <a:gd name="connsiteY65" fmla="*/ 2361209 h 6444255"/>
                <a:gd name="connsiteX66" fmla="*/ 1809856 w 4895956"/>
                <a:gd name="connsiteY66" fmla="*/ 2386609 h 6444255"/>
                <a:gd name="connsiteX67" fmla="*/ 1651106 w 4895956"/>
                <a:gd name="connsiteY67" fmla="*/ 2577109 h 6444255"/>
                <a:gd name="connsiteX68" fmla="*/ 1530456 w 4895956"/>
                <a:gd name="connsiteY68" fmla="*/ 2500909 h 6444255"/>
                <a:gd name="connsiteX69" fmla="*/ 1435206 w 4895956"/>
                <a:gd name="connsiteY69" fmla="*/ 2424709 h 6444255"/>
                <a:gd name="connsiteX70" fmla="*/ 1289156 w 4895956"/>
                <a:gd name="connsiteY70" fmla="*/ 2183409 h 6444255"/>
                <a:gd name="connsiteX71" fmla="*/ 1200256 w 4895956"/>
                <a:gd name="connsiteY71" fmla="*/ 2081809 h 6444255"/>
                <a:gd name="connsiteX72" fmla="*/ 1295506 w 4895956"/>
                <a:gd name="connsiteY72" fmla="*/ 1884959 h 6444255"/>
                <a:gd name="connsiteX73" fmla="*/ 1143106 w 4895956"/>
                <a:gd name="connsiteY73" fmla="*/ 1872259 h 6444255"/>
                <a:gd name="connsiteX74" fmla="*/ 1187556 w 4895956"/>
                <a:gd name="connsiteY74" fmla="*/ 1751609 h 6444255"/>
                <a:gd name="connsiteX75" fmla="*/ 1041506 w 4895956"/>
                <a:gd name="connsiteY75" fmla="*/ 1669059 h 6444255"/>
                <a:gd name="connsiteX76" fmla="*/ 965306 w 4895956"/>
                <a:gd name="connsiteY76" fmla="*/ 1700809 h 6444255"/>
                <a:gd name="connsiteX77" fmla="*/ 851006 w 4895956"/>
                <a:gd name="connsiteY77" fmla="*/ 1777009 h 6444255"/>
                <a:gd name="connsiteX78" fmla="*/ 806556 w 4895956"/>
                <a:gd name="connsiteY78" fmla="*/ 1961159 h 6444255"/>
                <a:gd name="connsiteX79" fmla="*/ 819256 w 4895956"/>
                <a:gd name="connsiteY79" fmla="*/ 2043709 h 6444255"/>
                <a:gd name="connsiteX80" fmla="*/ 666856 w 4895956"/>
                <a:gd name="connsiteY80" fmla="*/ 2183409 h 6444255"/>
                <a:gd name="connsiteX81" fmla="*/ 520806 w 4895956"/>
                <a:gd name="connsiteY81" fmla="*/ 2386609 h 6444255"/>
                <a:gd name="connsiteX82" fmla="*/ 520806 w 4895956"/>
                <a:gd name="connsiteY82" fmla="*/ 2602509 h 6444255"/>
                <a:gd name="connsiteX83" fmla="*/ 743056 w 4895956"/>
                <a:gd name="connsiteY83" fmla="*/ 2793009 h 6444255"/>
                <a:gd name="connsiteX84" fmla="*/ 895456 w 4895956"/>
                <a:gd name="connsiteY84" fmla="*/ 2773959 h 6444255"/>
                <a:gd name="connsiteX85" fmla="*/ 946256 w 4895956"/>
                <a:gd name="connsiteY85" fmla="*/ 2920009 h 6444255"/>
                <a:gd name="connsiteX86" fmla="*/ 1022456 w 4895956"/>
                <a:gd name="connsiteY86" fmla="*/ 3097809 h 6444255"/>
                <a:gd name="connsiteX87" fmla="*/ 1174856 w 4895956"/>
                <a:gd name="connsiteY87" fmla="*/ 3231159 h 6444255"/>
                <a:gd name="connsiteX88" fmla="*/ 1251056 w 4895956"/>
                <a:gd name="connsiteY88" fmla="*/ 3466109 h 6444255"/>
                <a:gd name="connsiteX89" fmla="*/ 984356 w 4895956"/>
                <a:gd name="connsiteY89" fmla="*/ 3434359 h 6444255"/>
                <a:gd name="connsiteX90" fmla="*/ 647806 w 4895956"/>
                <a:gd name="connsiteY90" fmla="*/ 3440709 h 6444255"/>
                <a:gd name="connsiteX91" fmla="*/ 628756 w 4895956"/>
                <a:gd name="connsiteY91" fmla="*/ 3656609 h 6444255"/>
                <a:gd name="connsiteX92" fmla="*/ 609706 w 4895956"/>
                <a:gd name="connsiteY92" fmla="*/ 3916959 h 6444255"/>
                <a:gd name="connsiteX93" fmla="*/ 622406 w 4895956"/>
                <a:gd name="connsiteY93" fmla="*/ 4120159 h 6444255"/>
                <a:gd name="connsiteX94" fmla="*/ 679556 w 4895956"/>
                <a:gd name="connsiteY94" fmla="*/ 4158259 h 6444255"/>
                <a:gd name="connsiteX95" fmla="*/ 812906 w 4895956"/>
                <a:gd name="connsiteY95" fmla="*/ 4272559 h 6444255"/>
                <a:gd name="connsiteX96" fmla="*/ 841416 w 4895956"/>
                <a:gd name="connsiteY96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80897 w 4895956"/>
                <a:gd name="connsiteY31" fmla="*/ 3253193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60686 w 4895956"/>
                <a:gd name="connsiteY55" fmla="*/ 957859 h 6444255"/>
                <a:gd name="connsiteX56" fmla="*/ 2286106 w 4895956"/>
                <a:gd name="connsiteY56" fmla="*/ 995959 h 6444255"/>
                <a:gd name="connsiteX57" fmla="*/ 2355956 w 4895956"/>
                <a:gd name="connsiteY57" fmla="*/ 1357909 h 6444255"/>
                <a:gd name="connsiteX58" fmla="*/ 2330556 w 4895956"/>
                <a:gd name="connsiteY58" fmla="*/ 1434109 h 6444255"/>
                <a:gd name="connsiteX59" fmla="*/ 2355956 w 4895956"/>
                <a:gd name="connsiteY59" fmla="*/ 1535709 h 6444255"/>
                <a:gd name="connsiteX60" fmla="*/ 2260706 w 4895956"/>
                <a:gd name="connsiteY60" fmla="*/ 1630959 h 6444255"/>
                <a:gd name="connsiteX61" fmla="*/ 2209906 w 4895956"/>
                <a:gd name="connsiteY61" fmla="*/ 1834159 h 6444255"/>
                <a:gd name="connsiteX62" fmla="*/ 1981306 w 4895956"/>
                <a:gd name="connsiteY62" fmla="*/ 1942109 h 6444255"/>
                <a:gd name="connsiteX63" fmla="*/ 1962256 w 4895956"/>
                <a:gd name="connsiteY63" fmla="*/ 2234209 h 6444255"/>
                <a:gd name="connsiteX64" fmla="*/ 2038456 w 4895956"/>
                <a:gd name="connsiteY64" fmla="*/ 2310409 h 6444255"/>
                <a:gd name="connsiteX65" fmla="*/ 2006706 w 4895956"/>
                <a:gd name="connsiteY65" fmla="*/ 2361209 h 6444255"/>
                <a:gd name="connsiteX66" fmla="*/ 1809856 w 4895956"/>
                <a:gd name="connsiteY66" fmla="*/ 2386609 h 6444255"/>
                <a:gd name="connsiteX67" fmla="*/ 1651106 w 4895956"/>
                <a:gd name="connsiteY67" fmla="*/ 2577109 h 6444255"/>
                <a:gd name="connsiteX68" fmla="*/ 1530456 w 4895956"/>
                <a:gd name="connsiteY68" fmla="*/ 2500909 h 6444255"/>
                <a:gd name="connsiteX69" fmla="*/ 1435206 w 4895956"/>
                <a:gd name="connsiteY69" fmla="*/ 2424709 h 6444255"/>
                <a:gd name="connsiteX70" fmla="*/ 1289156 w 4895956"/>
                <a:gd name="connsiteY70" fmla="*/ 2183409 h 6444255"/>
                <a:gd name="connsiteX71" fmla="*/ 1200256 w 4895956"/>
                <a:gd name="connsiteY71" fmla="*/ 2081809 h 6444255"/>
                <a:gd name="connsiteX72" fmla="*/ 1295506 w 4895956"/>
                <a:gd name="connsiteY72" fmla="*/ 1884959 h 6444255"/>
                <a:gd name="connsiteX73" fmla="*/ 1143106 w 4895956"/>
                <a:gd name="connsiteY73" fmla="*/ 1872259 h 6444255"/>
                <a:gd name="connsiteX74" fmla="*/ 1187556 w 4895956"/>
                <a:gd name="connsiteY74" fmla="*/ 1751609 h 6444255"/>
                <a:gd name="connsiteX75" fmla="*/ 1041506 w 4895956"/>
                <a:gd name="connsiteY75" fmla="*/ 1669059 h 6444255"/>
                <a:gd name="connsiteX76" fmla="*/ 965306 w 4895956"/>
                <a:gd name="connsiteY76" fmla="*/ 1700809 h 6444255"/>
                <a:gd name="connsiteX77" fmla="*/ 851006 w 4895956"/>
                <a:gd name="connsiteY77" fmla="*/ 1777009 h 6444255"/>
                <a:gd name="connsiteX78" fmla="*/ 806556 w 4895956"/>
                <a:gd name="connsiteY78" fmla="*/ 1961159 h 6444255"/>
                <a:gd name="connsiteX79" fmla="*/ 819256 w 4895956"/>
                <a:gd name="connsiteY79" fmla="*/ 2043709 h 6444255"/>
                <a:gd name="connsiteX80" fmla="*/ 666856 w 4895956"/>
                <a:gd name="connsiteY80" fmla="*/ 2183409 h 6444255"/>
                <a:gd name="connsiteX81" fmla="*/ 520806 w 4895956"/>
                <a:gd name="connsiteY81" fmla="*/ 2386609 h 6444255"/>
                <a:gd name="connsiteX82" fmla="*/ 520806 w 4895956"/>
                <a:gd name="connsiteY82" fmla="*/ 2602509 h 6444255"/>
                <a:gd name="connsiteX83" fmla="*/ 743056 w 4895956"/>
                <a:gd name="connsiteY83" fmla="*/ 2793009 h 6444255"/>
                <a:gd name="connsiteX84" fmla="*/ 895456 w 4895956"/>
                <a:gd name="connsiteY84" fmla="*/ 2773959 h 6444255"/>
                <a:gd name="connsiteX85" fmla="*/ 946256 w 4895956"/>
                <a:gd name="connsiteY85" fmla="*/ 2920009 h 6444255"/>
                <a:gd name="connsiteX86" fmla="*/ 1022456 w 4895956"/>
                <a:gd name="connsiteY86" fmla="*/ 3097809 h 6444255"/>
                <a:gd name="connsiteX87" fmla="*/ 1174856 w 4895956"/>
                <a:gd name="connsiteY87" fmla="*/ 3231159 h 6444255"/>
                <a:gd name="connsiteX88" fmla="*/ 1251056 w 4895956"/>
                <a:gd name="connsiteY88" fmla="*/ 3466109 h 6444255"/>
                <a:gd name="connsiteX89" fmla="*/ 984356 w 4895956"/>
                <a:gd name="connsiteY89" fmla="*/ 3434359 h 6444255"/>
                <a:gd name="connsiteX90" fmla="*/ 647806 w 4895956"/>
                <a:gd name="connsiteY90" fmla="*/ 3440709 h 6444255"/>
                <a:gd name="connsiteX91" fmla="*/ 628756 w 4895956"/>
                <a:gd name="connsiteY91" fmla="*/ 3656609 h 6444255"/>
                <a:gd name="connsiteX92" fmla="*/ 609706 w 4895956"/>
                <a:gd name="connsiteY92" fmla="*/ 3916959 h 6444255"/>
                <a:gd name="connsiteX93" fmla="*/ 622406 w 4895956"/>
                <a:gd name="connsiteY93" fmla="*/ 4120159 h 6444255"/>
                <a:gd name="connsiteX94" fmla="*/ 679556 w 4895956"/>
                <a:gd name="connsiteY94" fmla="*/ 4158259 h 6444255"/>
                <a:gd name="connsiteX95" fmla="*/ 812906 w 4895956"/>
                <a:gd name="connsiteY95" fmla="*/ 4272559 h 6444255"/>
                <a:gd name="connsiteX96" fmla="*/ 841416 w 4895956"/>
                <a:gd name="connsiteY96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60686 w 4895956"/>
                <a:gd name="connsiteY55" fmla="*/ 957859 h 6444255"/>
                <a:gd name="connsiteX56" fmla="*/ 2286106 w 4895956"/>
                <a:gd name="connsiteY56" fmla="*/ 995959 h 6444255"/>
                <a:gd name="connsiteX57" fmla="*/ 2355956 w 4895956"/>
                <a:gd name="connsiteY57" fmla="*/ 1357909 h 6444255"/>
                <a:gd name="connsiteX58" fmla="*/ 2330556 w 4895956"/>
                <a:gd name="connsiteY58" fmla="*/ 1434109 h 6444255"/>
                <a:gd name="connsiteX59" fmla="*/ 2355956 w 4895956"/>
                <a:gd name="connsiteY59" fmla="*/ 1535709 h 6444255"/>
                <a:gd name="connsiteX60" fmla="*/ 2260706 w 4895956"/>
                <a:gd name="connsiteY60" fmla="*/ 1630959 h 6444255"/>
                <a:gd name="connsiteX61" fmla="*/ 2209906 w 4895956"/>
                <a:gd name="connsiteY61" fmla="*/ 1834159 h 6444255"/>
                <a:gd name="connsiteX62" fmla="*/ 1981306 w 4895956"/>
                <a:gd name="connsiteY62" fmla="*/ 1942109 h 6444255"/>
                <a:gd name="connsiteX63" fmla="*/ 1962256 w 4895956"/>
                <a:gd name="connsiteY63" fmla="*/ 2234209 h 6444255"/>
                <a:gd name="connsiteX64" fmla="*/ 2038456 w 4895956"/>
                <a:gd name="connsiteY64" fmla="*/ 2310409 h 6444255"/>
                <a:gd name="connsiteX65" fmla="*/ 2006706 w 4895956"/>
                <a:gd name="connsiteY65" fmla="*/ 2361209 h 6444255"/>
                <a:gd name="connsiteX66" fmla="*/ 1809856 w 4895956"/>
                <a:gd name="connsiteY66" fmla="*/ 2386609 h 6444255"/>
                <a:gd name="connsiteX67" fmla="*/ 1651106 w 4895956"/>
                <a:gd name="connsiteY67" fmla="*/ 2577109 h 6444255"/>
                <a:gd name="connsiteX68" fmla="*/ 1530456 w 4895956"/>
                <a:gd name="connsiteY68" fmla="*/ 2500909 h 6444255"/>
                <a:gd name="connsiteX69" fmla="*/ 1435206 w 4895956"/>
                <a:gd name="connsiteY69" fmla="*/ 2424709 h 6444255"/>
                <a:gd name="connsiteX70" fmla="*/ 1289156 w 4895956"/>
                <a:gd name="connsiteY70" fmla="*/ 2183409 h 6444255"/>
                <a:gd name="connsiteX71" fmla="*/ 1200256 w 4895956"/>
                <a:gd name="connsiteY71" fmla="*/ 2081809 h 6444255"/>
                <a:gd name="connsiteX72" fmla="*/ 1295506 w 4895956"/>
                <a:gd name="connsiteY72" fmla="*/ 1884959 h 6444255"/>
                <a:gd name="connsiteX73" fmla="*/ 1143106 w 4895956"/>
                <a:gd name="connsiteY73" fmla="*/ 1872259 h 6444255"/>
                <a:gd name="connsiteX74" fmla="*/ 1187556 w 4895956"/>
                <a:gd name="connsiteY74" fmla="*/ 1751609 h 6444255"/>
                <a:gd name="connsiteX75" fmla="*/ 1041506 w 4895956"/>
                <a:gd name="connsiteY75" fmla="*/ 1669059 h 6444255"/>
                <a:gd name="connsiteX76" fmla="*/ 965306 w 4895956"/>
                <a:gd name="connsiteY76" fmla="*/ 1700809 h 6444255"/>
                <a:gd name="connsiteX77" fmla="*/ 851006 w 4895956"/>
                <a:gd name="connsiteY77" fmla="*/ 1777009 h 6444255"/>
                <a:gd name="connsiteX78" fmla="*/ 806556 w 4895956"/>
                <a:gd name="connsiteY78" fmla="*/ 1961159 h 6444255"/>
                <a:gd name="connsiteX79" fmla="*/ 819256 w 4895956"/>
                <a:gd name="connsiteY79" fmla="*/ 2043709 h 6444255"/>
                <a:gd name="connsiteX80" fmla="*/ 666856 w 4895956"/>
                <a:gd name="connsiteY80" fmla="*/ 2183409 h 6444255"/>
                <a:gd name="connsiteX81" fmla="*/ 520806 w 4895956"/>
                <a:gd name="connsiteY81" fmla="*/ 2386609 h 6444255"/>
                <a:gd name="connsiteX82" fmla="*/ 520806 w 4895956"/>
                <a:gd name="connsiteY82" fmla="*/ 2602509 h 6444255"/>
                <a:gd name="connsiteX83" fmla="*/ 743056 w 4895956"/>
                <a:gd name="connsiteY83" fmla="*/ 2793009 h 6444255"/>
                <a:gd name="connsiteX84" fmla="*/ 895456 w 4895956"/>
                <a:gd name="connsiteY84" fmla="*/ 2773959 h 6444255"/>
                <a:gd name="connsiteX85" fmla="*/ 946256 w 4895956"/>
                <a:gd name="connsiteY85" fmla="*/ 2920009 h 6444255"/>
                <a:gd name="connsiteX86" fmla="*/ 1022456 w 4895956"/>
                <a:gd name="connsiteY86" fmla="*/ 3097809 h 6444255"/>
                <a:gd name="connsiteX87" fmla="*/ 1174856 w 4895956"/>
                <a:gd name="connsiteY87" fmla="*/ 3231159 h 6444255"/>
                <a:gd name="connsiteX88" fmla="*/ 1251056 w 4895956"/>
                <a:gd name="connsiteY88" fmla="*/ 3466109 h 6444255"/>
                <a:gd name="connsiteX89" fmla="*/ 984356 w 4895956"/>
                <a:gd name="connsiteY89" fmla="*/ 3434359 h 6444255"/>
                <a:gd name="connsiteX90" fmla="*/ 647806 w 4895956"/>
                <a:gd name="connsiteY90" fmla="*/ 3440709 h 6444255"/>
                <a:gd name="connsiteX91" fmla="*/ 628756 w 4895956"/>
                <a:gd name="connsiteY91" fmla="*/ 3656609 h 6444255"/>
                <a:gd name="connsiteX92" fmla="*/ 609706 w 4895956"/>
                <a:gd name="connsiteY92" fmla="*/ 3916959 h 6444255"/>
                <a:gd name="connsiteX93" fmla="*/ 622406 w 4895956"/>
                <a:gd name="connsiteY93" fmla="*/ 4120159 h 6444255"/>
                <a:gd name="connsiteX94" fmla="*/ 679556 w 4895956"/>
                <a:gd name="connsiteY94" fmla="*/ 4158259 h 6444255"/>
                <a:gd name="connsiteX95" fmla="*/ 812906 w 4895956"/>
                <a:gd name="connsiteY95" fmla="*/ 4272559 h 6444255"/>
                <a:gd name="connsiteX96" fmla="*/ 841416 w 4895956"/>
                <a:gd name="connsiteY96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286106 w 4895956"/>
                <a:gd name="connsiteY55" fmla="*/ 995959 h 6444255"/>
                <a:gd name="connsiteX56" fmla="*/ 2355956 w 4895956"/>
                <a:gd name="connsiteY56" fmla="*/ 1357909 h 6444255"/>
                <a:gd name="connsiteX57" fmla="*/ 2330556 w 4895956"/>
                <a:gd name="connsiteY57" fmla="*/ 1434109 h 6444255"/>
                <a:gd name="connsiteX58" fmla="*/ 2355956 w 4895956"/>
                <a:gd name="connsiteY58" fmla="*/ 1535709 h 6444255"/>
                <a:gd name="connsiteX59" fmla="*/ 2260706 w 4895956"/>
                <a:gd name="connsiteY59" fmla="*/ 1630959 h 6444255"/>
                <a:gd name="connsiteX60" fmla="*/ 2209906 w 4895956"/>
                <a:gd name="connsiteY60" fmla="*/ 1834159 h 6444255"/>
                <a:gd name="connsiteX61" fmla="*/ 1981306 w 4895956"/>
                <a:gd name="connsiteY61" fmla="*/ 1942109 h 6444255"/>
                <a:gd name="connsiteX62" fmla="*/ 1962256 w 4895956"/>
                <a:gd name="connsiteY62" fmla="*/ 2234209 h 6444255"/>
                <a:gd name="connsiteX63" fmla="*/ 2038456 w 4895956"/>
                <a:gd name="connsiteY63" fmla="*/ 2310409 h 6444255"/>
                <a:gd name="connsiteX64" fmla="*/ 2006706 w 4895956"/>
                <a:gd name="connsiteY64" fmla="*/ 2361209 h 6444255"/>
                <a:gd name="connsiteX65" fmla="*/ 1809856 w 4895956"/>
                <a:gd name="connsiteY65" fmla="*/ 2386609 h 6444255"/>
                <a:gd name="connsiteX66" fmla="*/ 1651106 w 4895956"/>
                <a:gd name="connsiteY66" fmla="*/ 2577109 h 6444255"/>
                <a:gd name="connsiteX67" fmla="*/ 1530456 w 4895956"/>
                <a:gd name="connsiteY67" fmla="*/ 2500909 h 6444255"/>
                <a:gd name="connsiteX68" fmla="*/ 1435206 w 4895956"/>
                <a:gd name="connsiteY68" fmla="*/ 2424709 h 6444255"/>
                <a:gd name="connsiteX69" fmla="*/ 1289156 w 4895956"/>
                <a:gd name="connsiteY69" fmla="*/ 2183409 h 6444255"/>
                <a:gd name="connsiteX70" fmla="*/ 1200256 w 4895956"/>
                <a:gd name="connsiteY70" fmla="*/ 2081809 h 6444255"/>
                <a:gd name="connsiteX71" fmla="*/ 1295506 w 4895956"/>
                <a:gd name="connsiteY71" fmla="*/ 1884959 h 6444255"/>
                <a:gd name="connsiteX72" fmla="*/ 1143106 w 4895956"/>
                <a:gd name="connsiteY72" fmla="*/ 1872259 h 6444255"/>
                <a:gd name="connsiteX73" fmla="*/ 1187556 w 4895956"/>
                <a:gd name="connsiteY73" fmla="*/ 1751609 h 6444255"/>
                <a:gd name="connsiteX74" fmla="*/ 1041506 w 4895956"/>
                <a:gd name="connsiteY74" fmla="*/ 1669059 h 6444255"/>
                <a:gd name="connsiteX75" fmla="*/ 965306 w 4895956"/>
                <a:gd name="connsiteY75" fmla="*/ 1700809 h 6444255"/>
                <a:gd name="connsiteX76" fmla="*/ 851006 w 4895956"/>
                <a:gd name="connsiteY76" fmla="*/ 1777009 h 6444255"/>
                <a:gd name="connsiteX77" fmla="*/ 806556 w 4895956"/>
                <a:gd name="connsiteY77" fmla="*/ 1961159 h 6444255"/>
                <a:gd name="connsiteX78" fmla="*/ 819256 w 4895956"/>
                <a:gd name="connsiteY78" fmla="*/ 2043709 h 6444255"/>
                <a:gd name="connsiteX79" fmla="*/ 666856 w 4895956"/>
                <a:gd name="connsiteY79" fmla="*/ 2183409 h 6444255"/>
                <a:gd name="connsiteX80" fmla="*/ 520806 w 4895956"/>
                <a:gd name="connsiteY80" fmla="*/ 2386609 h 6444255"/>
                <a:gd name="connsiteX81" fmla="*/ 520806 w 4895956"/>
                <a:gd name="connsiteY81" fmla="*/ 2602509 h 6444255"/>
                <a:gd name="connsiteX82" fmla="*/ 743056 w 4895956"/>
                <a:gd name="connsiteY82" fmla="*/ 2793009 h 6444255"/>
                <a:gd name="connsiteX83" fmla="*/ 895456 w 4895956"/>
                <a:gd name="connsiteY83" fmla="*/ 2773959 h 6444255"/>
                <a:gd name="connsiteX84" fmla="*/ 946256 w 4895956"/>
                <a:gd name="connsiteY84" fmla="*/ 2920009 h 6444255"/>
                <a:gd name="connsiteX85" fmla="*/ 1022456 w 4895956"/>
                <a:gd name="connsiteY85" fmla="*/ 3097809 h 6444255"/>
                <a:gd name="connsiteX86" fmla="*/ 1174856 w 4895956"/>
                <a:gd name="connsiteY86" fmla="*/ 3231159 h 6444255"/>
                <a:gd name="connsiteX87" fmla="*/ 1251056 w 4895956"/>
                <a:gd name="connsiteY87" fmla="*/ 3466109 h 6444255"/>
                <a:gd name="connsiteX88" fmla="*/ 984356 w 4895956"/>
                <a:gd name="connsiteY88" fmla="*/ 3434359 h 6444255"/>
                <a:gd name="connsiteX89" fmla="*/ 647806 w 4895956"/>
                <a:gd name="connsiteY89" fmla="*/ 3440709 h 6444255"/>
                <a:gd name="connsiteX90" fmla="*/ 628756 w 4895956"/>
                <a:gd name="connsiteY90" fmla="*/ 3656609 h 6444255"/>
                <a:gd name="connsiteX91" fmla="*/ 609706 w 4895956"/>
                <a:gd name="connsiteY91" fmla="*/ 3916959 h 6444255"/>
                <a:gd name="connsiteX92" fmla="*/ 622406 w 4895956"/>
                <a:gd name="connsiteY92" fmla="*/ 4120159 h 6444255"/>
                <a:gd name="connsiteX93" fmla="*/ 679556 w 4895956"/>
                <a:gd name="connsiteY93" fmla="*/ 4158259 h 6444255"/>
                <a:gd name="connsiteX94" fmla="*/ 812906 w 4895956"/>
                <a:gd name="connsiteY94" fmla="*/ 4272559 h 6444255"/>
                <a:gd name="connsiteX95" fmla="*/ 841416 w 4895956"/>
                <a:gd name="connsiteY95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55956 w 4895956"/>
                <a:gd name="connsiteY55" fmla="*/ 1357909 h 6444255"/>
                <a:gd name="connsiteX56" fmla="*/ 2330556 w 4895956"/>
                <a:gd name="connsiteY56" fmla="*/ 1434109 h 6444255"/>
                <a:gd name="connsiteX57" fmla="*/ 2355956 w 4895956"/>
                <a:gd name="connsiteY57" fmla="*/ 1535709 h 6444255"/>
                <a:gd name="connsiteX58" fmla="*/ 2260706 w 4895956"/>
                <a:gd name="connsiteY58" fmla="*/ 1630959 h 6444255"/>
                <a:gd name="connsiteX59" fmla="*/ 2209906 w 4895956"/>
                <a:gd name="connsiteY59" fmla="*/ 1834159 h 6444255"/>
                <a:gd name="connsiteX60" fmla="*/ 1981306 w 4895956"/>
                <a:gd name="connsiteY60" fmla="*/ 1942109 h 6444255"/>
                <a:gd name="connsiteX61" fmla="*/ 1962256 w 4895956"/>
                <a:gd name="connsiteY61" fmla="*/ 2234209 h 6444255"/>
                <a:gd name="connsiteX62" fmla="*/ 2038456 w 4895956"/>
                <a:gd name="connsiteY62" fmla="*/ 2310409 h 6444255"/>
                <a:gd name="connsiteX63" fmla="*/ 2006706 w 4895956"/>
                <a:gd name="connsiteY63" fmla="*/ 2361209 h 6444255"/>
                <a:gd name="connsiteX64" fmla="*/ 1809856 w 4895956"/>
                <a:gd name="connsiteY64" fmla="*/ 2386609 h 6444255"/>
                <a:gd name="connsiteX65" fmla="*/ 1651106 w 4895956"/>
                <a:gd name="connsiteY65" fmla="*/ 2577109 h 6444255"/>
                <a:gd name="connsiteX66" fmla="*/ 1530456 w 4895956"/>
                <a:gd name="connsiteY66" fmla="*/ 2500909 h 6444255"/>
                <a:gd name="connsiteX67" fmla="*/ 1435206 w 4895956"/>
                <a:gd name="connsiteY67" fmla="*/ 2424709 h 6444255"/>
                <a:gd name="connsiteX68" fmla="*/ 1289156 w 4895956"/>
                <a:gd name="connsiteY68" fmla="*/ 2183409 h 6444255"/>
                <a:gd name="connsiteX69" fmla="*/ 1200256 w 4895956"/>
                <a:gd name="connsiteY69" fmla="*/ 2081809 h 6444255"/>
                <a:gd name="connsiteX70" fmla="*/ 1295506 w 4895956"/>
                <a:gd name="connsiteY70" fmla="*/ 1884959 h 6444255"/>
                <a:gd name="connsiteX71" fmla="*/ 1143106 w 4895956"/>
                <a:gd name="connsiteY71" fmla="*/ 1872259 h 6444255"/>
                <a:gd name="connsiteX72" fmla="*/ 1187556 w 4895956"/>
                <a:gd name="connsiteY72" fmla="*/ 1751609 h 6444255"/>
                <a:gd name="connsiteX73" fmla="*/ 1041506 w 4895956"/>
                <a:gd name="connsiteY73" fmla="*/ 1669059 h 6444255"/>
                <a:gd name="connsiteX74" fmla="*/ 965306 w 4895956"/>
                <a:gd name="connsiteY74" fmla="*/ 1700809 h 6444255"/>
                <a:gd name="connsiteX75" fmla="*/ 851006 w 4895956"/>
                <a:gd name="connsiteY75" fmla="*/ 1777009 h 6444255"/>
                <a:gd name="connsiteX76" fmla="*/ 806556 w 4895956"/>
                <a:gd name="connsiteY76" fmla="*/ 1961159 h 6444255"/>
                <a:gd name="connsiteX77" fmla="*/ 819256 w 4895956"/>
                <a:gd name="connsiteY77" fmla="*/ 2043709 h 6444255"/>
                <a:gd name="connsiteX78" fmla="*/ 666856 w 4895956"/>
                <a:gd name="connsiteY78" fmla="*/ 2183409 h 6444255"/>
                <a:gd name="connsiteX79" fmla="*/ 520806 w 4895956"/>
                <a:gd name="connsiteY79" fmla="*/ 2386609 h 6444255"/>
                <a:gd name="connsiteX80" fmla="*/ 520806 w 4895956"/>
                <a:gd name="connsiteY80" fmla="*/ 2602509 h 6444255"/>
                <a:gd name="connsiteX81" fmla="*/ 743056 w 4895956"/>
                <a:gd name="connsiteY81" fmla="*/ 2793009 h 6444255"/>
                <a:gd name="connsiteX82" fmla="*/ 895456 w 4895956"/>
                <a:gd name="connsiteY82" fmla="*/ 2773959 h 6444255"/>
                <a:gd name="connsiteX83" fmla="*/ 946256 w 4895956"/>
                <a:gd name="connsiteY83" fmla="*/ 2920009 h 6444255"/>
                <a:gd name="connsiteX84" fmla="*/ 1022456 w 4895956"/>
                <a:gd name="connsiteY84" fmla="*/ 3097809 h 6444255"/>
                <a:gd name="connsiteX85" fmla="*/ 1174856 w 4895956"/>
                <a:gd name="connsiteY85" fmla="*/ 3231159 h 6444255"/>
                <a:gd name="connsiteX86" fmla="*/ 1251056 w 4895956"/>
                <a:gd name="connsiteY86" fmla="*/ 3466109 h 6444255"/>
                <a:gd name="connsiteX87" fmla="*/ 984356 w 4895956"/>
                <a:gd name="connsiteY87" fmla="*/ 3434359 h 6444255"/>
                <a:gd name="connsiteX88" fmla="*/ 647806 w 4895956"/>
                <a:gd name="connsiteY88" fmla="*/ 3440709 h 6444255"/>
                <a:gd name="connsiteX89" fmla="*/ 628756 w 4895956"/>
                <a:gd name="connsiteY89" fmla="*/ 3656609 h 6444255"/>
                <a:gd name="connsiteX90" fmla="*/ 609706 w 4895956"/>
                <a:gd name="connsiteY90" fmla="*/ 3916959 h 6444255"/>
                <a:gd name="connsiteX91" fmla="*/ 622406 w 4895956"/>
                <a:gd name="connsiteY91" fmla="*/ 4120159 h 6444255"/>
                <a:gd name="connsiteX92" fmla="*/ 679556 w 4895956"/>
                <a:gd name="connsiteY92" fmla="*/ 4158259 h 6444255"/>
                <a:gd name="connsiteX93" fmla="*/ 812906 w 4895956"/>
                <a:gd name="connsiteY93" fmla="*/ 4272559 h 6444255"/>
                <a:gd name="connsiteX94" fmla="*/ 841416 w 4895956"/>
                <a:gd name="connsiteY94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55956 w 4895956"/>
                <a:gd name="connsiteY55" fmla="*/ 1357909 h 6444255"/>
                <a:gd name="connsiteX56" fmla="*/ 2355956 w 4895956"/>
                <a:gd name="connsiteY56" fmla="*/ 1535709 h 6444255"/>
                <a:gd name="connsiteX57" fmla="*/ 2260706 w 4895956"/>
                <a:gd name="connsiteY57" fmla="*/ 1630959 h 6444255"/>
                <a:gd name="connsiteX58" fmla="*/ 2209906 w 4895956"/>
                <a:gd name="connsiteY58" fmla="*/ 1834159 h 6444255"/>
                <a:gd name="connsiteX59" fmla="*/ 1981306 w 4895956"/>
                <a:gd name="connsiteY59" fmla="*/ 1942109 h 6444255"/>
                <a:gd name="connsiteX60" fmla="*/ 1962256 w 4895956"/>
                <a:gd name="connsiteY60" fmla="*/ 2234209 h 6444255"/>
                <a:gd name="connsiteX61" fmla="*/ 2038456 w 4895956"/>
                <a:gd name="connsiteY61" fmla="*/ 2310409 h 6444255"/>
                <a:gd name="connsiteX62" fmla="*/ 2006706 w 4895956"/>
                <a:gd name="connsiteY62" fmla="*/ 2361209 h 6444255"/>
                <a:gd name="connsiteX63" fmla="*/ 1809856 w 4895956"/>
                <a:gd name="connsiteY63" fmla="*/ 2386609 h 6444255"/>
                <a:gd name="connsiteX64" fmla="*/ 1651106 w 4895956"/>
                <a:gd name="connsiteY64" fmla="*/ 2577109 h 6444255"/>
                <a:gd name="connsiteX65" fmla="*/ 1530456 w 4895956"/>
                <a:gd name="connsiteY65" fmla="*/ 2500909 h 6444255"/>
                <a:gd name="connsiteX66" fmla="*/ 1435206 w 4895956"/>
                <a:gd name="connsiteY66" fmla="*/ 2424709 h 6444255"/>
                <a:gd name="connsiteX67" fmla="*/ 1289156 w 4895956"/>
                <a:gd name="connsiteY67" fmla="*/ 2183409 h 6444255"/>
                <a:gd name="connsiteX68" fmla="*/ 1200256 w 4895956"/>
                <a:gd name="connsiteY68" fmla="*/ 2081809 h 6444255"/>
                <a:gd name="connsiteX69" fmla="*/ 1295506 w 4895956"/>
                <a:gd name="connsiteY69" fmla="*/ 1884959 h 6444255"/>
                <a:gd name="connsiteX70" fmla="*/ 1143106 w 4895956"/>
                <a:gd name="connsiteY70" fmla="*/ 1872259 h 6444255"/>
                <a:gd name="connsiteX71" fmla="*/ 1187556 w 4895956"/>
                <a:gd name="connsiteY71" fmla="*/ 1751609 h 6444255"/>
                <a:gd name="connsiteX72" fmla="*/ 1041506 w 4895956"/>
                <a:gd name="connsiteY72" fmla="*/ 1669059 h 6444255"/>
                <a:gd name="connsiteX73" fmla="*/ 965306 w 4895956"/>
                <a:gd name="connsiteY73" fmla="*/ 1700809 h 6444255"/>
                <a:gd name="connsiteX74" fmla="*/ 851006 w 4895956"/>
                <a:gd name="connsiteY74" fmla="*/ 1777009 h 6444255"/>
                <a:gd name="connsiteX75" fmla="*/ 806556 w 4895956"/>
                <a:gd name="connsiteY75" fmla="*/ 1961159 h 6444255"/>
                <a:gd name="connsiteX76" fmla="*/ 819256 w 4895956"/>
                <a:gd name="connsiteY76" fmla="*/ 2043709 h 6444255"/>
                <a:gd name="connsiteX77" fmla="*/ 666856 w 4895956"/>
                <a:gd name="connsiteY77" fmla="*/ 2183409 h 6444255"/>
                <a:gd name="connsiteX78" fmla="*/ 520806 w 4895956"/>
                <a:gd name="connsiteY78" fmla="*/ 2386609 h 6444255"/>
                <a:gd name="connsiteX79" fmla="*/ 520806 w 4895956"/>
                <a:gd name="connsiteY79" fmla="*/ 2602509 h 6444255"/>
                <a:gd name="connsiteX80" fmla="*/ 743056 w 4895956"/>
                <a:gd name="connsiteY80" fmla="*/ 2793009 h 6444255"/>
                <a:gd name="connsiteX81" fmla="*/ 895456 w 4895956"/>
                <a:gd name="connsiteY81" fmla="*/ 2773959 h 6444255"/>
                <a:gd name="connsiteX82" fmla="*/ 946256 w 4895956"/>
                <a:gd name="connsiteY82" fmla="*/ 2920009 h 6444255"/>
                <a:gd name="connsiteX83" fmla="*/ 1022456 w 4895956"/>
                <a:gd name="connsiteY83" fmla="*/ 3097809 h 6444255"/>
                <a:gd name="connsiteX84" fmla="*/ 1174856 w 4895956"/>
                <a:gd name="connsiteY84" fmla="*/ 3231159 h 6444255"/>
                <a:gd name="connsiteX85" fmla="*/ 1251056 w 4895956"/>
                <a:gd name="connsiteY85" fmla="*/ 3466109 h 6444255"/>
                <a:gd name="connsiteX86" fmla="*/ 984356 w 4895956"/>
                <a:gd name="connsiteY86" fmla="*/ 3434359 h 6444255"/>
                <a:gd name="connsiteX87" fmla="*/ 647806 w 4895956"/>
                <a:gd name="connsiteY87" fmla="*/ 3440709 h 6444255"/>
                <a:gd name="connsiteX88" fmla="*/ 628756 w 4895956"/>
                <a:gd name="connsiteY88" fmla="*/ 3656609 h 6444255"/>
                <a:gd name="connsiteX89" fmla="*/ 609706 w 4895956"/>
                <a:gd name="connsiteY89" fmla="*/ 3916959 h 6444255"/>
                <a:gd name="connsiteX90" fmla="*/ 622406 w 4895956"/>
                <a:gd name="connsiteY90" fmla="*/ 4120159 h 6444255"/>
                <a:gd name="connsiteX91" fmla="*/ 679556 w 4895956"/>
                <a:gd name="connsiteY91" fmla="*/ 4158259 h 6444255"/>
                <a:gd name="connsiteX92" fmla="*/ 812906 w 4895956"/>
                <a:gd name="connsiteY92" fmla="*/ 4272559 h 6444255"/>
                <a:gd name="connsiteX93" fmla="*/ 841416 w 4895956"/>
                <a:gd name="connsiteY93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55956 w 4895956"/>
                <a:gd name="connsiteY55" fmla="*/ 1357909 h 6444255"/>
                <a:gd name="connsiteX56" fmla="*/ 2260706 w 4895956"/>
                <a:gd name="connsiteY56" fmla="*/ 1630959 h 6444255"/>
                <a:gd name="connsiteX57" fmla="*/ 2209906 w 4895956"/>
                <a:gd name="connsiteY57" fmla="*/ 1834159 h 6444255"/>
                <a:gd name="connsiteX58" fmla="*/ 1981306 w 4895956"/>
                <a:gd name="connsiteY58" fmla="*/ 1942109 h 6444255"/>
                <a:gd name="connsiteX59" fmla="*/ 1962256 w 4895956"/>
                <a:gd name="connsiteY59" fmla="*/ 2234209 h 6444255"/>
                <a:gd name="connsiteX60" fmla="*/ 2038456 w 4895956"/>
                <a:gd name="connsiteY60" fmla="*/ 2310409 h 6444255"/>
                <a:gd name="connsiteX61" fmla="*/ 2006706 w 4895956"/>
                <a:gd name="connsiteY61" fmla="*/ 2361209 h 6444255"/>
                <a:gd name="connsiteX62" fmla="*/ 1809856 w 4895956"/>
                <a:gd name="connsiteY62" fmla="*/ 2386609 h 6444255"/>
                <a:gd name="connsiteX63" fmla="*/ 1651106 w 4895956"/>
                <a:gd name="connsiteY63" fmla="*/ 2577109 h 6444255"/>
                <a:gd name="connsiteX64" fmla="*/ 1530456 w 4895956"/>
                <a:gd name="connsiteY64" fmla="*/ 2500909 h 6444255"/>
                <a:gd name="connsiteX65" fmla="*/ 1435206 w 4895956"/>
                <a:gd name="connsiteY65" fmla="*/ 2424709 h 6444255"/>
                <a:gd name="connsiteX66" fmla="*/ 1289156 w 4895956"/>
                <a:gd name="connsiteY66" fmla="*/ 2183409 h 6444255"/>
                <a:gd name="connsiteX67" fmla="*/ 1200256 w 4895956"/>
                <a:gd name="connsiteY67" fmla="*/ 2081809 h 6444255"/>
                <a:gd name="connsiteX68" fmla="*/ 1295506 w 4895956"/>
                <a:gd name="connsiteY68" fmla="*/ 1884959 h 6444255"/>
                <a:gd name="connsiteX69" fmla="*/ 1143106 w 4895956"/>
                <a:gd name="connsiteY69" fmla="*/ 1872259 h 6444255"/>
                <a:gd name="connsiteX70" fmla="*/ 1187556 w 4895956"/>
                <a:gd name="connsiteY70" fmla="*/ 1751609 h 6444255"/>
                <a:gd name="connsiteX71" fmla="*/ 1041506 w 4895956"/>
                <a:gd name="connsiteY71" fmla="*/ 1669059 h 6444255"/>
                <a:gd name="connsiteX72" fmla="*/ 965306 w 4895956"/>
                <a:gd name="connsiteY72" fmla="*/ 1700809 h 6444255"/>
                <a:gd name="connsiteX73" fmla="*/ 851006 w 4895956"/>
                <a:gd name="connsiteY73" fmla="*/ 1777009 h 6444255"/>
                <a:gd name="connsiteX74" fmla="*/ 806556 w 4895956"/>
                <a:gd name="connsiteY74" fmla="*/ 1961159 h 6444255"/>
                <a:gd name="connsiteX75" fmla="*/ 819256 w 4895956"/>
                <a:gd name="connsiteY75" fmla="*/ 2043709 h 6444255"/>
                <a:gd name="connsiteX76" fmla="*/ 666856 w 4895956"/>
                <a:gd name="connsiteY76" fmla="*/ 2183409 h 6444255"/>
                <a:gd name="connsiteX77" fmla="*/ 520806 w 4895956"/>
                <a:gd name="connsiteY77" fmla="*/ 2386609 h 6444255"/>
                <a:gd name="connsiteX78" fmla="*/ 520806 w 4895956"/>
                <a:gd name="connsiteY78" fmla="*/ 2602509 h 6444255"/>
                <a:gd name="connsiteX79" fmla="*/ 743056 w 4895956"/>
                <a:gd name="connsiteY79" fmla="*/ 2793009 h 6444255"/>
                <a:gd name="connsiteX80" fmla="*/ 895456 w 4895956"/>
                <a:gd name="connsiteY80" fmla="*/ 2773959 h 6444255"/>
                <a:gd name="connsiteX81" fmla="*/ 946256 w 4895956"/>
                <a:gd name="connsiteY81" fmla="*/ 2920009 h 6444255"/>
                <a:gd name="connsiteX82" fmla="*/ 1022456 w 4895956"/>
                <a:gd name="connsiteY82" fmla="*/ 3097809 h 6444255"/>
                <a:gd name="connsiteX83" fmla="*/ 1174856 w 4895956"/>
                <a:gd name="connsiteY83" fmla="*/ 3231159 h 6444255"/>
                <a:gd name="connsiteX84" fmla="*/ 1251056 w 4895956"/>
                <a:gd name="connsiteY84" fmla="*/ 3466109 h 6444255"/>
                <a:gd name="connsiteX85" fmla="*/ 984356 w 4895956"/>
                <a:gd name="connsiteY85" fmla="*/ 3434359 h 6444255"/>
                <a:gd name="connsiteX86" fmla="*/ 647806 w 4895956"/>
                <a:gd name="connsiteY86" fmla="*/ 3440709 h 6444255"/>
                <a:gd name="connsiteX87" fmla="*/ 628756 w 4895956"/>
                <a:gd name="connsiteY87" fmla="*/ 3656609 h 6444255"/>
                <a:gd name="connsiteX88" fmla="*/ 609706 w 4895956"/>
                <a:gd name="connsiteY88" fmla="*/ 3916959 h 6444255"/>
                <a:gd name="connsiteX89" fmla="*/ 622406 w 4895956"/>
                <a:gd name="connsiteY89" fmla="*/ 4120159 h 6444255"/>
                <a:gd name="connsiteX90" fmla="*/ 679556 w 4895956"/>
                <a:gd name="connsiteY90" fmla="*/ 4158259 h 6444255"/>
                <a:gd name="connsiteX91" fmla="*/ 812906 w 4895956"/>
                <a:gd name="connsiteY91" fmla="*/ 4272559 h 6444255"/>
                <a:gd name="connsiteX92" fmla="*/ 841416 w 4895956"/>
                <a:gd name="connsiteY92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356010 w 4895956"/>
                <a:gd name="connsiteY55" fmla="*/ 1358074 h 6444255"/>
                <a:gd name="connsiteX56" fmla="*/ 2260706 w 4895956"/>
                <a:gd name="connsiteY56" fmla="*/ 1630959 h 6444255"/>
                <a:gd name="connsiteX57" fmla="*/ 2209906 w 4895956"/>
                <a:gd name="connsiteY57" fmla="*/ 1834159 h 6444255"/>
                <a:gd name="connsiteX58" fmla="*/ 1981306 w 4895956"/>
                <a:gd name="connsiteY58" fmla="*/ 1942109 h 6444255"/>
                <a:gd name="connsiteX59" fmla="*/ 1962256 w 4895956"/>
                <a:gd name="connsiteY59" fmla="*/ 2234209 h 6444255"/>
                <a:gd name="connsiteX60" fmla="*/ 2038456 w 4895956"/>
                <a:gd name="connsiteY60" fmla="*/ 2310409 h 6444255"/>
                <a:gd name="connsiteX61" fmla="*/ 2006706 w 4895956"/>
                <a:gd name="connsiteY61" fmla="*/ 2361209 h 6444255"/>
                <a:gd name="connsiteX62" fmla="*/ 1809856 w 4895956"/>
                <a:gd name="connsiteY62" fmla="*/ 2386609 h 6444255"/>
                <a:gd name="connsiteX63" fmla="*/ 1651106 w 4895956"/>
                <a:gd name="connsiteY63" fmla="*/ 2577109 h 6444255"/>
                <a:gd name="connsiteX64" fmla="*/ 1530456 w 4895956"/>
                <a:gd name="connsiteY64" fmla="*/ 2500909 h 6444255"/>
                <a:gd name="connsiteX65" fmla="*/ 1435206 w 4895956"/>
                <a:gd name="connsiteY65" fmla="*/ 2424709 h 6444255"/>
                <a:gd name="connsiteX66" fmla="*/ 1289156 w 4895956"/>
                <a:gd name="connsiteY66" fmla="*/ 2183409 h 6444255"/>
                <a:gd name="connsiteX67" fmla="*/ 1200256 w 4895956"/>
                <a:gd name="connsiteY67" fmla="*/ 2081809 h 6444255"/>
                <a:gd name="connsiteX68" fmla="*/ 1295506 w 4895956"/>
                <a:gd name="connsiteY68" fmla="*/ 1884959 h 6444255"/>
                <a:gd name="connsiteX69" fmla="*/ 1143106 w 4895956"/>
                <a:gd name="connsiteY69" fmla="*/ 1872259 h 6444255"/>
                <a:gd name="connsiteX70" fmla="*/ 1187556 w 4895956"/>
                <a:gd name="connsiteY70" fmla="*/ 1751609 h 6444255"/>
                <a:gd name="connsiteX71" fmla="*/ 1041506 w 4895956"/>
                <a:gd name="connsiteY71" fmla="*/ 1669059 h 6444255"/>
                <a:gd name="connsiteX72" fmla="*/ 965306 w 4895956"/>
                <a:gd name="connsiteY72" fmla="*/ 1700809 h 6444255"/>
                <a:gd name="connsiteX73" fmla="*/ 851006 w 4895956"/>
                <a:gd name="connsiteY73" fmla="*/ 1777009 h 6444255"/>
                <a:gd name="connsiteX74" fmla="*/ 806556 w 4895956"/>
                <a:gd name="connsiteY74" fmla="*/ 1961159 h 6444255"/>
                <a:gd name="connsiteX75" fmla="*/ 819256 w 4895956"/>
                <a:gd name="connsiteY75" fmla="*/ 2043709 h 6444255"/>
                <a:gd name="connsiteX76" fmla="*/ 666856 w 4895956"/>
                <a:gd name="connsiteY76" fmla="*/ 2183409 h 6444255"/>
                <a:gd name="connsiteX77" fmla="*/ 520806 w 4895956"/>
                <a:gd name="connsiteY77" fmla="*/ 2386609 h 6444255"/>
                <a:gd name="connsiteX78" fmla="*/ 520806 w 4895956"/>
                <a:gd name="connsiteY78" fmla="*/ 2602509 h 6444255"/>
                <a:gd name="connsiteX79" fmla="*/ 743056 w 4895956"/>
                <a:gd name="connsiteY79" fmla="*/ 2793009 h 6444255"/>
                <a:gd name="connsiteX80" fmla="*/ 895456 w 4895956"/>
                <a:gd name="connsiteY80" fmla="*/ 2773959 h 6444255"/>
                <a:gd name="connsiteX81" fmla="*/ 946256 w 4895956"/>
                <a:gd name="connsiteY81" fmla="*/ 2920009 h 6444255"/>
                <a:gd name="connsiteX82" fmla="*/ 1022456 w 4895956"/>
                <a:gd name="connsiteY82" fmla="*/ 3097809 h 6444255"/>
                <a:gd name="connsiteX83" fmla="*/ 1174856 w 4895956"/>
                <a:gd name="connsiteY83" fmla="*/ 3231159 h 6444255"/>
                <a:gd name="connsiteX84" fmla="*/ 1251056 w 4895956"/>
                <a:gd name="connsiteY84" fmla="*/ 3466109 h 6444255"/>
                <a:gd name="connsiteX85" fmla="*/ 984356 w 4895956"/>
                <a:gd name="connsiteY85" fmla="*/ 3434359 h 6444255"/>
                <a:gd name="connsiteX86" fmla="*/ 647806 w 4895956"/>
                <a:gd name="connsiteY86" fmla="*/ 3440709 h 6444255"/>
                <a:gd name="connsiteX87" fmla="*/ 628756 w 4895956"/>
                <a:gd name="connsiteY87" fmla="*/ 3656609 h 6444255"/>
                <a:gd name="connsiteX88" fmla="*/ 609706 w 4895956"/>
                <a:gd name="connsiteY88" fmla="*/ 3916959 h 6444255"/>
                <a:gd name="connsiteX89" fmla="*/ 622406 w 4895956"/>
                <a:gd name="connsiteY89" fmla="*/ 4120159 h 6444255"/>
                <a:gd name="connsiteX90" fmla="*/ 679556 w 4895956"/>
                <a:gd name="connsiteY90" fmla="*/ 4158259 h 6444255"/>
                <a:gd name="connsiteX91" fmla="*/ 812906 w 4895956"/>
                <a:gd name="connsiteY91" fmla="*/ 4272559 h 6444255"/>
                <a:gd name="connsiteX92" fmla="*/ 841416 w 4895956"/>
                <a:gd name="connsiteY92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487686 w 4895956"/>
                <a:gd name="connsiteY54" fmla="*/ 727647 h 6444255"/>
                <a:gd name="connsiteX55" fmla="*/ 2223326 w 4895956"/>
                <a:gd name="connsiteY55" fmla="*/ 1284488 h 6444255"/>
                <a:gd name="connsiteX56" fmla="*/ 2260706 w 4895956"/>
                <a:gd name="connsiteY56" fmla="*/ 1630959 h 6444255"/>
                <a:gd name="connsiteX57" fmla="*/ 2209906 w 4895956"/>
                <a:gd name="connsiteY57" fmla="*/ 1834159 h 6444255"/>
                <a:gd name="connsiteX58" fmla="*/ 1981306 w 4895956"/>
                <a:gd name="connsiteY58" fmla="*/ 1942109 h 6444255"/>
                <a:gd name="connsiteX59" fmla="*/ 1962256 w 4895956"/>
                <a:gd name="connsiteY59" fmla="*/ 2234209 h 6444255"/>
                <a:gd name="connsiteX60" fmla="*/ 2038456 w 4895956"/>
                <a:gd name="connsiteY60" fmla="*/ 2310409 h 6444255"/>
                <a:gd name="connsiteX61" fmla="*/ 2006706 w 4895956"/>
                <a:gd name="connsiteY61" fmla="*/ 2361209 h 6444255"/>
                <a:gd name="connsiteX62" fmla="*/ 1809856 w 4895956"/>
                <a:gd name="connsiteY62" fmla="*/ 2386609 h 6444255"/>
                <a:gd name="connsiteX63" fmla="*/ 1651106 w 4895956"/>
                <a:gd name="connsiteY63" fmla="*/ 2577109 h 6444255"/>
                <a:gd name="connsiteX64" fmla="*/ 1530456 w 4895956"/>
                <a:gd name="connsiteY64" fmla="*/ 2500909 h 6444255"/>
                <a:gd name="connsiteX65" fmla="*/ 1435206 w 4895956"/>
                <a:gd name="connsiteY65" fmla="*/ 2424709 h 6444255"/>
                <a:gd name="connsiteX66" fmla="*/ 1289156 w 4895956"/>
                <a:gd name="connsiteY66" fmla="*/ 2183409 h 6444255"/>
                <a:gd name="connsiteX67" fmla="*/ 1200256 w 4895956"/>
                <a:gd name="connsiteY67" fmla="*/ 2081809 h 6444255"/>
                <a:gd name="connsiteX68" fmla="*/ 1295506 w 4895956"/>
                <a:gd name="connsiteY68" fmla="*/ 1884959 h 6444255"/>
                <a:gd name="connsiteX69" fmla="*/ 1143106 w 4895956"/>
                <a:gd name="connsiteY69" fmla="*/ 1872259 h 6444255"/>
                <a:gd name="connsiteX70" fmla="*/ 1187556 w 4895956"/>
                <a:gd name="connsiteY70" fmla="*/ 1751609 h 6444255"/>
                <a:gd name="connsiteX71" fmla="*/ 1041506 w 4895956"/>
                <a:gd name="connsiteY71" fmla="*/ 1669059 h 6444255"/>
                <a:gd name="connsiteX72" fmla="*/ 965306 w 4895956"/>
                <a:gd name="connsiteY72" fmla="*/ 1700809 h 6444255"/>
                <a:gd name="connsiteX73" fmla="*/ 851006 w 4895956"/>
                <a:gd name="connsiteY73" fmla="*/ 1777009 h 6444255"/>
                <a:gd name="connsiteX74" fmla="*/ 806556 w 4895956"/>
                <a:gd name="connsiteY74" fmla="*/ 1961159 h 6444255"/>
                <a:gd name="connsiteX75" fmla="*/ 819256 w 4895956"/>
                <a:gd name="connsiteY75" fmla="*/ 2043709 h 6444255"/>
                <a:gd name="connsiteX76" fmla="*/ 666856 w 4895956"/>
                <a:gd name="connsiteY76" fmla="*/ 2183409 h 6444255"/>
                <a:gd name="connsiteX77" fmla="*/ 520806 w 4895956"/>
                <a:gd name="connsiteY77" fmla="*/ 2386609 h 6444255"/>
                <a:gd name="connsiteX78" fmla="*/ 520806 w 4895956"/>
                <a:gd name="connsiteY78" fmla="*/ 2602509 h 6444255"/>
                <a:gd name="connsiteX79" fmla="*/ 743056 w 4895956"/>
                <a:gd name="connsiteY79" fmla="*/ 2793009 h 6444255"/>
                <a:gd name="connsiteX80" fmla="*/ 895456 w 4895956"/>
                <a:gd name="connsiteY80" fmla="*/ 2773959 h 6444255"/>
                <a:gd name="connsiteX81" fmla="*/ 946256 w 4895956"/>
                <a:gd name="connsiteY81" fmla="*/ 2920009 h 6444255"/>
                <a:gd name="connsiteX82" fmla="*/ 1022456 w 4895956"/>
                <a:gd name="connsiteY82" fmla="*/ 3097809 h 6444255"/>
                <a:gd name="connsiteX83" fmla="*/ 1174856 w 4895956"/>
                <a:gd name="connsiteY83" fmla="*/ 3231159 h 6444255"/>
                <a:gd name="connsiteX84" fmla="*/ 1251056 w 4895956"/>
                <a:gd name="connsiteY84" fmla="*/ 3466109 h 6444255"/>
                <a:gd name="connsiteX85" fmla="*/ 984356 w 4895956"/>
                <a:gd name="connsiteY85" fmla="*/ 3434359 h 6444255"/>
                <a:gd name="connsiteX86" fmla="*/ 647806 w 4895956"/>
                <a:gd name="connsiteY86" fmla="*/ 3440709 h 6444255"/>
                <a:gd name="connsiteX87" fmla="*/ 628756 w 4895956"/>
                <a:gd name="connsiteY87" fmla="*/ 3656609 h 6444255"/>
                <a:gd name="connsiteX88" fmla="*/ 609706 w 4895956"/>
                <a:gd name="connsiteY88" fmla="*/ 3916959 h 6444255"/>
                <a:gd name="connsiteX89" fmla="*/ 622406 w 4895956"/>
                <a:gd name="connsiteY89" fmla="*/ 4120159 h 6444255"/>
                <a:gd name="connsiteX90" fmla="*/ 679556 w 4895956"/>
                <a:gd name="connsiteY90" fmla="*/ 4158259 h 6444255"/>
                <a:gd name="connsiteX91" fmla="*/ 812906 w 4895956"/>
                <a:gd name="connsiteY91" fmla="*/ 4272559 h 6444255"/>
                <a:gd name="connsiteX92" fmla="*/ 841416 w 4895956"/>
                <a:gd name="connsiteY92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502493 w 4895956"/>
                <a:gd name="connsiteY54" fmla="*/ 845737 h 6444255"/>
                <a:gd name="connsiteX55" fmla="*/ 2223326 w 4895956"/>
                <a:gd name="connsiteY55" fmla="*/ 1284488 h 6444255"/>
                <a:gd name="connsiteX56" fmla="*/ 2260706 w 4895956"/>
                <a:gd name="connsiteY56" fmla="*/ 1630959 h 6444255"/>
                <a:gd name="connsiteX57" fmla="*/ 2209906 w 4895956"/>
                <a:gd name="connsiteY57" fmla="*/ 1834159 h 6444255"/>
                <a:gd name="connsiteX58" fmla="*/ 1981306 w 4895956"/>
                <a:gd name="connsiteY58" fmla="*/ 1942109 h 6444255"/>
                <a:gd name="connsiteX59" fmla="*/ 1962256 w 4895956"/>
                <a:gd name="connsiteY59" fmla="*/ 2234209 h 6444255"/>
                <a:gd name="connsiteX60" fmla="*/ 2038456 w 4895956"/>
                <a:gd name="connsiteY60" fmla="*/ 2310409 h 6444255"/>
                <a:gd name="connsiteX61" fmla="*/ 2006706 w 4895956"/>
                <a:gd name="connsiteY61" fmla="*/ 2361209 h 6444255"/>
                <a:gd name="connsiteX62" fmla="*/ 1809856 w 4895956"/>
                <a:gd name="connsiteY62" fmla="*/ 2386609 h 6444255"/>
                <a:gd name="connsiteX63" fmla="*/ 1651106 w 4895956"/>
                <a:gd name="connsiteY63" fmla="*/ 2577109 h 6444255"/>
                <a:gd name="connsiteX64" fmla="*/ 1530456 w 4895956"/>
                <a:gd name="connsiteY64" fmla="*/ 2500909 h 6444255"/>
                <a:gd name="connsiteX65" fmla="*/ 1435206 w 4895956"/>
                <a:gd name="connsiteY65" fmla="*/ 2424709 h 6444255"/>
                <a:gd name="connsiteX66" fmla="*/ 1289156 w 4895956"/>
                <a:gd name="connsiteY66" fmla="*/ 2183409 h 6444255"/>
                <a:gd name="connsiteX67" fmla="*/ 1200256 w 4895956"/>
                <a:gd name="connsiteY67" fmla="*/ 2081809 h 6444255"/>
                <a:gd name="connsiteX68" fmla="*/ 1295506 w 4895956"/>
                <a:gd name="connsiteY68" fmla="*/ 1884959 h 6444255"/>
                <a:gd name="connsiteX69" fmla="*/ 1143106 w 4895956"/>
                <a:gd name="connsiteY69" fmla="*/ 1872259 h 6444255"/>
                <a:gd name="connsiteX70" fmla="*/ 1187556 w 4895956"/>
                <a:gd name="connsiteY70" fmla="*/ 1751609 h 6444255"/>
                <a:gd name="connsiteX71" fmla="*/ 1041506 w 4895956"/>
                <a:gd name="connsiteY71" fmla="*/ 1669059 h 6444255"/>
                <a:gd name="connsiteX72" fmla="*/ 965306 w 4895956"/>
                <a:gd name="connsiteY72" fmla="*/ 1700809 h 6444255"/>
                <a:gd name="connsiteX73" fmla="*/ 851006 w 4895956"/>
                <a:gd name="connsiteY73" fmla="*/ 1777009 h 6444255"/>
                <a:gd name="connsiteX74" fmla="*/ 806556 w 4895956"/>
                <a:gd name="connsiteY74" fmla="*/ 1961159 h 6444255"/>
                <a:gd name="connsiteX75" fmla="*/ 819256 w 4895956"/>
                <a:gd name="connsiteY75" fmla="*/ 2043709 h 6444255"/>
                <a:gd name="connsiteX76" fmla="*/ 666856 w 4895956"/>
                <a:gd name="connsiteY76" fmla="*/ 2183409 h 6444255"/>
                <a:gd name="connsiteX77" fmla="*/ 520806 w 4895956"/>
                <a:gd name="connsiteY77" fmla="*/ 2386609 h 6444255"/>
                <a:gd name="connsiteX78" fmla="*/ 520806 w 4895956"/>
                <a:gd name="connsiteY78" fmla="*/ 2602509 h 6444255"/>
                <a:gd name="connsiteX79" fmla="*/ 743056 w 4895956"/>
                <a:gd name="connsiteY79" fmla="*/ 2793009 h 6444255"/>
                <a:gd name="connsiteX80" fmla="*/ 895456 w 4895956"/>
                <a:gd name="connsiteY80" fmla="*/ 2773959 h 6444255"/>
                <a:gd name="connsiteX81" fmla="*/ 946256 w 4895956"/>
                <a:gd name="connsiteY81" fmla="*/ 2920009 h 6444255"/>
                <a:gd name="connsiteX82" fmla="*/ 1022456 w 4895956"/>
                <a:gd name="connsiteY82" fmla="*/ 3097809 h 6444255"/>
                <a:gd name="connsiteX83" fmla="*/ 1174856 w 4895956"/>
                <a:gd name="connsiteY83" fmla="*/ 3231159 h 6444255"/>
                <a:gd name="connsiteX84" fmla="*/ 1251056 w 4895956"/>
                <a:gd name="connsiteY84" fmla="*/ 3466109 h 6444255"/>
                <a:gd name="connsiteX85" fmla="*/ 984356 w 4895956"/>
                <a:gd name="connsiteY85" fmla="*/ 3434359 h 6444255"/>
                <a:gd name="connsiteX86" fmla="*/ 647806 w 4895956"/>
                <a:gd name="connsiteY86" fmla="*/ 3440709 h 6444255"/>
                <a:gd name="connsiteX87" fmla="*/ 628756 w 4895956"/>
                <a:gd name="connsiteY87" fmla="*/ 3656609 h 6444255"/>
                <a:gd name="connsiteX88" fmla="*/ 609706 w 4895956"/>
                <a:gd name="connsiteY88" fmla="*/ 3916959 h 6444255"/>
                <a:gd name="connsiteX89" fmla="*/ 622406 w 4895956"/>
                <a:gd name="connsiteY89" fmla="*/ 4120159 h 6444255"/>
                <a:gd name="connsiteX90" fmla="*/ 679556 w 4895956"/>
                <a:gd name="connsiteY90" fmla="*/ 4158259 h 6444255"/>
                <a:gd name="connsiteX91" fmla="*/ 812906 w 4895956"/>
                <a:gd name="connsiteY91" fmla="*/ 4272559 h 6444255"/>
                <a:gd name="connsiteX92" fmla="*/ 841416 w 4895956"/>
                <a:gd name="connsiteY92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78661 w 4895956"/>
                <a:gd name="connsiteY53" fmla="*/ 289304 h 6444255"/>
                <a:gd name="connsiteX54" fmla="*/ 2502493 w 4895956"/>
                <a:gd name="connsiteY54" fmla="*/ 845737 h 6444255"/>
                <a:gd name="connsiteX55" fmla="*/ 2223326 w 4895956"/>
                <a:gd name="connsiteY55" fmla="*/ 1284488 h 6444255"/>
                <a:gd name="connsiteX56" fmla="*/ 2260706 w 4895956"/>
                <a:gd name="connsiteY56" fmla="*/ 1630959 h 6444255"/>
                <a:gd name="connsiteX57" fmla="*/ 2209906 w 4895956"/>
                <a:gd name="connsiteY57" fmla="*/ 1834159 h 6444255"/>
                <a:gd name="connsiteX58" fmla="*/ 1981306 w 4895956"/>
                <a:gd name="connsiteY58" fmla="*/ 1942109 h 6444255"/>
                <a:gd name="connsiteX59" fmla="*/ 1962256 w 4895956"/>
                <a:gd name="connsiteY59" fmla="*/ 2234209 h 6444255"/>
                <a:gd name="connsiteX60" fmla="*/ 2038456 w 4895956"/>
                <a:gd name="connsiteY60" fmla="*/ 2310409 h 6444255"/>
                <a:gd name="connsiteX61" fmla="*/ 2006706 w 4895956"/>
                <a:gd name="connsiteY61" fmla="*/ 2361209 h 6444255"/>
                <a:gd name="connsiteX62" fmla="*/ 1809856 w 4895956"/>
                <a:gd name="connsiteY62" fmla="*/ 2386609 h 6444255"/>
                <a:gd name="connsiteX63" fmla="*/ 1651106 w 4895956"/>
                <a:gd name="connsiteY63" fmla="*/ 2577109 h 6444255"/>
                <a:gd name="connsiteX64" fmla="*/ 1530456 w 4895956"/>
                <a:gd name="connsiteY64" fmla="*/ 2500909 h 6444255"/>
                <a:gd name="connsiteX65" fmla="*/ 1435206 w 4895956"/>
                <a:gd name="connsiteY65" fmla="*/ 2424709 h 6444255"/>
                <a:gd name="connsiteX66" fmla="*/ 1289156 w 4895956"/>
                <a:gd name="connsiteY66" fmla="*/ 2183409 h 6444255"/>
                <a:gd name="connsiteX67" fmla="*/ 1200256 w 4895956"/>
                <a:gd name="connsiteY67" fmla="*/ 2081809 h 6444255"/>
                <a:gd name="connsiteX68" fmla="*/ 1295506 w 4895956"/>
                <a:gd name="connsiteY68" fmla="*/ 1884959 h 6444255"/>
                <a:gd name="connsiteX69" fmla="*/ 1143106 w 4895956"/>
                <a:gd name="connsiteY69" fmla="*/ 1872259 h 6444255"/>
                <a:gd name="connsiteX70" fmla="*/ 1187556 w 4895956"/>
                <a:gd name="connsiteY70" fmla="*/ 1751609 h 6444255"/>
                <a:gd name="connsiteX71" fmla="*/ 1041506 w 4895956"/>
                <a:gd name="connsiteY71" fmla="*/ 1669059 h 6444255"/>
                <a:gd name="connsiteX72" fmla="*/ 965306 w 4895956"/>
                <a:gd name="connsiteY72" fmla="*/ 1700809 h 6444255"/>
                <a:gd name="connsiteX73" fmla="*/ 851006 w 4895956"/>
                <a:gd name="connsiteY73" fmla="*/ 1777009 h 6444255"/>
                <a:gd name="connsiteX74" fmla="*/ 806556 w 4895956"/>
                <a:gd name="connsiteY74" fmla="*/ 1961159 h 6444255"/>
                <a:gd name="connsiteX75" fmla="*/ 819256 w 4895956"/>
                <a:gd name="connsiteY75" fmla="*/ 2043709 h 6444255"/>
                <a:gd name="connsiteX76" fmla="*/ 666856 w 4895956"/>
                <a:gd name="connsiteY76" fmla="*/ 2183409 h 6444255"/>
                <a:gd name="connsiteX77" fmla="*/ 520806 w 4895956"/>
                <a:gd name="connsiteY77" fmla="*/ 2386609 h 6444255"/>
                <a:gd name="connsiteX78" fmla="*/ 520806 w 4895956"/>
                <a:gd name="connsiteY78" fmla="*/ 2602509 h 6444255"/>
                <a:gd name="connsiteX79" fmla="*/ 743056 w 4895956"/>
                <a:gd name="connsiteY79" fmla="*/ 2793009 h 6444255"/>
                <a:gd name="connsiteX80" fmla="*/ 895456 w 4895956"/>
                <a:gd name="connsiteY80" fmla="*/ 2773959 h 6444255"/>
                <a:gd name="connsiteX81" fmla="*/ 946256 w 4895956"/>
                <a:gd name="connsiteY81" fmla="*/ 2920009 h 6444255"/>
                <a:gd name="connsiteX82" fmla="*/ 1022456 w 4895956"/>
                <a:gd name="connsiteY82" fmla="*/ 3097809 h 6444255"/>
                <a:gd name="connsiteX83" fmla="*/ 1174856 w 4895956"/>
                <a:gd name="connsiteY83" fmla="*/ 3231159 h 6444255"/>
                <a:gd name="connsiteX84" fmla="*/ 1251056 w 4895956"/>
                <a:gd name="connsiteY84" fmla="*/ 3466109 h 6444255"/>
                <a:gd name="connsiteX85" fmla="*/ 984356 w 4895956"/>
                <a:gd name="connsiteY85" fmla="*/ 3434359 h 6444255"/>
                <a:gd name="connsiteX86" fmla="*/ 647806 w 4895956"/>
                <a:gd name="connsiteY86" fmla="*/ 3440709 h 6444255"/>
                <a:gd name="connsiteX87" fmla="*/ 628756 w 4895956"/>
                <a:gd name="connsiteY87" fmla="*/ 3656609 h 6444255"/>
                <a:gd name="connsiteX88" fmla="*/ 609706 w 4895956"/>
                <a:gd name="connsiteY88" fmla="*/ 3916959 h 6444255"/>
                <a:gd name="connsiteX89" fmla="*/ 622406 w 4895956"/>
                <a:gd name="connsiteY89" fmla="*/ 4120159 h 6444255"/>
                <a:gd name="connsiteX90" fmla="*/ 679556 w 4895956"/>
                <a:gd name="connsiteY90" fmla="*/ 4158259 h 6444255"/>
                <a:gd name="connsiteX91" fmla="*/ 812906 w 4895956"/>
                <a:gd name="connsiteY91" fmla="*/ 4272559 h 6444255"/>
                <a:gd name="connsiteX92" fmla="*/ 841416 w 4895956"/>
                <a:gd name="connsiteY92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63979 w 4895956"/>
                <a:gd name="connsiteY53" fmla="*/ 510592 h 6444255"/>
                <a:gd name="connsiteX54" fmla="*/ 2502493 w 4895956"/>
                <a:gd name="connsiteY54" fmla="*/ 845737 h 6444255"/>
                <a:gd name="connsiteX55" fmla="*/ 2223326 w 4895956"/>
                <a:gd name="connsiteY55" fmla="*/ 1284488 h 6444255"/>
                <a:gd name="connsiteX56" fmla="*/ 2260706 w 4895956"/>
                <a:gd name="connsiteY56" fmla="*/ 1630959 h 6444255"/>
                <a:gd name="connsiteX57" fmla="*/ 2209906 w 4895956"/>
                <a:gd name="connsiteY57" fmla="*/ 1834159 h 6444255"/>
                <a:gd name="connsiteX58" fmla="*/ 1981306 w 4895956"/>
                <a:gd name="connsiteY58" fmla="*/ 1942109 h 6444255"/>
                <a:gd name="connsiteX59" fmla="*/ 1962256 w 4895956"/>
                <a:gd name="connsiteY59" fmla="*/ 2234209 h 6444255"/>
                <a:gd name="connsiteX60" fmla="*/ 2038456 w 4895956"/>
                <a:gd name="connsiteY60" fmla="*/ 2310409 h 6444255"/>
                <a:gd name="connsiteX61" fmla="*/ 2006706 w 4895956"/>
                <a:gd name="connsiteY61" fmla="*/ 2361209 h 6444255"/>
                <a:gd name="connsiteX62" fmla="*/ 1809856 w 4895956"/>
                <a:gd name="connsiteY62" fmla="*/ 2386609 h 6444255"/>
                <a:gd name="connsiteX63" fmla="*/ 1651106 w 4895956"/>
                <a:gd name="connsiteY63" fmla="*/ 2577109 h 6444255"/>
                <a:gd name="connsiteX64" fmla="*/ 1530456 w 4895956"/>
                <a:gd name="connsiteY64" fmla="*/ 2500909 h 6444255"/>
                <a:gd name="connsiteX65" fmla="*/ 1435206 w 4895956"/>
                <a:gd name="connsiteY65" fmla="*/ 2424709 h 6444255"/>
                <a:gd name="connsiteX66" fmla="*/ 1289156 w 4895956"/>
                <a:gd name="connsiteY66" fmla="*/ 2183409 h 6444255"/>
                <a:gd name="connsiteX67" fmla="*/ 1200256 w 4895956"/>
                <a:gd name="connsiteY67" fmla="*/ 2081809 h 6444255"/>
                <a:gd name="connsiteX68" fmla="*/ 1295506 w 4895956"/>
                <a:gd name="connsiteY68" fmla="*/ 1884959 h 6444255"/>
                <a:gd name="connsiteX69" fmla="*/ 1143106 w 4895956"/>
                <a:gd name="connsiteY69" fmla="*/ 1872259 h 6444255"/>
                <a:gd name="connsiteX70" fmla="*/ 1187556 w 4895956"/>
                <a:gd name="connsiteY70" fmla="*/ 1751609 h 6444255"/>
                <a:gd name="connsiteX71" fmla="*/ 1041506 w 4895956"/>
                <a:gd name="connsiteY71" fmla="*/ 1669059 h 6444255"/>
                <a:gd name="connsiteX72" fmla="*/ 965306 w 4895956"/>
                <a:gd name="connsiteY72" fmla="*/ 1700809 h 6444255"/>
                <a:gd name="connsiteX73" fmla="*/ 851006 w 4895956"/>
                <a:gd name="connsiteY73" fmla="*/ 1777009 h 6444255"/>
                <a:gd name="connsiteX74" fmla="*/ 806556 w 4895956"/>
                <a:gd name="connsiteY74" fmla="*/ 1961159 h 6444255"/>
                <a:gd name="connsiteX75" fmla="*/ 819256 w 4895956"/>
                <a:gd name="connsiteY75" fmla="*/ 2043709 h 6444255"/>
                <a:gd name="connsiteX76" fmla="*/ 666856 w 4895956"/>
                <a:gd name="connsiteY76" fmla="*/ 2183409 h 6444255"/>
                <a:gd name="connsiteX77" fmla="*/ 520806 w 4895956"/>
                <a:gd name="connsiteY77" fmla="*/ 2386609 h 6444255"/>
                <a:gd name="connsiteX78" fmla="*/ 520806 w 4895956"/>
                <a:gd name="connsiteY78" fmla="*/ 2602509 h 6444255"/>
                <a:gd name="connsiteX79" fmla="*/ 743056 w 4895956"/>
                <a:gd name="connsiteY79" fmla="*/ 2793009 h 6444255"/>
                <a:gd name="connsiteX80" fmla="*/ 895456 w 4895956"/>
                <a:gd name="connsiteY80" fmla="*/ 2773959 h 6444255"/>
                <a:gd name="connsiteX81" fmla="*/ 946256 w 4895956"/>
                <a:gd name="connsiteY81" fmla="*/ 2920009 h 6444255"/>
                <a:gd name="connsiteX82" fmla="*/ 1022456 w 4895956"/>
                <a:gd name="connsiteY82" fmla="*/ 3097809 h 6444255"/>
                <a:gd name="connsiteX83" fmla="*/ 1174856 w 4895956"/>
                <a:gd name="connsiteY83" fmla="*/ 3231159 h 6444255"/>
                <a:gd name="connsiteX84" fmla="*/ 1251056 w 4895956"/>
                <a:gd name="connsiteY84" fmla="*/ 3466109 h 6444255"/>
                <a:gd name="connsiteX85" fmla="*/ 984356 w 4895956"/>
                <a:gd name="connsiteY85" fmla="*/ 3434359 h 6444255"/>
                <a:gd name="connsiteX86" fmla="*/ 647806 w 4895956"/>
                <a:gd name="connsiteY86" fmla="*/ 3440709 h 6444255"/>
                <a:gd name="connsiteX87" fmla="*/ 628756 w 4895956"/>
                <a:gd name="connsiteY87" fmla="*/ 3656609 h 6444255"/>
                <a:gd name="connsiteX88" fmla="*/ 609706 w 4895956"/>
                <a:gd name="connsiteY88" fmla="*/ 3916959 h 6444255"/>
                <a:gd name="connsiteX89" fmla="*/ 622406 w 4895956"/>
                <a:gd name="connsiteY89" fmla="*/ 4120159 h 6444255"/>
                <a:gd name="connsiteX90" fmla="*/ 679556 w 4895956"/>
                <a:gd name="connsiteY90" fmla="*/ 4158259 h 6444255"/>
                <a:gd name="connsiteX91" fmla="*/ 812906 w 4895956"/>
                <a:gd name="connsiteY91" fmla="*/ 4272559 h 6444255"/>
                <a:gd name="connsiteX92" fmla="*/ 841416 w 4895956"/>
                <a:gd name="connsiteY92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63979 w 4895956"/>
                <a:gd name="connsiteY53" fmla="*/ 510592 h 6444255"/>
                <a:gd name="connsiteX54" fmla="*/ 2502493 w 4895956"/>
                <a:gd name="connsiteY54" fmla="*/ 845737 h 6444255"/>
                <a:gd name="connsiteX55" fmla="*/ 2223326 w 4895956"/>
                <a:gd name="connsiteY55" fmla="*/ 1284488 h 6444255"/>
                <a:gd name="connsiteX56" fmla="*/ 2260706 w 4895956"/>
                <a:gd name="connsiteY56" fmla="*/ 1630959 h 6444255"/>
                <a:gd name="connsiteX57" fmla="*/ 2209906 w 4895956"/>
                <a:gd name="connsiteY57" fmla="*/ 1834159 h 6444255"/>
                <a:gd name="connsiteX58" fmla="*/ 1981306 w 4895956"/>
                <a:gd name="connsiteY58" fmla="*/ 1942109 h 6444255"/>
                <a:gd name="connsiteX59" fmla="*/ 1962256 w 4895956"/>
                <a:gd name="connsiteY59" fmla="*/ 2234209 h 6444255"/>
                <a:gd name="connsiteX60" fmla="*/ 2038456 w 4895956"/>
                <a:gd name="connsiteY60" fmla="*/ 2310409 h 6444255"/>
                <a:gd name="connsiteX61" fmla="*/ 2006706 w 4895956"/>
                <a:gd name="connsiteY61" fmla="*/ 2361209 h 6444255"/>
                <a:gd name="connsiteX62" fmla="*/ 1809856 w 4895956"/>
                <a:gd name="connsiteY62" fmla="*/ 2386609 h 6444255"/>
                <a:gd name="connsiteX63" fmla="*/ 1651106 w 4895956"/>
                <a:gd name="connsiteY63" fmla="*/ 2577109 h 6444255"/>
                <a:gd name="connsiteX64" fmla="*/ 1530456 w 4895956"/>
                <a:gd name="connsiteY64" fmla="*/ 2500909 h 6444255"/>
                <a:gd name="connsiteX65" fmla="*/ 1435206 w 4895956"/>
                <a:gd name="connsiteY65" fmla="*/ 2424709 h 6444255"/>
                <a:gd name="connsiteX66" fmla="*/ 1289156 w 4895956"/>
                <a:gd name="connsiteY66" fmla="*/ 2183409 h 6444255"/>
                <a:gd name="connsiteX67" fmla="*/ 1200256 w 4895956"/>
                <a:gd name="connsiteY67" fmla="*/ 2081809 h 6444255"/>
                <a:gd name="connsiteX68" fmla="*/ 1295506 w 4895956"/>
                <a:gd name="connsiteY68" fmla="*/ 1884959 h 6444255"/>
                <a:gd name="connsiteX69" fmla="*/ 1143106 w 4895956"/>
                <a:gd name="connsiteY69" fmla="*/ 1872259 h 6444255"/>
                <a:gd name="connsiteX70" fmla="*/ 1187556 w 4895956"/>
                <a:gd name="connsiteY70" fmla="*/ 1751609 h 6444255"/>
                <a:gd name="connsiteX71" fmla="*/ 1041506 w 4895956"/>
                <a:gd name="connsiteY71" fmla="*/ 1669059 h 6444255"/>
                <a:gd name="connsiteX72" fmla="*/ 965306 w 4895956"/>
                <a:gd name="connsiteY72" fmla="*/ 1700809 h 6444255"/>
                <a:gd name="connsiteX73" fmla="*/ 851006 w 4895956"/>
                <a:gd name="connsiteY73" fmla="*/ 1777009 h 6444255"/>
                <a:gd name="connsiteX74" fmla="*/ 806556 w 4895956"/>
                <a:gd name="connsiteY74" fmla="*/ 1961159 h 6444255"/>
                <a:gd name="connsiteX75" fmla="*/ 819256 w 4895956"/>
                <a:gd name="connsiteY75" fmla="*/ 2043709 h 6444255"/>
                <a:gd name="connsiteX76" fmla="*/ 666856 w 4895956"/>
                <a:gd name="connsiteY76" fmla="*/ 2183409 h 6444255"/>
                <a:gd name="connsiteX77" fmla="*/ 520806 w 4895956"/>
                <a:gd name="connsiteY77" fmla="*/ 2386609 h 6444255"/>
                <a:gd name="connsiteX78" fmla="*/ 520806 w 4895956"/>
                <a:gd name="connsiteY78" fmla="*/ 2602509 h 6444255"/>
                <a:gd name="connsiteX79" fmla="*/ 743056 w 4895956"/>
                <a:gd name="connsiteY79" fmla="*/ 2793009 h 6444255"/>
                <a:gd name="connsiteX80" fmla="*/ 895456 w 4895956"/>
                <a:gd name="connsiteY80" fmla="*/ 2773959 h 6444255"/>
                <a:gd name="connsiteX81" fmla="*/ 946256 w 4895956"/>
                <a:gd name="connsiteY81" fmla="*/ 2920009 h 6444255"/>
                <a:gd name="connsiteX82" fmla="*/ 1022456 w 4895956"/>
                <a:gd name="connsiteY82" fmla="*/ 3097809 h 6444255"/>
                <a:gd name="connsiteX83" fmla="*/ 1174856 w 4895956"/>
                <a:gd name="connsiteY83" fmla="*/ 3231159 h 6444255"/>
                <a:gd name="connsiteX84" fmla="*/ 1251056 w 4895956"/>
                <a:gd name="connsiteY84" fmla="*/ 3466109 h 6444255"/>
                <a:gd name="connsiteX85" fmla="*/ 984356 w 4895956"/>
                <a:gd name="connsiteY85" fmla="*/ 3434359 h 6444255"/>
                <a:gd name="connsiteX86" fmla="*/ 647806 w 4895956"/>
                <a:gd name="connsiteY86" fmla="*/ 3440709 h 6444255"/>
                <a:gd name="connsiteX87" fmla="*/ 628756 w 4895956"/>
                <a:gd name="connsiteY87" fmla="*/ 3656609 h 6444255"/>
                <a:gd name="connsiteX88" fmla="*/ 609706 w 4895956"/>
                <a:gd name="connsiteY88" fmla="*/ 3916959 h 6444255"/>
                <a:gd name="connsiteX89" fmla="*/ 622406 w 4895956"/>
                <a:gd name="connsiteY89" fmla="*/ 4120159 h 6444255"/>
                <a:gd name="connsiteX90" fmla="*/ 679556 w 4895956"/>
                <a:gd name="connsiteY90" fmla="*/ 4158259 h 6444255"/>
                <a:gd name="connsiteX91" fmla="*/ 812906 w 4895956"/>
                <a:gd name="connsiteY91" fmla="*/ 4272559 h 6444255"/>
                <a:gd name="connsiteX92" fmla="*/ 841416 w 4895956"/>
                <a:gd name="connsiteY92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188444 w 4895956"/>
                <a:gd name="connsiteY52" fmla="*/ 205858 h 6444255"/>
                <a:gd name="connsiteX53" fmla="*/ 2863979 w 4895956"/>
                <a:gd name="connsiteY53" fmla="*/ 510592 h 6444255"/>
                <a:gd name="connsiteX54" fmla="*/ 2502493 w 4895956"/>
                <a:gd name="connsiteY54" fmla="*/ 845737 h 6444255"/>
                <a:gd name="connsiteX55" fmla="*/ 2223326 w 4895956"/>
                <a:gd name="connsiteY55" fmla="*/ 1284488 h 6444255"/>
                <a:gd name="connsiteX56" fmla="*/ 2260706 w 4895956"/>
                <a:gd name="connsiteY56" fmla="*/ 1630959 h 6444255"/>
                <a:gd name="connsiteX57" fmla="*/ 2209906 w 4895956"/>
                <a:gd name="connsiteY57" fmla="*/ 1834159 h 6444255"/>
                <a:gd name="connsiteX58" fmla="*/ 1981306 w 4895956"/>
                <a:gd name="connsiteY58" fmla="*/ 1942109 h 6444255"/>
                <a:gd name="connsiteX59" fmla="*/ 1962256 w 4895956"/>
                <a:gd name="connsiteY59" fmla="*/ 2234209 h 6444255"/>
                <a:gd name="connsiteX60" fmla="*/ 2038456 w 4895956"/>
                <a:gd name="connsiteY60" fmla="*/ 2310409 h 6444255"/>
                <a:gd name="connsiteX61" fmla="*/ 2006706 w 4895956"/>
                <a:gd name="connsiteY61" fmla="*/ 2361209 h 6444255"/>
                <a:gd name="connsiteX62" fmla="*/ 1809856 w 4895956"/>
                <a:gd name="connsiteY62" fmla="*/ 2386609 h 6444255"/>
                <a:gd name="connsiteX63" fmla="*/ 1651106 w 4895956"/>
                <a:gd name="connsiteY63" fmla="*/ 2577109 h 6444255"/>
                <a:gd name="connsiteX64" fmla="*/ 1530456 w 4895956"/>
                <a:gd name="connsiteY64" fmla="*/ 2500909 h 6444255"/>
                <a:gd name="connsiteX65" fmla="*/ 1435206 w 4895956"/>
                <a:gd name="connsiteY65" fmla="*/ 2424709 h 6444255"/>
                <a:gd name="connsiteX66" fmla="*/ 1289156 w 4895956"/>
                <a:gd name="connsiteY66" fmla="*/ 2183409 h 6444255"/>
                <a:gd name="connsiteX67" fmla="*/ 1200256 w 4895956"/>
                <a:gd name="connsiteY67" fmla="*/ 2081809 h 6444255"/>
                <a:gd name="connsiteX68" fmla="*/ 1295506 w 4895956"/>
                <a:gd name="connsiteY68" fmla="*/ 1884959 h 6444255"/>
                <a:gd name="connsiteX69" fmla="*/ 1143106 w 4895956"/>
                <a:gd name="connsiteY69" fmla="*/ 1872259 h 6444255"/>
                <a:gd name="connsiteX70" fmla="*/ 1187556 w 4895956"/>
                <a:gd name="connsiteY70" fmla="*/ 1751609 h 6444255"/>
                <a:gd name="connsiteX71" fmla="*/ 1041506 w 4895956"/>
                <a:gd name="connsiteY71" fmla="*/ 1669059 h 6444255"/>
                <a:gd name="connsiteX72" fmla="*/ 965306 w 4895956"/>
                <a:gd name="connsiteY72" fmla="*/ 1700809 h 6444255"/>
                <a:gd name="connsiteX73" fmla="*/ 851006 w 4895956"/>
                <a:gd name="connsiteY73" fmla="*/ 1777009 h 6444255"/>
                <a:gd name="connsiteX74" fmla="*/ 806556 w 4895956"/>
                <a:gd name="connsiteY74" fmla="*/ 1961159 h 6444255"/>
                <a:gd name="connsiteX75" fmla="*/ 819256 w 4895956"/>
                <a:gd name="connsiteY75" fmla="*/ 2043709 h 6444255"/>
                <a:gd name="connsiteX76" fmla="*/ 666856 w 4895956"/>
                <a:gd name="connsiteY76" fmla="*/ 2183409 h 6444255"/>
                <a:gd name="connsiteX77" fmla="*/ 520806 w 4895956"/>
                <a:gd name="connsiteY77" fmla="*/ 2386609 h 6444255"/>
                <a:gd name="connsiteX78" fmla="*/ 520806 w 4895956"/>
                <a:gd name="connsiteY78" fmla="*/ 2602509 h 6444255"/>
                <a:gd name="connsiteX79" fmla="*/ 743056 w 4895956"/>
                <a:gd name="connsiteY79" fmla="*/ 2793009 h 6444255"/>
                <a:gd name="connsiteX80" fmla="*/ 895456 w 4895956"/>
                <a:gd name="connsiteY80" fmla="*/ 2773959 h 6444255"/>
                <a:gd name="connsiteX81" fmla="*/ 946256 w 4895956"/>
                <a:gd name="connsiteY81" fmla="*/ 2920009 h 6444255"/>
                <a:gd name="connsiteX82" fmla="*/ 1022456 w 4895956"/>
                <a:gd name="connsiteY82" fmla="*/ 3097809 h 6444255"/>
                <a:gd name="connsiteX83" fmla="*/ 1174856 w 4895956"/>
                <a:gd name="connsiteY83" fmla="*/ 3231159 h 6444255"/>
                <a:gd name="connsiteX84" fmla="*/ 1251056 w 4895956"/>
                <a:gd name="connsiteY84" fmla="*/ 3466109 h 6444255"/>
                <a:gd name="connsiteX85" fmla="*/ 984356 w 4895956"/>
                <a:gd name="connsiteY85" fmla="*/ 3434359 h 6444255"/>
                <a:gd name="connsiteX86" fmla="*/ 647806 w 4895956"/>
                <a:gd name="connsiteY86" fmla="*/ 3440709 h 6444255"/>
                <a:gd name="connsiteX87" fmla="*/ 628756 w 4895956"/>
                <a:gd name="connsiteY87" fmla="*/ 3656609 h 6444255"/>
                <a:gd name="connsiteX88" fmla="*/ 609706 w 4895956"/>
                <a:gd name="connsiteY88" fmla="*/ 3916959 h 6444255"/>
                <a:gd name="connsiteX89" fmla="*/ 622406 w 4895956"/>
                <a:gd name="connsiteY89" fmla="*/ 4120159 h 6444255"/>
                <a:gd name="connsiteX90" fmla="*/ 679556 w 4895956"/>
                <a:gd name="connsiteY90" fmla="*/ 4158259 h 6444255"/>
                <a:gd name="connsiteX91" fmla="*/ 812906 w 4895956"/>
                <a:gd name="connsiteY91" fmla="*/ 4272559 h 6444255"/>
                <a:gd name="connsiteX92" fmla="*/ 841416 w 4895956"/>
                <a:gd name="connsiteY92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203267 w 4895956"/>
                <a:gd name="connsiteY52" fmla="*/ 397635 h 6444255"/>
                <a:gd name="connsiteX53" fmla="*/ 2863979 w 4895956"/>
                <a:gd name="connsiteY53" fmla="*/ 510592 h 6444255"/>
                <a:gd name="connsiteX54" fmla="*/ 2502493 w 4895956"/>
                <a:gd name="connsiteY54" fmla="*/ 845737 h 6444255"/>
                <a:gd name="connsiteX55" fmla="*/ 2223326 w 4895956"/>
                <a:gd name="connsiteY55" fmla="*/ 1284488 h 6444255"/>
                <a:gd name="connsiteX56" fmla="*/ 2260706 w 4895956"/>
                <a:gd name="connsiteY56" fmla="*/ 1630959 h 6444255"/>
                <a:gd name="connsiteX57" fmla="*/ 2209906 w 4895956"/>
                <a:gd name="connsiteY57" fmla="*/ 1834159 h 6444255"/>
                <a:gd name="connsiteX58" fmla="*/ 1981306 w 4895956"/>
                <a:gd name="connsiteY58" fmla="*/ 1942109 h 6444255"/>
                <a:gd name="connsiteX59" fmla="*/ 1962256 w 4895956"/>
                <a:gd name="connsiteY59" fmla="*/ 2234209 h 6444255"/>
                <a:gd name="connsiteX60" fmla="*/ 2038456 w 4895956"/>
                <a:gd name="connsiteY60" fmla="*/ 2310409 h 6444255"/>
                <a:gd name="connsiteX61" fmla="*/ 2006706 w 4895956"/>
                <a:gd name="connsiteY61" fmla="*/ 2361209 h 6444255"/>
                <a:gd name="connsiteX62" fmla="*/ 1809856 w 4895956"/>
                <a:gd name="connsiteY62" fmla="*/ 2386609 h 6444255"/>
                <a:gd name="connsiteX63" fmla="*/ 1651106 w 4895956"/>
                <a:gd name="connsiteY63" fmla="*/ 2577109 h 6444255"/>
                <a:gd name="connsiteX64" fmla="*/ 1530456 w 4895956"/>
                <a:gd name="connsiteY64" fmla="*/ 2500909 h 6444255"/>
                <a:gd name="connsiteX65" fmla="*/ 1435206 w 4895956"/>
                <a:gd name="connsiteY65" fmla="*/ 2424709 h 6444255"/>
                <a:gd name="connsiteX66" fmla="*/ 1289156 w 4895956"/>
                <a:gd name="connsiteY66" fmla="*/ 2183409 h 6444255"/>
                <a:gd name="connsiteX67" fmla="*/ 1200256 w 4895956"/>
                <a:gd name="connsiteY67" fmla="*/ 2081809 h 6444255"/>
                <a:gd name="connsiteX68" fmla="*/ 1295506 w 4895956"/>
                <a:gd name="connsiteY68" fmla="*/ 1884959 h 6444255"/>
                <a:gd name="connsiteX69" fmla="*/ 1143106 w 4895956"/>
                <a:gd name="connsiteY69" fmla="*/ 1872259 h 6444255"/>
                <a:gd name="connsiteX70" fmla="*/ 1187556 w 4895956"/>
                <a:gd name="connsiteY70" fmla="*/ 1751609 h 6444255"/>
                <a:gd name="connsiteX71" fmla="*/ 1041506 w 4895956"/>
                <a:gd name="connsiteY71" fmla="*/ 1669059 h 6444255"/>
                <a:gd name="connsiteX72" fmla="*/ 965306 w 4895956"/>
                <a:gd name="connsiteY72" fmla="*/ 1700809 h 6444255"/>
                <a:gd name="connsiteX73" fmla="*/ 851006 w 4895956"/>
                <a:gd name="connsiteY73" fmla="*/ 1777009 h 6444255"/>
                <a:gd name="connsiteX74" fmla="*/ 806556 w 4895956"/>
                <a:gd name="connsiteY74" fmla="*/ 1961159 h 6444255"/>
                <a:gd name="connsiteX75" fmla="*/ 819256 w 4895956"/>
                <a:gd name="connsiteY75" fmla="*/ 2043709 h 6444255"/>
                <a:gd name="connsiteX76" fmla="*/ 666856 w 4895956"/>
                <a:gd name="connsiteY76" fmla="*/ 2183409 h 6444255"/>
                <a:gd name="connsiteX77" fmla="*/ 520806 w 4895956"/>
                <a:gd name="connsiteY77" fmla="*/ 2386609 h 6444255"/>
                <a:gd name="connsiteX78" fmla="*/ 520806 w 4895956"/>
                <a:gd name="connsiteY78" fmla="*/ 2602509 h 6444255"/>
                <a:gd name="connsiteX79" fmla="*/ 743056 w 4895956"/>
                <a:gd name="connsiteY79" fmla="*/ 2793009 h 6444255"/>
                <a:gd name="connsiteX80" fmla="*/ 895456 w 4895956"/>
                <a:gd name="connsiteY80" fmla="*/ 2773959 h 6444255"/>
                <a:gd name="connsiteX81" fmla="*/ 946256 w 4895956"/>
                <a:gd name="connsiteY81" fmla="*/ 2920009 h 6444255"/>
                <a:gd name="connsiteX82" fmla="*/ 1022456 w 4895956"/>
                <a:gd name="connsiteY82" fmla="*/ 3097809 h 6444255"/>
                <a:gd name="connsiteX83" fmla="*/ 1174856 w 4895956"/>
                <a:gd name="connsiteY83" fmla="*/ 3231159 h 6444255"/>
                <a:gd name="connsiteX84" fmla="*/ 1251056 w 4895956"/>
                <a:gd name="connsiteY84" fmla="*/ 3466109 h 6444255"/>
                <a:gd name="connsiteX85" fmla="*/ 984356 w 4895956"/>
                <a:gd name="connsiteY85" fmla="*/ 3434359 h 6444255"/>
                <a:gd name="connsiteX86" fmla="*/ 647806 w 4895956"/>
                <a:gd name="connsiteY86" fmla="*/ 3440709 h 6444255"/>
                <a:gd name="connsiteX87" fmla="*/ 628756 w 4895956"/>
                <a:gd name="connsiteY87" fmla="*/ 3656609 h 6444255"/>
                <a:gd name="connsiteX88" fmla="*/ 609706 w 4895956"/>
                <a:gd name="connsiteY88" fmla="*/ 3916959 h 6444255"/>
                <a:gd name="connsiteX89" fmla="*/ 622406 w 4895956"/>
                <a:gd name="connsiteY89" fmla="*/ 4120159 h 6444255"/>
                <a:gd name="connsiteX90" fmla="*/ 679556 w 4895956"/>
                <a:gd name="connsiteY90" fmla="*/ 4158259 h 6444255"/>
                <a:gd name="connsiteX91" fmla="*/ 812906 w 4895956"/>
                <a:gd name="connsiteY91" fmla="*/ 4272559 h 6444255"/>
                <a:gd name="connsiteX92" fmla="*/ 841416 w 4895956"/>
                <a:gd name="connsiteY92" fmla="*/ 4382049 h 6444255"/>
                <a:gd name="connsiteX0" fmla="*/ 841416 w 4895956"/>
                <a:gd name="connsiteY0" fmla="*/ 4382049 h 6444255"/>
                <a:gd name="connsiteX1" fmla="*/ 469970 w 4895956"/>
                <a:gd name="connsiteY1" fmla="*/ 4740851 h 6444255"/>
                <a:gd name="connsiteX2" fmla="*/ 493750 w 4895956"/>
                <a:gd name="connsiteY2" fmla="*/ 5026579 h 6444255"/>
                <a:gd name="connsiteX3" fmla="*/ 198440 w 4895956"/>
                <a:gd name="connsiteY3" fmla="*/ 5217057 h 6444255"/>
                <a:gd name="connsiteX4" fmla="*/ 33338 w 4895956"/>
                <a:gd name="connsiteY4" fmla="*/ 5536147 h 6444255"/>
                <a:gd name="connsiteX5" fmla="*/ 0 w 4895956"/>
                <a:gd name="connsiteY5" fmla="*/ 5852039 h 6444255"/>
                <a:gd name="connsiteX6" fmla="*/ 39718 w 4895956"/>
                <a:gd name="connsiteY6" fmla="*/ 6252141 h 6444255"/>
                <a:gd name="connsiteX7" fmla="*/ 325470 w 4895956"/>
                <a:gd name="connsiteY7" fmla="*/ 6333081 h 6444255"/>
                <a:gd name="connsiteX8" fmla="*/ 361982 w 4895956"/>
                <a:gd name="connsiteY8" fmla="*/ 6399781 h 6444255"/>
                <a:gd name="connsiteX9" fmla="*/ 520764 w 4895956"/>
                <a:gd name="connsiteY9" fmla="*/ 6444255 h 6444255"/>
                <a:gd name="connsiteX10" fmla="*/ 946216 w 4895956"/>
                <a:gd name="connsiteY10" fmla="*/ 6375993 h 6444255"/>
                <a:gd name="connsiteX11" fmla="*/ 884302 w 4895956"/>
                <a:gd name="connsiteY11" fmla="*/ 5463173 h 6444255"/>
                <a:gd name="connsiteX12" fmla="*/ 1044638 w 4895956"/>
                <a:gd name="connsiteY12" fmla="*/ 5472695 h 6444255"/>
                <a:gd name="connsiteX13" fmla="*/ 1752638 w 4895956"/>
                <a:gd name="connsiteY13" fmla="*/ 5971173 h 6444255"/>
                <a:gd name="connsiteX14" fmla="*/ 2266849 w 4895956"/>
                <a:gd name="connsiteY14" fmla="*/ 5526007 h 6444255"/>
                <a:gd name="connsiteX15" fmla="*/ 2113034 w 4895956"/>
                <a:gd name="connsiteY15" fmla="*/ 5063115 h 6444255"/>
                <a:gd name="connsiteX16" fmla="*/ 2178772 w 4895956"/>
                <a:gd name="connsiteY16" fmla="*/ 4823305 h 6444255"/>
                <a:gd name="connsiteX17" fmla="*/ 2195633 w 4895956"/>
                <a:gd name="connsiteY17" fmla="*/ 4831896 h 6444255"/>
                <a:gd name="connsiteX18" fmla="*/ 2287709 w 4895956"/>
                <a:gd name="connsiteY18" fmla="*/ 4617602 h 6444255"/>
                <a:gd name="connsiteX19" fmla="*/ 3260798 w 4895956"/>
                <a:gd name="connsiteY19" fmla="*/ 4736087 h 6444255"/>
                <a:gd name="connsiteX20" fmla="*/ 3287147 w 4895956"/>
                <a:gd name="connsiteY20" fmla="*/ 5679809 h 6444255"/>
                <a:gd name="connsiteX21" fmla="*/ 4114878 w 4895956"/>
                <a:gd name="connsiteY21" fmla="*/ 5739395 h 6444255"/>
                <a:gd name="connsiteX22" fmla="*/ 4070699 w 4895956"/>
                <a:gd name="connsiteY22" fmla="*/ 5203689 h 6444255"/>
                <a:gd name="connsiteX23" fmla="*/ 4264687 w 4895956"/>
                <a:gd name="connsiteY23" fmla="*/ 4892490 h 6444255"/>
                <a:gd name="connsiteX24" fmla="*/ 4272267 w 4895956"/>
                <a:gd name="connsiteY24" fmla="*/ 4886493 h 6444255"/>
                <a:gd name="connsiteX25" fmla="*/ 4749816 w 4895956"/>
                <a:gd name="connsiteY25" fmla="*/ 4199509 h 6444255"/>
                <a:gd name="connsiteX26" fmla="*/ 4819756 w 4895956"/>
                <a:gd name="connsiteY26" fmla="*/ 4228109 h 6444255"/>
                <a:gd name="connsiteX27" fmla="*/ 4895956 w 4895956"/>
                <a:gd name="connsiteY27" fmla="*/ 4012209 h 6444255"/>
                <a:gd name="connsiteX28" fmla="*/ 4702355 w 4895956"/>
                <a:gd name="connsiteY28" fmla="*/ 3838041 h 6444255"/>
                <a:gd name="connsiteX29" fmla="*/ 4186401 w 4895956"/>
                <a:gd name="connsiteY29" fmla="*/ 3568130 h 6444255"/>
                <a:gd name="connsiteX30" fmla="*/ 3814914 w 4895956"/>
                <a:gd name="connsiteY30" fmla="*/ 3469694 h 6444255"/>
                <a:gd name="connsiteX31" fmla="*/ 3626390 w 4895956"/>
                <a:gd name="connsiteY31" fmla="*/ 3280888 h 6444255"/>
                <a:gd name="connsiteX32" fmla="*/ 3285877 w 4895956"/>
                <a:gd name="connsiteY32" fmla="*/ 3050704 h 6444255"/>
                <a:gd name="connsiteX33" fmla="*/ 3130682 w 4895956"/>
                <a:gd name="connsiteY33" fmla="*/ 2944168 h 6444255"/>
                <a:gd name="connsiteX34" fmla="*/ 3264077 w 4895956"/>
                <a:gd name="connsiteY34" fmla="*/ 2712709 h 6444255"/>
                <a:gd name="connsiteX35" fmla="*/ 3230699 w 4895956"/>
                <a:gd name="connsiteY35" fmla="*/ 2563122 h 6444255"/>
                <a:gd name="connsiteX36" fmla="*/ 3248161 w 4895956"/>
                <a:gd name="connsiteY36" fmla="*/ 2402764 h 6444255"/>
                <a:gd name="connsiteX37" fmla="*/ 3356114 w 4895956"/>
                <a:gd name="connsiteY37" fmla="*/ 2336080 h 6444255"/>
                <a:gd name="connsiteX38" fmla="*/ 3472004 w 4895956"/>
                <a:gd name="connsiteY38" fmla="*/ 2136030 h 6444255"/>
                <a:gd name="connsiteX39" fmla="*/ 3551382 w 4895956"/>
                <a:gd name="connsiteY39" fmla="*/ 2047119 h 6444255"/>
                <a:gd name="connsiteX40" fmla="*/ 3611708 w 4895956"/>
                <a:gd name="connsiteY40" fmla="*/ 1926454 h 6444255"/>
                <a:gd name="connsiteX41" fmla="*/ 3530742 w 4895956"/>
                <a:gd name="connsiteY41" fmla="*/ 1829605 h 6444255"/>
                <a:gd name="connsiteX42" fmla="*/ 3567255 w 4895956"/>
                <a:gd name="connsiteY42" fmla="*/ 1651781 h 6444255"/>
                <a:gd name="connsiteX43" fmla="*/ 3824436 w 4895956"/>
                <a:gd name="connsiteY43" fmla="*/ 1210399 h 6444255"/>
                <a:gd name="connsiteX44" fmla="*/ 3822848 w 4895956"/>
                <a:gd name="connsiteY44" fmla="*/ 1143715 h 6444255"/>
                <a:gd name="connsiteX45" fmla="*/ 3606941 w 4895956"/>
                <a:gd name="connsiteY45" fmla="*/ 853166 h 6444255"/>
                <a:gd name="connsiteX46" fmla="*/ 3727594 w 4895956"/>
                <a:gd name="connsiteY46" fmla="*/ 702333 h 6444255"/>
                <a:gd name="connsiteX47" fmla="*/ 3589477 w 4895956"/>
                <a:gd name="connsiteY47" fmla="*/ 530862 h 6444255"/>
                <a:gd name="connsiteX48" fmla="*/ 3679967 w 4895956"/>
                <a:gd name="connsiteY48" fmla="*/ 422899 h 6444255"/>
                <a:gd name="connsiteX49" fmla="*/ 3810313 w 4895956"/>
                <a:gd name="connsiteY49" fmla="*/ 134364 h 6444255"/>
                <a:gd name="connsiteX50" fmla="*/ 3622806 w 4895956"/>
                <a:gd name="connsiteY50" fmla="*/ 13245 h 6444255"/>
                <a:gd name="connsiteX51" fmla="*/ 3426837 w 4895956"/>
                <a:gd name="connsiteY51" fmla="*/ 87032 h 6444255"/>
                <a:gd name="connsiteX52" fmla="*/ 3203267 w 4895956"/>
                <a:gd name="connsiteY52" fmla="*/ 397635 h 6444255"/>
                <a:gd name="connsiteX53" fmla="*/ 2863979 w 4895956"/>
                <a:gd name="connsiteY53" fmla="*/ 510592 h 6444255"/>
                <a:gd name="connsiteX54" fmla="*/ 2502493 w 4895956"/>
                <a:gd name="connsiteY54" fmla="*/ 845737 h 6444255"/>
                <a:gd name="connsiteX55" fmla="*/ 2223326 w 4895956"/>
                <a:gd name="connsiteY55" fmla="*/ 1284488 h 6444255"/>
                <a:gd name="connsiteX56" fmla="*/ 2260706 w 4895956"/>
                <a:gd name="connsiteY56" fmla="*/ 1630959 h 6444255"/>
                <a:gd name="connsiteX57" fmla="*/ 2209906 w 4895956"/>
                <a:gd name="connsiteY57" fmla="*/ 1834159 h 6444255"/>
                <a:gd name="connsiteX58" fmla="*/ 1981306 w 4895956"/>
                <a:gd name="connsiteY58" fmla="*/ 1942109 h 6444255"/>
                <a:gd name="connsiteX59" fmla="*/ 1962256 w 4895956"/>
                <a:gd name="connsiteY59" fmla="*/ 2234209 h 6444255"/>
                <a:gd name="connsiteX60" fmla="*/ 2038456 w 4895956"/>
                <a:gd name="connsiteY60" fmla="*/ 2310409 h 6444255"/>
                <a:gd name="connsiteX61" fmla="*/ 2006706 w 4895956"/>
                <a:gd name="connsiteY61" fmla="*/ 2361209 h 6444255"/>
                <a:gd name="connsiteX62" fmla="*/ 1809856 w 4895956"/>
                <a:gd name="connsiteY62" fmla="*/ 2386609 h 6444255"/>
                <a:gd name="connsiteX63" fmla="*/ 1651106 w 4895956"/>
                <a:gd name="connsiteY63" fmla="*/ 2577109 h 6444255"/>
                <a:gd name="connsiteX64" fmla="*/ 1530456 w 4895956"/>
                <a:gd name="connsiteY64" fmla="*/ 2500909 h 6444255"/>
                <a:gd name="connsiteX65" fmla="*/ 1435206 w 4895956"/>
                <a:gd name="connsiteY65" fmla="*/ 2424709 h 6444255"/>
                <a:gd name="connsiteX66" fmla="*/ 1289156 w 4895956"/>
                <a:gd name="connsiteY66" fmla="*/ 2183409 h 6444255"/>
                <a:gd name="connsiteX67" fmla="*/ 1200256 w 4895956"/>
                <a:gd name="connsiteY67" fmla="*/ 2081809 h 6444255"/>
                <a:gd name="connsiteX68" fmla="*/ 1295506 w 4895956"/>
                <a:gd name="connsiteY68" fmla="*/ 1884959 h 6444255"/>
                <a:gd name="connsiteX69" fmla="*/ 1143106 w 4895956"/>
                <a:gd name="connsiteY69" fmla="*/ 1872259 h 6444255"/>
                <a:gd name="connsiteX70" fmla="*/ 1187556 w 4895956"/>
                <a:gd name="connsiteY70" fmla="*/ 1751609 h 6444255"/>
                <a:gd name="connsiteX71" fmla="*/ 1041506 w 4895956"/>
                <a:gd name="connsiteY71" fmla="*/ 1669059 h 6444255"/>
                <a:gd name="connsiteX72" fmla="*/ 965306 w 4895956"/>
                <a:gd name="connsiteY72" fmla="*/ 1700809 h 6444255"/>
                <a:gd name="connsiteX73" fmla="*/ 851006 w 4895956"/>
                <a:gd name="connsiteY73" fmla="*/ 1777009 h 6444255"/>
                <a:gd name="connsiteX74" fmla="*/ 806556 w 4895956"/>
                <a:gd name="connsiteY74" fmla="*/ 1961159 h 6444255"/>
                <a:gd name="connsiteX75" fmla="*/ 819256 w 4895956"/>
                <a:gd name="connsiteY75" fmla="*/ 2043709 h 6444255"/>
                <a:gd name="connsiteX76" fmla="*/ 666856 w 4895956"/>
                <a:gd name="connsiteY76" fmla="*/ 2183409 h 6444255"/>
                <a:gd name="connsiteX77" fmla="*/ 520806 w 4895956"/>
                <a:gd name="connsiteY77" fmla="*/ 2386609 h 6444255"/>
                <a:gd name="connsiteX78" fmla="*/ 520806 w 4895956"/>
                <a:gd name="connsiteY78" fmla="*/ 2602509 h 6444255"/>
                <a:gd name="connsiteX79" fmla="*/ 743056 w 4895956"/>
                <a:gd name="connsiteY79" fmla="*/ 2793009 h 6444255"/>
                <a:gd name="connsiteX80" fmla="*/ 895456 w 4895956"/>
                <a:gd name="connsiteY80" fmla="*/ 2773959 h 6444255"/>
                <a:gd name="connsiteX81" fmla="*/ 946256 w 4895956"/>
                <a:gd name="connsiteY81" fmla="*/ 2920009 h 6444255"/>
                <a:gd name="connsiteX82" fmla="*/ 1022456 w 4895956"/>
                <a:gd name="connsiteY82" fmla="*/ 3097809 h 6444255"/>
                <a:gd name="connsiteX83" fmla="*/ 1174856 w 4895956"/>
                <a:gd name="connsiteY83" fmla="*/ 3231159 h 6444255"/>
                <a:gd name="connsiteX84" fmla="*/ 1251056 w 4895956"/>
                <a:gd name="connsiteY84" fmla="*/ 3466109 h 6444255"/>
                <a:gd name="connsiteX85" fmla="*/ 984356 w 4895956"/>
                <a:gd name="connsiteY85" fmla="*/ 3434359 h 6444255"/>
                <a:gd name="connsiteX86" fmla="*/ 647806 w 4895956"/>
                <a:gd name="connsiteY86" fmla="*/ 3440709 h 6444255"/>
                <a:gd name="connsiteX87" fmla="*/ 628756 w 4895956"/>
                <a:gd name="connsiteY87" fmla="*/ 3656609 h 6444255"/>
                <a:gd name="connsiteX88" fmla="*/ 609706 w 4895956"/>
                <a:gd name="connsiteY88" fmla="*/ 3916959 h 6444255"/>
                <a:gd name="connsiteX89" fmla="*/ 622406 w 4895956"/>
                <a:gd name="connsiteY89" fmla="*/ 4120159 h 6444255"/>
                <a:gd name="connsiteX90" fmla="*/ 679556 w 4895956"/>
                <a:gd name="connsiteY90" fmla="*/ 4158259 h 6444255"/>
                <a:gd name="connsiteX91" fmla="*/ 812906 w 4895956"/>
                <a:gd name="connsiteY91" fmla="*/ 4272559 h 6444255"/>
                <a:gd name="connsiteX92" fmla="*/ 841416 w 4895956"/>
                <a:gd name="connsiteY92" fmla="*/ 4382049 h 6444255"/>
                <a:gd name="connsiteX0" fmla="*/ 841416 w 4895956"/>
                <a:gd name="connsiteY0" fmla="*/ 4338895 h 6401101"/>
                <a:gd name="connsiteX1" fmla="*/ 469970 w 4895956"/>
                <a:gd name="connsiteY1" fmla="*/ 4697697 h 6401101"/>
                <a:gd name="connsiteX2" fmla="*/ 493750 w 4895956"/>
                <a:gd name="connsiteY2" fmla="*/ 4983425 h 6401101"/>
                <a:gd name="connsiteX3" fmla="*/ 198440 w 4895956"/>
                <a:gd name="connsiteY3" fmla="*/ 5173903 h 6401101"/>
                <a:gd name="connsiteX4" fmla="*/ 33338 w 4895956"/>
                <a:gd name="connsiteY4" fmla="*/ 5492993 h 6401101"/>
                <a:gd name="connsiteX5" fmla="*/ 0 w 4895956"/>
                <a:gd name="connsiteY5" fmla="*/ 5808885 h 6401101"/>
                <a:gd name="connsiteX6" fmla="*/ 39718 w 4895956"/>
                <a:gd name="connsiteY6" fmla="*/ 6208987 h 6401101"/>
                <a:gd name="connsiteX7" fmla="*/ 325470 w 4895956"/>
                <a:gd name="connsiteY7" fmla="*/ 6289927 h 6401101"/>
                <a:gd name="connsiteX8" fmla="*/ 361982 w 4895956"/>
                <a:gd name="connsiteY8" fmla="*/ 6356627 h 6401101"/>
                <a:gd name="connsiteX9" fmla="*/ 520764 w 4895956"/>
                <a:gd name="connsiteY9" fmla="*/ 6401101 h 6401101"/>
                <a:gd name="connsiteX10" fmla="*/ 946216 w 4895956"/>
                <a:gd name="connsiteY10" fmla="*/ 6332839 h 6401101"/>
                <a:gd name="connsiteX11" fmla="*/ 884302 w 4895956"/>
                <a:gd name="connsiteY11" fmla="*/ 5420019 h 6401101"/>
                <a:gd name="connsiteX12" fmla="*/ 1044638 w 4895956"/>
                <a:gd name="connsiteY12" fmla="*/ 5429541 h 6401101"/>
                <a:gd name="connsiteX13" fmla="*/ 1752638 w 4895956"/>
                <a:gd name="connsiteY13" fmla="*/ 5928019 h 6401101"/>
                <a:gd name="connsiteX14" fmla="*/ 2266849 w 4895956"/>
                <a:gd name="connsiteY14" fmla="*/ 5482853 h 6401101"/>
                <a:gd name="connsiteX15" fmla="*/ 2113034 w 4895956"/>
                <a:gd name="connsiteY15" fmla="*/ 5019961 h 6401101"/>
                <a:gd name="connsiteX16" fmla="*/ 2178772 w 4895956"/>
                <a:gd name="connsiteY16" fmla="*/ 4780151 h 6401101"/>
                <a:gd name="connsiteX17" fmla="*/ 2195633 w 4895956"/>
                <a:gd name="connsiteY17" fmla="*/ 4788742 h 6401101"/>
                <a:gd name="connsiteX18" fmla="*/ 2287709 w 4895956"/>
                <a:gd name="connsiteY18" fmla="*/ 4574448 h 6401101"/>
                <a:gd name="connsiteX19" fmla="*/ 3260798 w 4895956"/>
                <a:gd name="connsiteY19" fmla="*/ 4692933 h 6401101"/>
                <a:gd name="connsiteX20" fmla="*/ 3287147 w 4895956"/>
                <a:gd name="connsiteY20" fmla="*/ 5636655 h 6401101"/>
                <a:gd name="connsiteX21" fmla="*/ 4114878 w 4895956"/>
                <a:gd name="connsiteY21" fmla="*/ 5696241 h 6401101"/>
                <a:gd name="connsiteX22" fmla="*/ 4070699 w 4895956"/>
                <a:gd name="connsiteY22" fmla="*/ 5160535 h 6401101"/>
                <a:gd name="connsiteX23" fmla="*/ 4264687 w 4895956"/>
                <a:gd name="connsiteY23" fmla="*/ 4849336 h 6401101"/>
                <a:gd name="connsiteX24" fmla="*/ 4272267 w 4895956"/>
                <a:gd name="connsiteY24" fmla="*/ 4843339 h 6401101"/>
                <a:gd name="connsiteX25" fmla="*/ 4749816 w 4895956"/>
                <a:gd name="connsiteY25" fmla="*/ 4156355 h 6401101"/>
                <a:gd name="connsiteX26" fmla="*/ 4819756 w 4895956"/>
                <a:gd name="connsiteY26" fmla="*/ 4184955 h 6401101"/>
                <a:gd name="connsiteX27" fmla="*/ 4895956 w 4895956"/>
                <a:gd name="connsiteY27" fmla="*/ 3969055 h 6401101"/>
                <a:gd name="connsiteX28" fmla="*/ 4702355 w 4895956"/>
                <a:gd name="connsiteY28" fmla="*/ 3794887 h 6401101"/>
                <a:gd name="connsiteX29" fmla="*/ 4186401 w 4895956"/>
                <a:gd name="connsiteY29" fmla="*/ 3524976 h 6401101"/>
                <a:gd name="connsiteX30" fmla="*/ 3814914 w 4895956"/>
                <a:gd name="connsiteY30" fmla="*/ 3426540 h 6401101"/>
                <a:gd name="connsiteX31" fmla="*/ 3626390 w 4895956"/>
                <a:gd name="connsiteY31" fmla="*/ 3237734 h 6401101"/>
                <a:gd name="connsiteX32" fmla="*/ 3285877 w 4895956"/>
                <a:gd name="connsiteY32" fmla="*/ 3007550 h 6401101"/>
                <a:gd name="connsiteX33" fmla="*/ 3130682 w 4895956"/>
                <a:gd name="connsiteY33" fmla="*/ 2901014 h 6401101"/>
                <a:gd name="connsiteX34" fmla="*/ 3264077 w 4895956"/>
                <a:gd name="connsiteY34" fmla="*/ 2669555 h 6401101"/>
                <a:gd name="connsiteX35" fmla="*/ 3230699 w 4895956"/>
                <a:gd name="connsiteY35" fmla="*/ 2519968 h 6401101"/>
                <a:gd name="connsiteX36" fmla="*/ 3248161 w 4895956"/>
                <a:gd name="connsiteY36" fmla="*/ 2359610 h 6401101"/>
                <a:gd name="connsiteX37" fmla="*/ 3356114 w 4895956"/>
                <a:gd name="connsiteY37" fmla="*/ 2292926 h 6401101"/>
                <a:gd name="connsiteX38" fmla="*/ 3472004 w 4895956"/>
                <a:gd name="connsiteY38" fmla="*/ 2092876 h 6401101"/>
                <a:gd name="connsiteX39" fmla="*/ 3551382 w 4895956"/>
                <a:gd name="connsiteY39" fmla="*/ 2003965 h 6401101"/>
                <a:gd name="connsiteX40" fmla="*/ 3611708 w 4895956"/>
                <a:gd name="connsiteY40" fmla="*/ 1883300 h 6401101"/>
                <a:gd name="connsiteX41" fmla="*/ 3530742 w 4895956"/>
                <a:gd name="connsiteY41" fmla="*/ 1786451 h 6401101"/>
                <a:gd name="connsiteX42" fmla="*/ 3567255 w 4895956"/>
                <a:gd name="connsiteY42" fmla="*/ 1608627 h 6401101"/>
                <a:gd name="connsiteX43" fmla="*/ 3824436 w 4895956"/>
                <a:gd name="connsiteY43" fmla="*/ 1167245 h 6401101"/>
                <a:gd name="connsiteX44" fmla="*/ 3822848 w 4895956"/>
                <a:gd name="connsiteY44" fmla="*/ 1100561 h 6401101"/>
                <a:gd name="connsiteX45" fmla="*/ 3606941 w 4895956"/>
                <a:gd name="connsiteY45" fmla="*/ 810012 h 6401101"/>
                <a:gd name="connsiteX46" fmla="*/ 3727594 w 4895956"/>
                <a:gd name="connsiteY46" fmla="*/ 659179 h 6401101"/>
                <a:gd name="connsiteX47" fmla="*/ 3589477 w 4895956"/>
                <a:gd name="connsiteY47" fmla="*/ 487708 h 6401101"/>
                <a:gd name="connsiteX48" fmla="*/ 3679967 w 4895956"/>
                <a:gd name="connsiteY48" fmla="*/ 379745 h 6401101"/>
                <a:gd name="connsiteX49" fmla="*/ 3810313 w 4895956"/>
                <a:gd name="connsiteY49" fmla="*/ 91210 h 6401101"/>
                <a:gd name="connsiteX50" fmla="*/ 3426837 w 4895956"/>
                <a:gd name="connsiteY50" fmla="*/ 43878 h 6401101"/>
                <a:gd name="connsiteX51" fmla="*/ 3203267 w 4895956"/>
                <a:gd name="connsiteY51" fmla="*/ 354481 h 6401101"/>
                <a:gd name="connsiteX52" fmla="*/ 2863979 w 4895956"/>
                <a:gd name="connsiteY52" fmla="*/ 467438 h 6401101"/>
                <a:gd name="connsiteX53" fmla="*/ 2502493 w 4895956"/>
                <a:gd name="connsiteY53" fmla="*/ 802583 h 6401101"/>
                <a:gd name="connsiteX54" fmla="*/ 2223326 w 4895956"/>
                <a:gd name="connsiteY54" fmla="*/ 1241334 h 6401101"/>
                <a:gd name="connsiteX55" fmla="*/ 2260706 w 4895956"/>
                <a:gd name="connsiteY55" fmla="*/ 1587805 h 6401101"/>
                <a:gd name="connsiteX56" fmla="*/ 2209906 w 4895956"/>
                <a:gd name="connsiteY56" fmla="*/ 1791005 h 6401101"/>
                <a:gd name="connsiteX57" fmla="*/ 1981306 w 4895956"/>
                <a:gd name="connsiteY57" fmla="*/ 1898955 h 6401101"/>
                <a:gd name="connsiteX58" fmla="*/ 1962256 w 4895956"/>
                <a:gd name="connsiteY58" fmla="*/ 2191055 h 6401101"/>
                <a:gd name="connsiteX59" fmla="*/ 2038456 w 4895956"/>
                <a:gd name="connsiteY59" fmla="*/ 2267255 h 6401101"/>
                <a:gd name="connsiteX60" fmla="*/ 2006706 w 4895956"/>
                <a:gd name="connsiteY60" fmla="*/ 2318055 h 6401101"/>
                <a:gd name="connsiteX61" fmla="*/ 1809856 w 4895956"/>
                <a:gd name="connsiteY61" fmla="*/ 2343455 h 6401101"/>
                <a:gd name="connsiteX62" fmla="*/ 1651106 w 4895956"/>
                <a:gd name="connsiteY62" fmla="*/ 2533955 h 6401101"/>
                <a:gd name="connsiteX63" fmla="*/ 1530456 w 4895956"/>
                <a:gd name="connsiteY63" fmla="*/ 2457755 h 6401101"/>
                <a:gd name="connsiteX64" fmla="*/ 1435206 w 4895956"/>
                <a:gd name="connsiteY64" fmla="*/ 2381555 h 6401101"/>
                <a:gd name="connsiteX65" fmla="*/ 1289156 w 4895956"/>
                <a:gd name="connsiteY65" fmla="*/ 2140255 h 6401101"/>
                <a:gd name="connsiteX66" fmla="*/ 1200256 w 4895956"/>
                <a:gd name="connsiteY66" fmla="*/ 2038655 h 6401101"/>
                <a:gd name="connsiteX67" fmla="*/ 1295506 w 4895956"/>
                <a:gd name="connsiteY67" fmla="*/ 1841805 h 6401101"/>
                <a:gd name="connsiteX68" fmla="*/ 1143106 w 4895956"/>
                <a:gd name="connsiteY68" fmla="*/ 1829105 h 6401101"/>
                <a:gd name="connsiteX69" fmla="*/ 1187556 w 4895956"/>
                <a:gd name="connsiteY69" fmla="*/ 1708455 h 6401101"/>
                <a:gd name="connsiteX70" fmla="*/ 1041506 w 4895956"/>
                <a:gd name="connsiteY70" fmla="*/ 1625905 h 6401101"/>
                <a:gd name="connsiteX71" fmla="*/ 965306 w 4895956"/>
                <a:gd name="connsiteY71" fmla="*/ 1657655 h 6401101"/>
                <a:gd name="connsiteX72" fmla="*/ 851006 w 4895956"/>
                <a:gd name="connsiteY72" fmla="*/ 1733855 h 6401101"/>
                <a:gd name="connsiteX73" fmla="*/ 806556 w 4895956"/>
                <a:gd name="connsiteY73" fmla="*/ 1918005 h 6401101"/>
                <a:gd name="connsiteX74" fmla="*/ 819256 w 4895956"/>
                <a:gd name="connsiteY74" fmla="*/ 2000555 h 6401101"/>
                <a:gd name="connsiteX75" fmla="*/ 666856 w 4895956"/>
                <a:gd name="connsiteY75" fmla="*/ 2140255 h 6401101"/>
                <a:gd name="connsiteX76" fmla="*/ 520806 w 4895956"/>
                <a:gd name="connsiteY76" fmla="*/ 2343455 h 6401101"/>
                <a:gd name="connsiteX77" fmla="*/ 520806 w 4895956"/>
                <a:gd name="connsiteY77" fmla="*/ 2559355 h 6401101"/>
                <a:gd name="connsiteX78" fmla="*/ 743056 w 4895956"/>
                <a:gd name="connsiteY78" fmla="*/ 2749855 h 6401101"/>
                <a:gd name="connsiteX79" fmla="*/ 895456 w 4895956"/>
                <a:gd name="connsiteY79" fmla="*/ 2730805 h 6401101"/>
                <a:gd name="connsiteX80" fmla="*/ 946256 w 4895956"/>
                <a:gd name="connsiteY80" fmla="*/ 2876855 h 6401101"/>
                <a:gd name="connsiteX81" fmla="*/ 1022456 w 4895956"/>
                <a:gd name="connsiteY81" fmla="*/ 3054655 h 6401101"/>
                <a:gd name="connsiteX82" fmla="*/ 1174856 w 4895956"/>
                <a:gd name="connsiteY82" fmla="*/ 3188005 h 6401101"/>
                <a:gd name="connsiteX83" fmla="*/ 1251056 w 4895956"/>
                <a:gd name="connsiteY83" fmla="*/ 3422955 h 6401101"/>
                <a:gd name="connsiteX84" fmla="*/ 984356 w 4895956"/>
                <a:gd name="connsiteY84" fmla="*/ 3391205 h 6401101"/>
                <a:gd name="connsiteX85" fmla="*/ 647806 w 4895956"/>
                <a:gd name="connsiteY85" fmla="*/ 3397555 h 6401101"/>
                <a:gd name="connsiteX86" fmla="*/ 628756 w 4895956"/>
                <a:gd name="connsiteY86" fmla="*/ 3613455 h 6401101"/>
                <a:gd name="connsiteX87" fmla="*/ 609706 w 4895956"/>
                <a:gd name="connsiteY87" fmla="*/ 3873805 h 6401101"/>
                <a:gd name="connsiteX88" fmla="*/ 622406 w 4895956"/>
                <a:gd name="connsiteY88" fmla="*/ 4077005 h 6401101"/>
                <a:gd name="connsiteX89" fmla="*/ 679556 w 4895956"/>
                <a:gd name="connsiteY89" fmla="*/ 4115105 h 6401101"/>
                <a:gd name="connsiteX90" fmla="*/ 812906 w 4895956"/>
                <a:gd name="connsiteY90" fmla="*/ 4229405 h 6401101"/>
                <a:gd name="connsiteX91" fmla="*/ 841416 w 4895956"/>
                <a:gd name="connsiteY91" fmla="*/ 4338895 h 6401101"/>
                <a:gd name="connsiteX0" fmla="*/ 841416 w 4895956"/>
                <a:gd name="connsiteY0" fmla="*/ 4338895 h 6401101"/>
                <a:gd name="connsiteX1" fmla="*/ 469970 w 4895956"/>
                <a:gd name="connsiteY1" fmla="*/ 4697697 h 6401101"/>
                <a:gd name="connsiteX2" fmla="*/ 493750 w 4895956"/>
                <a:gd name="connsiteY2" fmla="*/ 4983425 h 6401101"/>
                <a:gd name="connsiteX3" fmla="*/ 198440 w 4895956"/>
                <a:gd name="connsiteY3" fmla="*/ 5173903 h 6401101"/>
                <a:gd name="connsiteX4" fmla="*/ 33338 w 4895956"/>
                <a:gd name="connsiteY4" fmla="*/ 5492993 h 6401101"/>
                <a:gd name="connsiteX5" fmla="*/ 0 w 4895956"/>
                <a:gd name="connsiteY5" fmla="*/ 5808885 h 6401101"/>
                <a:gd name="connsiteX6" fmla="*/ 39718 w 4895956"/>
                <a:gd name="connsiteY6" fmla="*/ 6208987 h 6401101"/>
                <a:gd name="connsiteX7" fmla="*/ 325470 w 4895956"/>
                <a:gd name="connsiteY7" fmla="*/ 6289927 h 6401101"/>
                <a:gd name="connsiteX8" fmla="*/ 361982 w 4895956"/>
                <a:gd name="connsiteY8" fmla="*/ 6356627 h 6401101"/>
                <a:gd name="connsiteX9" fmla="*/ 520764 w 4895956"/>
                <a:gd name="connsiteY9" fmla="*/ 6401101 h 6401101"/>
                <a:gd name="connsiteX10" fmla="*/ 946216 w 4895956"/>
                <a:gd name="connsiteY10" fmla="*/ 6332839 h 6401101"/>
                <a:gd name="connsiteX11" fmla="*/ 884302 w 4895956"/>
                <a:gd name="connsiteY11" fmla="*/ 5420019 h 6401101"/>
                <a:gd name="connsiteX12" fmla="*/ 1044638 w 4895956"/>
                <a:gd name="connsiteY12" fmla="*/ 5429541 h 6401101"/>
                <a:gd name="connsiteX13" fmla="*/ 1752638 w 4895956"/>
                <a:gd name="connsiteY13" fmla="*/ 5928019 h 6401101"/>
                <a:gd name="connsiteX14" fmla="*/ 2266849 w 4895956"/>
                <a:gd name="connsiteY14" fmla="*/ 5482853 h 6401101"/>
                <a:gd name="connsiteX15" fmla="*/ 2113034 w 4895956"/>
                <a:gd name="connsiteY15" fmla="*/ 5019961 h 6401101"/>
                <a:gd name="connsiteX16" fmla="*/ 2178772 w 4895956"/>
                <a:gd name="connsiteY16" fmla="*/ 4780151 h 6401101"/>
                <a:gd name="connsiteX17" fmla="*/ 2195633 w 4895956"/>
                <a:gd name="connsiteY17" fmla="*/ 4788742 h 6401101"/>
                <a:gd name="connsiteX18" fmla="*/ 2287709 w 4895956"/>
                <a:gd name="connsiteY18" fmla="*/ 4574448 h 6401101"/>
                <a:gd name="connsiteX19" fmla="*/ 3260798 w 4895956"/>
                <a:gd name="connsiteY19" fmla="*/ 4692933 h 6401101"/>
                <a:gd name="connsiteX20" fmla="*/ 3287147 w 4895956"/>
                <a:gd name="connsiteY20" fmla="*/ 5636655 h 6401101"/>
                <a:gd name="connsiteX21" fmla="*/ 4114878 w 4895956"/>
                <a:gd name="connsiteY21" fmla="*/ 5696241 h 6401101"/>
                <a:gd name="connsiteX22" fmla="*/ 4070699 w 4895956"/>
                <a:gd name="connsiteY22" fmla="*/ 5160535 h 6401101"/>
                <a:gd name="connsiteX23" fmla="*/ 4264687 w 4895956"/>
                <a:gd name="connsiteY23" fmla="*/ 4849336 h 6401101"/>
                <a:gd name="connsiteX24" fmla="*/ 4272267 w 4895956"/>
                <a:gd name="connsiteY24" fmla="*/ 4843339 h 6401101"/>
                <a:gd name="connsiteX25" fmla="*/ 4749816 w 4895956"/>
                <a:gd name="connsiteY25" fmla="*/ 4156355 h 6401101"/>
                <a:gd name="connsiteX26" fmla="*/ 4819756 w 4895956"/>
                <a:gd name="connsiteY26" fmla="*/ 4184955 h 6401101"/>
                <a:gd name="connsiteX27" fmla="*/ 4895956 w 4895956"/>
                <a:gd name="connsiteY27" fmla="*/ 3969055 h 6401101"/>
                <a:gd name="connsiteX28" fmla="*/ 4702355 w 4895956"/>
                <a:gd name="connsiteY28" fmla="*/ 3794887 h 6401101"/>
                <a:gd name="connsiteX29" fmla="*/ 4186401 w 4895956"/>
                <a:gd name="connsiteY29" fmla="*/ 3524976 h 6401101"/>
                <a:gd name="connsiteX30" fmla="*/ 3814914 w 4895956"/>
                <a:gd name="connsiteY30" fmla="*/ 3426540 h 6401101"/>
                <a:gd name="connsiteX31" fmla="*/ 3626390 w 4895956"/>
                <a:gd name="connsiteY31" fmla="*/ 3237734 h 6401101"/>
                <a:gd name="connsiteX32" fmla="*/ 3285877 w 4895956"/>
                <a:gd name="connsiteY32" fmla="*/ 3007550 h 6401101"/>
                <a:gd name="connsiteX33" fmla="*/ 3130682 w 4895956"/>
                <a:gd name="connsiteY33" fmla="*/ 2901014 h 6401101"/>
                <a:gd name="connsiteX34" fmla="*/ 3264077 w 4895956"/>
                <a:gd name="connsiteY34" fmla="*/ 2669555 h 6401101"/>
                <a:gd name="connsiteX35" fmla="*/ 3230699 w 4895956"/>
                <a:gd name="connsiteY35" fmla="*/ 2519968 h 6401101"/>
                <a:gd name="connsiteX36" fmla="*/ 3248161 w 4895956"/>
                <a:gd name="connsiteY36" fmla="*/ 2359610 h 6401101"/>
                <a:gd name="connsiteX37" fmla="*/ 3356114 w 4895956"/>
                <a:gd name="connsiteY37" fmla="*/ 2292926 h 6401101"/>
                <a:gd name="connsiteX38" fmla="*/ 3472004 w 4895956"/>
                <a:gd name="connsiteY38" fmla="*/ 2092876 h 6401101"/>
                <a:gd name="connsiteX39" fmla="*/ 3551382 w 4895956"/>
                <a:gd name="connsiteY39" fmla="*/ 2003965 h 6401101"/>
                <a:gd name="connsiteX40" fmla="*/ 3611708 w 4895956"/>
                <a:gd name="connsiteY40" fmla="*/ 1883300 h 6401101"/>
                <a:gd name="connsiteX41" fmla="*/ 3530742 w 4895956"/>
                <a:gd name="connsiteY41" fmla="*/ 1786451 h 6401101"/>
                <a:gd name="connsiteX42" fmla="*/ 3567255 w 4895956"/>
                <a:gd name="connsiteY42" fmla="*/ 1608627 h 6401101"/>
                <a:gd name="connsiteX43" fmla="*/ 3824436 w 4895956"/>
                <a:gd name="connsiteY43" fmla="*/ 1167245 h 6401101"/>
                <a:gd name="connsiteX44" fmla="*/ 3822848 w 4895956"/>
                <a:gd name="connsiteY44" fmla="*/ 1100561 h 6401101"/>
                <a:gd name="connsiteX45" fmla="*/ 3606941 w 4895956"/>
                <a:gd name="connsiteY45" fmla="*/ 810012 h 6401101"/>
                <a:gd name="connsiteX46" fmla="*/ 3727594 w 4895956"/>
                <a:gd name="connsiteY46" fmla="*/ 659179 h 6401101"/>
                <a:gd name="connsiteX47" fmla="*/ 3589477 w 4895956"/>
                <a:gd name="connsiteY47" fmla="*/ 487708 h 6401101"/>
                <a:gd name="connsiteX48" fmla="*/ 3679967 w 4895956"/>
                <a:gd name="connsiteY48" fmla="*/ 379745 h 6401101"/>
                <a:gd name="connsiteX49" fmla="*/ 3810401 w 4895956"/>
                <a:gd name="connsiteY49" fmla="*/ 91221 h 6401101"/>
                <a:gd name="connsiteX50" fmla="*/ 3426837 w 4895956"/>
                <a:gd name="connsiteY50" fmla="*/ 43878 h 6401101"/>
                <a:gd name="connsiteX51" fmla="*/ 3203267 w 4895956"/>
                <a:gd name="connsiteY51" fmla="*/ 354481 h 6401101"/>
                <a:gd name="connsiteX52" fmla="*/ 2863979 w 4895956"/>
                <a:gd name="connsiteY52" fmla="*/ 467438 h 6401101"/>
                <a:gd name="connsiteX53" fmla="*/ 2502493 w 4895956"/>
                <a:gd name="connsiteY53" fmla="*/ 802583 h 6401101"/>
                <a:gd name="connsiteX54" fmla="*/ 2223326 w 4895956"/>
                <a:gd name="connsiteY54" fmla="*/ 1241334 h 6401101"/>
                <a:gd name="connsiteX55" fmla="*/ 2260706 w 4895956"/>
                <a:gd name="connsiteY55" fmla="*/ 1587805 h 6401101"/>
                <a:gd name="connsiteX56" fmla="*/ 2209906 w 4895956"/>
                <a:gd name="connsiteY56" fmla="*/ 1791005 h 6401101"/>
                <a:gd name="connsiteX57" fmla="*/ 1981306 w 4895956"/>
                <a:gd name="connsiteY57" fmla="*/ 1898955 h 6401101"/>
                <a:gd name="connsiteX58" fmla="*/ 1962256 w 4895956"/>
                <a:gd name="connsiteY58" fmla="*/ 2191055 h 6401101"/>
                <a:gd name="connsiteX59" fmla="*/ 2038456 w 4895956"/>
                <a:gd name="connsiteY59" fmla="*/ 2267255 h 6401101"/>
                <a:gd name="connsiteX60" fmla="*/ 2006706 w 4895956"/>
                <a:gd name="connsiteY60" fmla="*/ 2318055 h 6401101"/>
                <a:gd name="connsiteX61" fmla="*/ 1809856 w 4895956"/>
                <a:gd name="connsiteY61" fmla="*/ 2343455 h 6401101"/>
                <a:gd name="connsiteX62" fmla="*/ 1651106 w 4895956"/>
                <a:gd name="connsiteY62" fmla="*/ 2533955 h 6401101"/>
                <a:gd name="connsiteX63" fmla="*/ 1530456 w 4895956"/>
                <a:gd name="connsiteY63" fmla="*/ 2457755 h 6401101"/>
                <a:gd name="connsiteX64" fmla="*/ 1435206 w 4895956"/>
                <a:gd name="connsiteY64" fmla="*/ 2381555 h 6401101"/>
                <a:gd name="connsiteX65" fmla="*/ 1289156 w 4895956"/>
                <a:gd name="connsiteY65" fmla="*/ 2140255 h 6401101"/>
                <a:gd name="connsiteX66" fmla="*/ 1200256 w 4895956"/>
                <a:gd name="connsiteY66" fmla="*/ 2038655 h 6401101"/>
                <a:gd name="connsiteX67" fmla="*/ 1295506 w 4895956"/>
                <a:gd name="connsiteY67" fmla="*/ 1841805 h 6401101"/>
                <a:gd name="connsiteX68" fmla="*/ 1143106 w 4895956"/>
                <a:gd name="connsiteY68" fmla="*/ 1829105 h 6401101"/>
                <a:gd name="connsiteX69" fmla="*/ 1187556 w 4895956"/>
                <a:gd name="connsiteY69" fmla="*/ 1708455 h 6401101"/>
                <a:gd name="connsiteX70" fmla="*/ 1041506 w 4895956"/>
                <a:gd name="connsiteY70" fmla="*/ 1625905 h 6401101"/>
                <a:gd name="connsiteX71" fmla="*/ 965306 w 4895956"/>
                <a:gd name="connsiteY71" fmla="*/ 1657655 h 6401101"/>
                <a:gd name="connsiteX72" fmla="*/ 851006 w 4895956"/>
                <a:gd name="connsiteY72" fmla="*/ 1733855 h 6401101"/>
                <a:gd name="connsiteX73" fmla="*/ 806556 w 4895956"/>
                <a:gd name="connsiteY73" fmla="*/ 1918005 h 6401101"/>
                <a:gd name="connsiteX74" fmla="*/ 819256 w 4895956"/>
                <a:gd name="connsiteY74" fmla="*/ 2000555 h 6401101"/>
                <a:gd name="connsiteX75" fmla="*/ 666856 w 4895956"/>
                <a:gd name="connsiteY75" fmla="*/ 2140255 h 6401101"/>
                <a:gd name="connsiteX76" fmla="*/ 520806 w 4895956"/>
                <a:gd name="connsiteY76" fmla="*/ 2343455 h 6401101"/>
                <a:gd name="connsiteX77" fmla="*/ 520806 w 4895956"/>
                <a:gd name="connsiteY77" fmla="*/ 2559355 h 6401101"/>
                <a:gd name="connsiteX78" fmla="*/ 743056 w 4895956"/>
                <a:gd name="connsiteY78" fmla="*/ 2749855 h 6401101"/>
                <a:gd name="connsiteX79" fmla="*/ 895456 w 4895956"/>
                <a:gd name="connsiteY79" fmla="*/ 2730805 h 6401101"/>
                <a:gd name="connsiteX80" fmla="*/ 946256 w 4895956"/>
                <a:gd name="connsiteY80" fmla="*/ 2876855 h 6401101"/>
                <a:gd name="connsiteX81" fmla="*/ 1022456 w 4895956"/>
                <a:gd name="connsiteY81" fmla="*/ 3054655 h 6401101"/>
                <a:gd name="connsiteX82" fmla="*/ 1174856 w 4895956"/>
                <a:gd name="connsiteY82" fmla="*/ 3188005 h 6401101"/>
                <a:gd name="connsiteX83" fmla="*/ 1251056 w 4895956"/>
                <a:gd name="connsiteY83" fmla="*/ 3422955 h 6401101"/>
                <a:gd name="connsiteX84" fmla="*/ 984356 w 4895956"/>
                <a:gd name="connsiteY84" fmla="*/ 3391205 h 6401101"/>
                <a:gd name="connsiteX85" fmla="*/ 647806 w 4895956"/>
                <a:gd name="connsiteY85" fmla="*/ 3397555 h 6401101"/>
                <a:gd name="connsiteX86" fmla="*/ 628756 w 4895956"/>
                <a:gd name="connsiteY86" fmla="*/ 3613455 h 6401101"/>
                <a:gd name="connsiteX87" fmla="*/ 609706 w 4895956"/>
                <a:gd name="connsiteY87" fmla="*/ 3873805 h 6401101"/>
                <a:gd name="connsiteX88" fmla="*/ 622406 w 4895956"/>
                <a:gd name="connsiteY88" fmla="*/ 4077005 h 6401101"/>
                <a:gd name="connsiteX89" fmla="*/ 679556 w 4895956"/>
                <a:gd name="connsiteY89" fmla="*/ 4115105 h 6401101"/>
                <a:gd name="connsiteX90" fmla="*/ 812906 w 4895956"/>
                <a:gd name="connsiteY90" fmla="*/ 4229405 h 6401101"/>
                <a:gd name="connsiteX91" fmla="*/ 841416 w 4895956"/>
                <a:gd name="connsiteY91" fmla="*/ 4338895 h 6401101"/>
                <a:gd name="connsiteX0" fmla="*/ 841416 w 4895956"/>
                <a:gd name="connsiteY0" fmla="*/ 4295017 h 6357223"/>
                <a:gd name="connsiteX1" fmla="*/ 469970 w 4895956"/>
                <a:gd name="connsiteY1" fmla="*/ 4653819 h 6357223"/>
                <a:gd name="connsiteX2" fmla="*/ 493750 w 4895956"/>
                <a:gd name="connsiteY2" fmla="*/ 4939547 h 6357223"/>
                <a:gd name="connsiteX3" fmla="*/ 198440 w 4895956"/>
                <a:gd name="connsiteY3" fmla="*/ 5130025 h 6357223"/>
                <a:gd name="connsiteX4" fmla="*/ 33338 w 4895956"/>
                <a:gd name="connsiteY4" fmla="*/ 5449115 h 6357223"/>
                <a:gd name="connsiteX5" fmla="*/ 0 w 4895956"/>
                <a:gd name="connsiteY5" fmla="*/ 5765007 h 6357223"/>
                <a:gd name="connsiteX6" fmla="*/ 39718 w 4895956"/>
                <a:gd name="connsiteY6" fmla="*/ 6165109 h 6357223"/>
                <a:gd name="connsiteX7" fmla="*/ 325470 w 4895956"/>
                <a:gd name="connsiteY7" fmla="*/ 6246049 h 6357223"/>
                <a:gd name="connsiteX8" fmla="*/ 361982 w 4895956"/>
                <a:gd name="connsiteY8" fmla="*/ 6312749 h 6357223"/>
                <a:gd name="connsiteX9" fmla="*/ 520764 w 4895956"/>
                <a:gd name="connsiteY9" fmla="*/ 6357223 h 6357223"/>
                <a:gd name="connsiteX10" fmla="*/ 946216 w 4895956"/>
                <a:gd name="connsiteY10" fmla="*/ 6288961 h 6357223"/>
                <a:gd name="connsiteX11" fmla="*/ 884302 w 4895956"/>
                <a:gd name="connsiteY11" fmla="*/ 5376141 h 6357223"/>
                <a:gd name="connsiteX12" fmla="*/ 1044638 w 4895956"/>
                <a:gd name="connsiteY12" fmla="*/ 5385663 h 6357223"/>
                <a:gd name="connsiteX13" fmla="*/ 1752638 w 4895956"/>
                <a:gd name="connsiteY13" fmla="*/ 5884141 h 6357223"/>
                <a:gd name="connsiteX14" fmla="*/ 2266849 w 4895956"/>
                <a:gd name="connsiteY14" fmla="*/ 5438975 h 6357223"/>
                <a:gd name="connsiteX15" fmla="*/ 2113034 w 4895956"/>
                <a:gd name="connsiteY15" fmla="*/ 4976083 h 6357223"/>
                <a:gd name="connsiteX16" fmla="*/ 2178772 w 4895956"/>
                <a:gd name="connsiteY16" fmla="*/ 4736273 h 6357223"/>
                <a:gd name="connsiteX17" fmla="*/ 2195633 w 4895956"/>
                <a:gd name="connsiteY17" fmla="*/ 4744864 h 6357223"/>
                <a:gd name="connsiteX18" fmla="*/ 2287709 w 4895956"/>
                <a:gd name="connsiteY18" fmla="*/ 4530570 h 6357223"/>
                <a:gd name="connsiteX19" fmla="*/ 3260798 w 4895956"/>
                <a:gd name="connsiteY19" fmla="*/ 4649055 h 6357223"/>
                <a:gd name="connsiteX20" fmla="*/ 3287147 w 4895956"/>
                <a:gd name="connsiteY20" fmla="*/ 5592777 h 6357223"/>
                <a:gd name="connsiteX21" fmla="*/ 4114878 w 4895956"/>
                <a:gd name="connsiteY21" fmla="*/ 5652363 h 6357223"/>
                <a:gd name="connsiteX22" fmla="*/ 4070699 w 4895956"/>
                <a:gd name="connsiteY22" fmla="*/ 5116657 h 6357223"/>
                <a:gd name="connsiteX23" fmla="*/ 4264687 w 4895956"/>
                <a:gd name="connsiteY23" fmla="*/ 4805458 h 6357223"/>
                <a:gd name="connsiteX24" fmla="*/ 4272267 w 4895956"/>
                <a:gd name="connsiteY24" fmla="*/ 4799461 h 6357223"/>
                <a:gd name="connsiteX25" fmla="*/ 4749816 w 4895956"/>
                <a:gd name="connsiteY25" fmla="*/ 4112477 h 6357223"/>
                <a:gd name="connsiteX26" fmla="*/ 4819756 w 4895956"/>
                <a:gd name="connsiteY26" fmla="*/ 4141077 h 6357223"/>
                <a:gd name="connsiteX27" fmla="*/ 4895956 w 4895956"/>
                <a:gd name="connsiteY27" fmla="*/ 3925177 h 6357223"/>
                <a:gd name="connsiteX28" fmla="*/ 4702355 w 4895956"/>
                <a:gd name="connsiteY28" fmla="*/ 3751009 h 6357223"/>
                <a:gd name="connsiteX29" fmla="*/ 4186401 w 4895956"/>
                <a:gd name="connsiteY29" fmla="*/ 3481098 h 6357223"/>
                <a:gd name="connsiteX30" fmla="*/ 3814914 w 4895956"/>
                <a:gd name="connsiteY30" fmla="*/ 3382662 h 6357223"/>
                <a:gd name="connsiteX31" fmla="*/ 3626390 w 4895956"/>
                <a:gd name="connsiteY31" fmla="*/ 3193856 h 6357223"/>
                <a:gd name="connsiteX32" fmla="*/ 3285877 w 4895956"/>
                <a:gd name="connsiteY32" fmla="*/ 2963672 h 6357223"/>
                <a:gd name="connsiteX33" fmla="*/ 3130682 w 4895956"/>
                <a:gd name="connsiteY33" fmla="*/ 2857136 h 6357223"/>
                <a:gd name="connsiteX34" fmla="*/ 3264077 w 4895956"/>
                <a:gd name="connsiteY34" fmla="*/ 2625677 h 6357223"/>
                <a:gd name="connsiteX35" fmla="*/ 3230699 w 4895956"/>
                <a:gd name="connsiteY35" fmla="*/ 2476090 h 6357223"/>
                <a:gd name="connsiteX36" fmla="*/ 3248161 w 4895956"/>
                <a:gd name="connsiteY36" fmla="*/ 2315732 h 6357223"/>
                <a:gd name="connsiteX37" fmla="*/ 3356114 w 4895956"/>
                <a:gd name="connsiteY37" fmla="*/ 2249048 h 6357223"/>
                <a:gd name="connsiteX38" fmla="*/ 3472004 w 4895956"/>
                <a:gd name="connsiteY38" fmla="*/ 2048998 h 6357223"/>
                <a:gd name="connsiteX39" fmla="*/ 3551382 w 4895956"/>
                <a:gd name="connsiteY39" fmla="*/ 1960087 h 6357223"/>
                <a:gd name="connsiteX40" fmla="*/ 3611708 w 4895956"/>
                <a:gd name="connsiteY40" fmla="*/ 1839422 h 6357223"/>
                <a:gd name="connsiteX41" fmla="*/ 3530742 w 4895956"/>
                <a:gd name="connsiteY41" fmla="*/ 1742573 h 6357223"/>
                <a:gd name="connsiteX42" fmla="*/ 3567255 w 4895956"/>
                <a:gd name="connsiteY42" fmla="*/ 1564749 h 6357223"/>
                <a:gd name="connsiteX43" fmla="*/ 3824436 w 4895956"/>
                <a:gd name="connsiteY43" fmla="*/ 1123367 h 6357223"/>
                <a:gd name="connsiteX44" fmla="*/ 3822848 w 4895956"/>
                <a:gd name="connsiteY44" fmla="*/ 1056683 h 6357223"/>
                <a:gd name="connsiteX45" fmla="*/ 3606941 w 4895956"/>
                <a:gd name="connsiteY45" fmla="*/ 766134 h 6357223"/>
                <a:gd name="connsiteX46" fmla="*/ 3727594 w 4895956"/>
                <a:gd name="connsiteY46" fmla="*/ 615301 h 6357223"/>
                <a:gd name="connsiteX47" fmla="*/ 3589477 w 4895956"/>
                <a:gd name="connsiteY47" fmla="*/ 443830 h 6357223"/>
                <a:gd name="connsiteX48" fmla="*/ 3679967 w 4895956"/>
                <a:gd name="connsiteY48" fmla="*/ 335867 h 6357223"/>
                <a:gd name="connsiteX49" fmla="*/ 3426837 w 4895956"/>
                <a:gd name="connsiteY49" fmla="*/ 0 h 6357223"/>
                <a:gd name="connsiteX50" fmla="*/ 3203267 w 4895956"/>
                <a:gd name="connsiteY50" fmla="*/ 310603 h 6357223"/>
                <a:gd name="connsiteX51" fmla="*/ 2863979 w 4895956"/>
                <a:gd name="connsiteY51" fmla="*/ 423560 h 6357223"/>
                <a:gd name="connsiteX52" fmla="*/ 2502493 w 4895956"/>
                <a:gd name="connsiteY52" fmla="*/ 758705 h 6357223"/>
                <a:gd name="connsiteX53" fmla="*/ 2223326 w 4895956"/>
                <a:gd name="connsiteY53" fmla="*/ 1197456 h 6357223"/>
                <a:gd name="connsiteX54" fmla="*/ 2260706 w 4895956"/>
                <a:gd name="connsiteY54" fmla="*/ 1543927 h 6357223"/>
                <a:gd name="connsiteX55" fmla="*/ 2209906 w 4895956"/>
                <a:gd name="connsiteY55" fmla="*/ 1747127 h 6357223"/>
                <a:gd name="connsiteX56" fmla="*/ 1981306 w 4895956"/>
                <a:gd name="connsiteY56" fmla="*/ 1855077 h 6357223"/>
                <a:gd name="connsiteX57" fmla="*/ 1962256 w 4895956"/>
                <a:gd name="connsiteY57" fmla="*/ 2147177 h 6357223"/>
                <a:gd name="connsiteX58" fmla="*/ 2038456 w 4895956"/>
                <a:gd name="connsiteY58" fmla="*/ 2223377 h 6357223"/>
                <a:gd name="connsiteX59" fmla="*/ 2006706 w 4895956"/>
                <a:gd name="connsiteY59" fmla="*/ 2274177 h 6357223"/>
                <a:gd name="connsiteX60" fmla="*/ 1809856 w 4895956"/>
                <a:gd name="connsiteY60" fmla="*/ 2299577 h 6357223"/>
                <a:gd name="connsiteX61" fmla="*/ 1651106 w 4895956"/>
                <a:gd name="connsiteY61" fmla="*/ 2490077 h 6357223"/>
                <a:gd name="connsiteX62" fmla="*/ 1530456 w 4895956"/>
                <a:gd name="connsiteY62" fmla="*/ 2413877 h 6357223"/>
                <a:gd name="connsiteX63" fmla="*/ 1435206 w 4895956"/>
                <a:gd name="connsiteY63" fmla="*/ 2337677 h 6357223"/>
                <a:gd name="connsiteX64" fmla="*/ 1289156 w 4895956"/>
                <a:gd name="connsiteY64" fmla="*/ 2096377 h 6357223"/>
                <a:gd name="connsiteX65" fmla="*/ 1200256 w 4895956"/>
                <a:gd name="connsiteY65" fmla="*/ 1994777 h 6357223"/>
                <a:gd name="connsiteX66" fmla="*/ 1295506 w 4895956"/>
                <a:gd name="connsiteY66" fmla="*/ 1797927 h 6357223"/>
                <a:gd name="connsiteX67" fmla="*/ 1143106 w 4895956"/>
                <a:gd name="connsiteY67" fmla="*/ 1785227 h 6357223"/>
                <a:gd name="connsiteX68" fmla="*/ 1187556 w 4895956"/>
                <a:gd name="connsiteY68" fmla="*/ 1664577 h 6357223"/>
                <a:gd name="connsiteX69" fmla="*/ 1041506 w 4895956"/>
                <a:gd name="connsiteY69" fmla="*/ 1582027 h 6357223"/>
                <a:gd name="connsiteX70" fmla="*/ 965306 w 4895956"/>
                <a:gd name="connsiteY70" fmla="*/ 1613777 h 6357223"/>
                <a:gd name="connsiteX71" fmla="*/ 851006 w 4895956"/>
                <a:gd name="connsiteY71" fmla="*/ 1689977 h 6357223"/>
                <a:gd name="connsiteX72" fmla="*/ 806556 w 4895956"/>
                <a:gd name="connsiteY72" fmla="*/ 1874127 h 6357223"/>
                <a:gd name="connsiteX73" fmla="*/ 819256 w 4895956"/>
                <a:gd name="connsiteY73" fmla="*/ 1956677 h 6357223"/>
                <a:gd name="connsiteX74" fmla="*/ 666856 w 4895956"/>
                <a:gd name="connsiteY74" fmla="*/ 2096377 h 6357223"/>
                <a:gd name="connsiteX75" fmla="*/ 520806 w 4895956"/>
                <a:gd name="connsiteY75" fmla="*/ 2299577 h 6357223"/>
                <a:gd name="connsiteX76" fmla="*/ 520806 w 4895956"/>
                <a:gd name="connsiteY76" fmla="*/ 2515477 h 6357223"/>
                <a:gd name="connsiteX77" fmla="*/ 743056 w 4895956"/>
                <a:gd name="connsiteY77" fmla="*/ 2705977 h 6357223"/>
                <a:gd name="connsiteX78" fmla="*/ 895456 w 4895956"/>
                <a:gd name="connsiteY78" fmla="*/ 2686927 h 6357223"/>
                <a:gd name="connsiteX79" fmla="*/ 946256 w 4895956"/>
                <a:gd name="connsiteY79" fmla="*/ 2832977 h 6357223"/>
                <a:gd name="connsiteX80" fmla="*/ 1022456 w 4895956"/>
                <a:gd name="connsiteY80" fmla="*/ 3010777 h 6357223"/>
                <a:gd name="connsiteX81" fmla="*/ 1174856 w 4895956"/>
                <a:gd name="connsiteY81" fmla="*/ 3144127 h 6357223"/>
                <a:gd name="connsiteX82" fmla="*/ 1251056 w 4895956"/>
                <a:gd name="connsiteY82" fmla="*/ 3379077 h 6357223"/>
                <a:gd name="connsiteX83" fmla="*/ 984356 w 4895956"/>
                <a:gd name="connsiteY83" fmla="*/ 3347327 h 6357223"/>
                <a:gd name="connsiteX84" fmla="*/ 647806 w 4895956"/>
                <a:gd name="connsiteY84" fmla="*/ 3353677 h 6357223"/>
                <a:gd name="connsiteX85" fmla="*/ 628756 w 4895956"/>
                <a:gd name="connsiteY85" fmla="*/ 3569577 h 6357223"/>
                <a:gd name="connsiteX86" fmla="*/ 609706 w 4895956"/>
                <a:gd name="connsiteY86" fmla="*/ 3829927 h 6357223"/>
                <a:gd name="connsiteX87" fmla="*/ 622406 w 4895956"/>
                <a:gd name="connsiteY87" fmla="*/ 4033127 h 6357223"/>
                <a:gd name="connsiteX88" fmla="*/ 679556 w 4895956"/>
                <a:gd name="connsiteY88" fmla="*/ 4071227 h 6357223"/>
                <a:gd name="connsiteX89" fmla="*/ 812906 w 4895956"/>
                <a:gd name="connsiteY89" fmla="*/ 4185527 h 6357223"/>
                <a:gd name="connsiteX90" fmla="*/ 841416 w 4895956"/>
                <a:gd name="connsiteY90" fmla="*/ 4295017 h 6357223"/>
                <a:gd name="connsiteX0" fmla="*/ 841416 w 4895956"/>
                <a:gd name="connsiteY0" fmla="*/ 4295017 h 6357223"/>
                <a:gd name="connsiteX1" fmla="*/ 469970 w 4895956"/>
                <a:gd name="connsiteY1" fmla="*/ 4653819 h 6357223"/>
                <a:gd name="connsiteX2" fmla="*/ 493750 w 4895956"/>
                <a:gd name="connsiteY2" fmla="*/ 4939547 h 6357223"/>
                <a:gd name="connsiteX3" fmla="*/ 198440 w 4895956"/>
                <a:gd name="connsiteY3" fmla="*/ 5130025 h 6357223"/>
                <a:gd name="connsiteX4" fmla="*/ 33338 w 4895956"/>
                <a:gd name="connsiteY4" fmla="*/ 5449115 h 6357223"/>
                <a:gd name="connsiteX5" fmla="*/ 0 w 4895956"/>
                <a:gd name="connsiteY5" fmla="*/ 5765007 h 6357223"/>
                <a:gd name="connsiteX6" fmla="*/ 39718 w 4895956"/>
                <a:gd name="connsiteY6" fmla="*/ 6165109 h 6357223"/>
                <a:gd name="connsiteX7" fmla="*/ 325470 w 4895956"/>
                <a:gd name="connsiteY7" fmla="*/ 6246049 h 6357223"/>
                <a:gd name="connsiteX8" fmla="*/ 361982 w 4895956"/>
                <a:gd name="connsiteY8" fmla="*/ 6312749 h 6357223"/>
                <a:gd name="connsiteX9" fmla="*/ 520764 w 4895956"/>
                <a:gd name="connsiteY9" fmla="*/ 6357223 h 6357223"/>
                <a:gd name="connsiteX10" fmla="*/ 946216 w 4895956"/>
                <a:gd name="connsiteY10" fmla="*/ 6288961 h 6357223"/>
                <a:gd name="connsiteX11" fmla="*/ 884302 w 4895956"/>
                <a:gd name="connsiteY11" fmla="*/ 5376141 h 6357223"/>
                <a:gd name="connsiteX12" fmla="*/ 1044638 w 4895956"/>
                <a:gd name="connsiteY12" fmla="*/ 5385663 h 6357223"/>
                <a:gd name="connsiteX13" fmla="*/ 1752638 w 4895956"/>
                <a:gd name="connsiteY13" fmla="*/ 5884141 h 6357223"/>
                <a:gd name="connsiteX14" fmla="*/ 2266849 w 4895956"/>
                <a:gd name="connsiteY14" fmla="*/ 5438975 h 6357223"/>
                <a:gd name="connsiteX15" fmla="*/ 2113034 w 4895956"/>
                <a:gd name="connsiteY15" fmla="*/ 4976083 h 6357223"/>
                <a:gd name="connsiteX16" fmla="*/ 2178772 w 4895956"/>
                <a:gd name="connsiteY16" fmla="*/ 4736273 h 6357223"/>
                <a:gd name="connsiteX17" fmla="*/ 2195633 w 4895956"/>
                <a:gd name="connsiteY17" fmla="*/ 4744864 h 6357223"/>
                <a:gd name="connsiteX18" fmla="*/ 2287709 w 4895956"/>
                <a:gd name="connsiteY18" fmla="*/ 4530570 h 6357223"/>
                <a:gd name="connsiteX19" fmla="*/ 3260798 w 4895956"/>
                <a:gd name="connsiteY19" fmla="*/ 4649055 h 6357223"/>
                <a:gd name="connsiteX20" fmla="*/ 3287147 w 4895956"/>
                <a:gd name="connsiteY20" fmla="*/ 5592777 h 6357223"/>
                <a:gd name="connsiteX21" fmla="*/ 4114878 w 4895956"/>
                <a:gd name="connsiteY21" fmla="*/ 5652363 h 6357223"/>
                <a:gd name="connsiteX22" fmla="*/ 4070699 w 4895956"/>
                <a:gd name="connsiteY22" fmla="*/ 5116657 h 6357223"/>
                <a:gd name="connsiteX23" fmla="*/ 4264687 w 4895956"/>
                <a:gd name="connsiteY23" fmla="*/ 4805458 h 6357223"/>
                <a:gd name="connsiteX24" fmla="*/ 4272267 w 4895956"/>
                <a:gd name="connsiteY24" fmla="*/ 4799461 h 6357223"/>
                <a:gd name="connsiteX25" fmla="*/ 4749816 w 4895956"/>
                <a:gd name="connsiteY25" fmla="*/ 4112477 h 6357223"/>
                <a:gd name="connsiteX26" fmla="*/ 4819756 w 4895956"/>
                <a:gd name="connsiteY26" fmla="*/ 4141077 h 6357223"/>
                <a:gd name="connsiteX27" fmla="*/ 4895956 w 4895956"/>
                <a:gd name="connsiteY27" fmla="*/ 3925177 h 6357223"/>
                <a:gd name="connsiteX28" fmla="*/ 4702355 w 4895956"/>
                <a:gd name="connsiteY28" fmla="*/ 3751009 h 6357223"/>
                <a:gd name="connsiteX29" fmla="*/ 4186401 w 4895956"/>
                <a:gd name="connsiteY29" fmla="*/ 3481098 h 6357223"/>
                <a:gd name="connsiteX30" fmla="*/ 3814914 w 4895956"/>
                <a:gd name="connsiteY30" fmla="*/ 3382662 h 6357223"/>
                <a:gd name="connsiteX31" fmla="*/ 3626390 w 4895956"/>
                <a:gd name="connsiteY31" fmla="*/ 3193856 h 6357223"/>
                <a:gd name="connsiteX32" fmla="*/ 3285877 w 4895956"/>
                <a:gd name="connsiteY32" fmla="*/ 2963672 h 6357223"/>
                <a:gd name="connsiteX33" fmla="*/ 3130682 w 4895956"/>
                <a:gd name="connsiteY33" fmla="*/ 2857136 h 6357223"/>
                <a:gd name="connsiteX34" fmla="*/ 3264077 w 4895956"/>
                <a:gd name="connsiteY34" fmla="*/ 2625677 h 6357223"/>
                <a:gd name="connsiteX35" fmla="*/ 3230699 w 4895956"/>
                <a:gd name="connsiteY35" fmla="*/ 2476090 h 6357223"/>
                <a:gd name="connsiteX36" fmla="*/ 3248161 w 4895956"/>
                <a:gd name="connsiteY36" fmla="*/ 2315732 h 6357223"/>
                <a:gd name="connsiteX37" fmla="*/ 3356114 w 4895956"/>
                <a:gd name="connsiteY37" fmla="*/ 2249048 h 6357223"/>
                <a:gd name="connsiteX38" fmla="*/ 3472004 w 4895956"/>
                <a:gd name="connsiteY38" fmla="*/ 2048998 h 6357223"/>
                <a:gd name="connsiteX39" fmla="*/ 3551382 w 4895956"/>
                <a:gd name="connsiteY39" fmla="*/ 1960087 h 6357223"/>
                <a:gd name="connsiteX40" fmla="*/ 3611708 w 4895956"/>
                <a:gd name="connsiteY40" fmla="*/ 1839422 h 6357223"/>
                <a:gd name="connsiteX41" fmla="*/ 3530742 w 4895956"/>
                <a:gd name="connsiteY41" fmla="*/ 1742573 h 6357223"/>
                <a:gd name="connsiteX42" fmla="*/ 3567255 w 4895956"/>
                <a:gd name="connsiteY42" fmla="*/ 1564749 h 6357223"/>
                <a:gd name="connsiteX43" fmla="*/ 3824436 w 4895956"/>
                <a:gd name="connsiteY43" fmla="*/ 1123367 h 6357223"/>
                <a:gd name="connsiteX44" fmla="*/ 3822848 w 4895956"/>
                <a:gd name="connsiteY44" fmla="*/ 1056683 h 6357223"/>
                <a:gd name="connsiteX45" fmla="*/ 3606941 w 4895956"/>
                <a:gd name="connsiteY45" fmla="*/ 766134 h 6357223"/>
                <a:gd name="connsiteX46" fmla="*/ 3727594 w 4895956"/>
                <a:gd name="connsiteY46" fmla="*/ 615301 h 6357223"/>
                <a:gd name="connsiteX47" fmla="*/ 3589477 w 4895956"/>
                <a:gd name="connsiteY47" fmla="*/ 443830 h 6357223"/>
                <a:gd name="connsiteX48" fmla="*/ 3679967 w 4895956"/>
                <a:gd name="connsiteY48" fmla="*/ 335867 h 6357223"/>
                <a:gd name="connsiteX49" fmla="*/ 3426837 w 4895956"/>
                <a:gd name="connsiteY49" fmla="*/ 0 h 6357223"/>
                <a:gd name="connsiteX50" fmla="*/ 3203267 w 4895956"/>
                <a:gd name="connsiteY50" fmla="*/ 310603 h 6357223"/>
                <a:gd name="connsiteX51" fmla="*/ 2863979 w 4895956"/>
                <a:gd name="connsiteY51" fmla="*/ 423560 h 6357223"/>
                <a:gd name="connsiteX52" fmla="*/ 2502493 w 4895956"/>
                <a:gd name="connsiteY52" fmla="*/ 758705 h 6357223"/>
                <a:gd name="connsiteX53" fmla="*/ 2223326 w 4895956"/>
                <a:gd name="connsiteY53" fmla="*/ 1197456 h 6357223"/>
                <a:gd name="connsiteX54" fmla="*/ 2260706 w 4895956"/>
                <a:gd name="connsiteY54" fmla="*/ 1543927 h 6357223"/>
                <a:gd name="connsiteX55" fmla="*/ 2209906 w 4895956"/>
                <a:gd name="connsiteY55" fmla="*/ 1747127 h 6357223"/>
                <a:gd name="connsiteX56" fmla="*/ 1981306 w 4895956"/>
                <a:gd name="connsiteY56" fmla="*/ 1855077 h 6357223"/>
                <a:gd name="connsiteX57" fmla="*/ 1962256 w 4895956"/>
                <a:gd name="connsiteY57" fmla="*/ 2147177 h 6357223"/>
                <a:gd name="connsiteX58" fmla="*/ 2038456 w 4895956"/>
                <a:gd name="connsiteY58" fmla="*/ 2223377 h 6357223"/>
                <a:gd name="connsiteX59" fmla="*/ 2006706 w 4895956"/>
                <a:gd name="connsiteY59" fmla="*/ 2274177 h 6357223"/>
                <a:gd name="connsiteX60" fmla="*/ 1809856 w 4895956"/>
                <a:gd name="connsiteY60" fmla="*/ 2299577 h 6357223"/>
                <a:gd name="connsiteX61" fmla="*/ 1651106 w 4895956"/>
                <a:gd name="connsiteY61" fmla="*/ 2490077 h 6357223"/>
                <a:gd name="connsiteX62" fmla="*/ 1530456 w 4895956"/>
                <a:gd name="connsiteY62" fmla="*/ 2413877 h 6357223"/>
                <a:gd name="connsiteX63" fmla="*/ 1435206 w 4895956"/>
                <a:gd name="connsiteY63" fmla="*/ 2337677 h 6357223"/>
                <a:gd name="connsiteX64" fmla="*/ 1289156 w 4895956"/>
                <a:gd name="connsiteY64" fmla="*/ 2096377 h 6357223"/>
                <a:gd name="connsiteX65" fmla="*/ 1200256 w 4895956"/>
                <a:gd name="connsiteY65" fmla="*/ 1994777 h 6357223"/>
                <a:gd name="connsiteX66" fmla="*/ 1295506 w 4895956"/>
                <a:gd name="connsiteY66" fmla="*/ 1797927 h 6357223"/>
                <a:gd name="connsiteX67" fmla="*/ 1143106 w 4895956"/>
                <a:gd name="connsiteY67" fmla="*/ 1785227 h 6357223"/>
                <a:gd name="connsiteX68" fmla="*/ 1187556 w 4895956"/>
                <a:gd name="connsiteY68" fmla="*/ 1664577 h 6357223"/>
                <a:gd name="connsiteX69" fmla="*/ 1041506 w 4895956"/>
                <a:gd name="connsiteY69" fmla="*/ 1582027 h 6357223"/>
                <a:gd name="connsiteX70" fmla="*/ 965306 w 4895956"/>
                <a:gd name="connsiteY70" fmla="*/ 1613777 h 6357223"/>
                <a:gd name="connsiteX71" fmla="*/ 851006 w 4895956"/>
                <a:gd name="connsiteY71" fmla="*/ 1689977 h 6357223"/>
                <a:gd name="connsiteX72" fmla="*/ 806556 w 4895956"/>
                <a:gd name="connsiteY72" fmla="*/ 1874127 h 6357223"/>
                <a:gd name="connsiteX73" fmla="*/ 819256 w 4895956"/>
                <a:gd name="connsiteY73" fmla="*/ 1956677 h 6357223"/>
                <a:gd name="connsiteX74" fmla="*/ 666856 w 4895956"/>
                <a:gd name="connsiteY74" fmla="*/ 2096377 h 6357223"/>
                <a:gd name="connsiteX75" fmla="*/ 520806 w 4895956"/>
                <a:gd name="connsiteY75" fmla="*/ 2299577 h 6357223"/>
                <a:gd name="connsiteX76" fmla="*/ 520806 w 4895956"/>
                <a:gd name="connsiteY76" fmla="*/ 2515477 h 6357223"/>
                <a:gd name="connsiteX77" fmla="*/ 743056 w 4895956"/>
                <a:gd name="connsiteY77" fmla="*/ 2705977 h 6357223"/>
                <a:gd name="connsiteX78" fmla="*/ 895456 w 4895956"/>
                <a:gd name="connsiteY78" fmla="*/ 2686927 h 6357223"/>
                <a:gd name="connsiteX79" fmla="*/ 946256 w 4895956"/>
                <a:gd name="connsiteY79" fmla="*/ 2832977 h 6357223"/>
                <a:gd name="connsiteX80" fmla="*/ 1022456 w 4895956"/>
                <a:gd name="connsiteY80" fmla="*/ 3010777 h 6357223"/>
                <a:gd name="connsiteX81" fmla="*/ 1174856 w 4895956"/>
                <a:gd name="connsiteY81" fmla="*/ 3144127 h 6357223"/>
                <a:gd name="connsiteX82" fmla="*/ 1251056 w 4895956"/>
                <a:gd name="connsiteY82" fmla="*/ 3379077 h 6357223"/>
                <a:gd name="connsiteX83" fmla="*/ 984356 w 4895956"/>
                <a:gd name="connsiteY83" fmla="*/ 3347327 h 6357223"/>
                <a:gd name="connsiteX84" fmla="*/ 647806 w 4895956"/>
                <a:gd name="connsiteY84" fmla="*/ 3353677 h 6357223"/>
                <a:gd name="connsiteX85" fmla="*/ 628756 w 4895956"/>
                <a:gd name="connsiteY85" fmla="*/ 3569577 h 6357223"/>
                <a:gd name="connsiteX86" fmla="*/ 609706 w 4895956"/>
                <a:gd name="connsiteY86" fmla="*/ 3829927 h 6357223"/>
                <a:gd name="connsiteX87" fmla="*/ 622406 w 4895956"/>
                <a:gd name="connsiteY87" fmla="*/ 4033127 h 6357223"/>
                <a:gd name="connsiteX88" fmla="*/ 679556 w 4895956"/>
                <a:gd name="connsiteY88" fmla="*/ 4071227 h 6357223"/>
                <a:gd name="connsiteX89" fmla="*/ 812906 w 4895956"/>
                <a:gd name="connsiteY89" fmla="*/ 4185527 h 6357223"/>
                <a:gd name="connsiteX90" fmla="*/ 841416 w 4895956"/>
                <a:gd name="connsiteY90" fmla="*/ 4295017 h 6357223"/>
                <a:gd name="connsiteX0" fmla="*/ 841416 w 4895956"/>
                <a:gd name="connsiteY0" fmla="*/ 4295017 h 6357223"/>
                <a:gd name="connsiteX1" fmla="*/ 469970 w 4895956"/>
                <a:gd name="connsiteY1" fmla="*/ 4653819 h 6357223"/>
                <a:gd name="connsiteX2" fmla="*/ 493750 w 4895956"/>
                <a:gd name="connsiteY2" fmla="*/ 4939547 h 6357223"/>
                <a:gd name="connsiteX3" fmla="*/ 198440 w 4895956"/>
                <a:gd name="connsiteY3" fmla="*/ 5130025 h 6357223"/>
                <a:gd name="connsiteX4" fmla="*/ 33338 w 4895956"/>
                <a:gd name="connsiteY4" fmla="*/ 5449115 h 6357223"/>
                <a:gd name="connsiteX5" fmla="*/ 0 w 4895956"/>
                <a:gd name="connsiteY5" fmla="*/ 5765007 h 6357223"/>
                <a:gd name="connsiteX6" fmla="*/ 39718 w 4895956"/>
                <a:gd name="connsiteY6" fmla="*/ 6165109 h 6357223"/>
                <a:gd name="connsiteX7" fmla="*/ 325470 w 4895956"/>
                <a:gd name="connsiteY7" fmla="*/ 6246049 h 6357223"/>
                <a:gd name="connsiteX8" fmla="*/ 361982 w 4895956"/>
                <a:gd name="connsiteY8" fmla="*/ 6312749 h 6357223"/>
                <a:gd name="connsiteX9" fmla="*/ 520764 w 4895956"/>
                <a:gd name="connsiteY9" fmla="*/ 6357223 h 6357223"/>
                <a:gd name="connsiteX10" fmla="*/ 946216 w 4895956"/>
                <a:gd name="connsiteY10" fmla="*/ 6288961 h 6357223"/>
                <a:gd name="connsiteX11" fmla="*/ 884302 w 4895956"/>
                <a:gd name="connsiteY11" fmla="*/ 5376141 h 6357223"/>
                <a:gd name="connsiteX12" fmla="*/ 1044638 w 4895956"/>
                <a:gd name="connsiteY12" fmla="*/ 5385663 h 6357223"/>
                <a:gd name="connsiteX13" fmla="*/ 1752638 w 4895956"/>
                <a:gd name="connsiteY13" fmla="*/ 5884141 h 6357223"/>
                <a:gd name="connsiteX14" fmla="*/ 2266849 w 4895956"/>
                <a:gd name="connsiteY14" fmla="*/ 5438975 h 6357223"/>
                <a:gd name="connsiteX15" fmla="*/ 2113034 w 4895956"/>
                <a:gd name="connsiteY15" fmla="*/ 4976083 h 6357223"/>
                <a:gd name="connsiteX16" fmla="*/ 2178772 w 4895956"/>
                <a:gd name="connsiteY16" fmla="*/ 4736273 h 6357223"/>
                <a:gd name="connsiteX17" fmla="*/ 2195633 w 4895956"/>
                <a:gd name="connsiteY17" fmla="*/ 4744864 h 6357223"/>
                <a:gd name="connsiteX18" fmla="*/ 2287709 w 4895956"/>
                <a:gd name="connsiteY18" fmla="*/ 4530570 h 6357223"/>
                <a:gd name="connsiteX19" fmla="*/ 3260798 w 4895956"/>
                <a:gd name="connsiteY19" fmla="*/ 4649055 h 6357223"/>
                <a:gd name="connsiteX20" fmla="*/ 3287147 w 4895956"/>
                <a:gd name="connsiteY20" fmla="*/ 5592777 h 6357223"/>
                <a:gd name="connsiteX21" fmla="*/ 4114878 w 4895956"/>
                <a:gd name="connsiteY21" fmla="*/ 5652363 h 6357223"/>
                <a:gd name="connsiteX22" fmla="*/ 4070699 w 4895956"/>
                <a:gd name="connsiteY22" fmla="*/ 5116657 h 6357223"/>
                <a:gd name="connsiteX23" fmla="*/ 4264687 w 4895956"/>
                <a:gd name="connsiteY23" fmla="*/ 4805458 h 6357223"/>
                <a:gd name="connsiteX24" fmla="*/ 4272267 w 4895956"/>
                <a:gd name="connsiteY24" fmla="*/ 4799461 h 6357223"/>
                <a:gd name="connsiteX25" fmla="*/ 4749816 w 4895956"/>
                <a:gd name="connsiteY25" fmla="*/ 4112477 h 6357223"/>
                <a:gd name="connsiteX26" fmla="*/ 4819756 w 4895956"/>
                <a:gd name="connsiteY26" fmla="*/ 4141077 h 6357223"/>
                <a:gd name="connsiteX27" fmla="*/ 4895956 w 4895956"/>
                <a:gd name="connsiteY27" fmla="*/ 3925177 h 6357223"/>
                <a:gd name="connsiteX28" fmla="*/ 4702355 w 4895956"/>
                <a:gd name="connsiteY28" fmla="*/ 3751009 h 6357223"/>
                <a:gd name="connsiteX29" fmla="*/ 4186401 w 4895956"/>
                <a:gd name="connsiteY29" fmla="*/ 3481098 h 6357223"/>
                <a:gd name="connsiteX30" fmla="*/ 3814914 w 4895956"/>
                <a:gd name="connsiteY30" fmla="*/ 3382662 h 6357223"/>
                <a:gd name="connsiteX31" fmla="*/ 3626390 w 4895956"/>
                <a:gd name="connsiteY31" fmla="*/ 3193856 h 6357223"/>
                <a:gd name="connsiteX32" fmla="*/ 3285877 w 4895956"/>
                <a:gd name="connsiteY32" fmla="*/ 2963672 h 6357223"/>
                <a:gd name="connsiteX33" fmla="*/ 3130682 w 4895956"/>
                <a:gd name="connsiteY33" fmla="*/ 2857136 h 6357223"/>
                <a:gd name="connsiteX34" fmla="*/ 3264077 w 4895956"/>
                <a:gd name="connsiteY34" fmla="*/ 2625677 h 6357223"/>
                <a:gd name="connsiteX35" fmla="*/ 3230699 w 4895956"/>
                <a:gd name="connsiteY35" fmla="*/ 2476090 h 6357223"/>
                <a:gd name="connsiteX36" fmla="*/ 3248161 w 4895956"/>
                <a:gd name="connsiteY36" fmla="*/ 2315732 h 6357223"/>
                <a:gd name="connsiteX37" fmla="*/ 3356114 w 4895956"/>
                <a:gd name="connsiteY37" fmla="*/ 2249048 h 6357223"/>
                <a:gd name="connsiteX38" fmla="*/ 3472004 w 4895956"/>
                <a:gd name="connsiteY38" fmla="*/ 2048998 h 6357223"/>
                <a:gd name="connsiteX39" fmla="*/ 3551382 w 4895956"/>
                <a:gd name="connsiteY39" fmla="*/ 1960087 h 6357223"/>
                <a:gd name="connsiteX40" fmla="*/ 3611708 w 4895956"/>
                <a:gd name="connsiteY40" fmla="*/ 1839422 h 6357223"/>
                <a:gd name="connsiteX41" fmla="*/ 3530742 w 4895956"/>
                <a:gd name="connsiteY41" fmla="*/ 1742573 h 6357223"/>
                <a:gd name="connsiteX42" fmla="*/ 3567255 w 4895956"/>
                <a:gd name="connsiteY42" fmla="*/ 1564749 h 6357223"/>
                <a:gd name="connsiteX43" fmla="*/ 3824436 w 4895956"/>
                <a:gd name="connsiteY43" fmla="*/ 1123367 h 6357223"/>
                <a:gd name="connsiteX44" fmla="*/ 3822848 w 4895956"/>
                <a:gd name="connsiteY44" fmla="*/ 1056683 h 6357223"/>
                <a:gd name="connsiteX45" fmla="*/ 3606941 w 4895956"/>
                <a:gd name="connsiteY45" fmla="*/ 766134 h 6357223"/>
                <a:gd name="connsiteX46" fmla="*/ 3727594 w 4895956"/>
                <a:gd name="connsiteY46" fmla="*/ 615301 h 6357223"/>
                <a:gd name="connsiteX47" fmla="*/ 3589477 w 4895956"/>
                <a:gd name="connsiteY47" fmla="*/ 443830 h 6357223"/>
                <a:gd name="connsiteX48" fmla="*/ 3679967 w 4895956"/>
                <a:gd name="connsiteY48" fmla="*/ 335867 h 6357223"/>
                <a:gd name="connsiteX49" fmla="*/ 3426837 w 4895956"/>
                <a:gd name="connsiteY49" fmla="*/ 0 h 6357223"/>
                <a:gd name="connsiteX50" fmla="*/ 3203267 w 4895956"/>
                <a:gd name="connsiteY50" fmla="*/ 310603 h 6357223"/>
                <a:gd name="connsiteX51" fmla="*/ 2863979 w 4895956"/>
                <a:gd name="connsiteY51" fmla="*/ 423560 h 6357223"/>
                <a:gd name="connsiteX52" fmla="*/ 2502493 w 4895956"/>
                <a:gd name="connsiteY52" fmla="*/ 758705 h 6357223"/>
                <a:gd name="connsiteX53" fmla="*/ 2223326 w 4895956"/>
                <a:gd name="connsiteY53" fmla="*/ 1197456 h 6357223"/>
                <a:gd name="connsiteX54" fmla="*/ 2260706 w 4895956"/>
                <a:gd name="connsiteY54" fmla="*/ 1543927 h 6357223"/>
                <a:gd name="connsiteX55" fmla="*/ 2209906 w 4895956"/>
                <a:gd name="connsiteY55" fmla="*/ 1747127 h 6357223"/>
                <a:gd name="connsiteX56" fmla="*/ 1981306 w 4895956"/>
                <a:gd name="connsiteY56" fmla="*/ 1855077 h 6357223"/>
                <a:gd name="connsiteX57" fmla="*/ 1962256 w 4895956"/>
                <a:gd name="connsiteY57" fmla="*/ 2147177 h 6357223"/>
                <a:gd name="connsiteX58" fmla="*/ 2038456 w 4895956"/>
                <a:gd name="connsiteY58" fmla="*/ 2223377 h 6357223"/>
                <a:gd name="connsiteX59" fmla="*/ 2006706 w 4895956"/>
                <a:gd name="connsiteY59" fmla="*/ 2274177 h 6357223"/>
                <a:gd name="connsiteX60" fmla="*/ 1809856 w 4895956"/>
                <a:gd name="connsiteY60" fmla="*/ 2299577 h 6357223"/>
                <a:gd name="connsiteX61" fmla="*/ 1651106 w 4895956"/>
                <a:gd name="connsiteY61" fmla="*/ 2490077 h 6357223"/>
                <a:gd name="connsiteX62" fmla="*/ 1530456 w 4895956"/>
                <a:gd name="connsiteY62" fmla="*/ 2413877 h 6357223"/>
                <a:gd name="connsiteX63" fmla="*/ 1435206 w 4895956"/>
                <a:gd name="connsiteY63" fmla="*/ 2337677 h 6357223"/>
                <a:gd name="connsiteX64" fmla="*/ 1289156 w 4895956"/>
                <a:gd name="connsiteY64" fmla="*/ 2096377 h 6357223"/>
                <a:gd name="connsiteX65" fmla="*/ 1200256 w 4895956"/>
                <a:gd name="connsiteY65" fmla="*/ 1994777 h 6357223"/>
                <a:gd name="connsiteX66" fmla="*/ 1295506 w 4895956"/>
                <a:gd name="connsiteY66" fmla="*/ 1797927 h 6357223"/>
                <a:gd name="connsiteX67" fmla="*/ 1143106 w 4895956"/>
                <a:gd name="connsiteY67" fmla="*/ 1785227 h 6357223"/>
                <a:gd name="connsiteX68" fmla="*/ 1187556 w 4895956"/>
                <a:gd name="connsiteY68" fmla="*/ 1664577 h 6357223"/>
                <a:gd name="connsiteX69" fmla="*/ 1041506 w 4895956"/>
                <a:gd name="connsiteY69" fmla="*/ 1582027 h 6357223"/>
                <a:gd name="connsiteX70" fmla="*/ 965306 w 4895956"/>
                <a:gd name="connsiteY70" fmla="*/ 1613777 h 6357223"/>
                <a:gd name="connsiteX71" fmla="*/ 851006 w 4895956"/>
                <a:gd name="connsiteY71" fmla="*/ 1689977 h 6357223"/>
                <a:gd name="connsiteX72" fmla="*/ 806556 w 4895956"/>
                <a:gd name="connsiteY72" fmla="*/ 1874127 h 6357223"/>
                <a:gd name="connsiteX73" fmla="*/ 819256 w 4895956"/>
                <a:gd name="connsiteY73" fmla="*/ 1956677 h 6357223"/>
                <a:gd name="connsiteX74" fmla="*/ 666856 w 4895956"/>
                <a:gd name="connsiteY74" fmla="*/ 2096377 h 6357223"/>
                <a:gd name="connsiteX75" fmla="*/ 520806 w 4895956"/>
                <a:gd name="connsiteY75" fmla="*/ 2299577 h 6357223"/>
                <a:gd name="connsiteX76" fmla="*/ 520806 w 4895956"/>
                <a:gd name="connsiteY76" fmla="*/ 2515477 h 6357223"/>
                <a:gd name="connsiteX77" fmla="*/ 743056 w 4895956"/>
                <a:gd name="connsiteY77" fmla="*/ 2705977 h 6357223"/>
                <a:gd name="connsiteX78" fmla="*/ 895456 w 4895956"/>
                <a:gd name="connsiteY78" fmla="*/ 2686927 h 6357223"/>
                <a:gd name="connsiteX79" fmla="*/ 946256 w 4895956"/>
                <a:gd name="connsiteY79" fmla="*/ 2832977 h 6357223"/>
                <a:gd name="connsiteX80" fmla="*/ 1022456 w 4895956"/>
                <a:gd name="connsiteY80" fmla="*/ 3010777 h 6357223"/>
                <a:gd name="connsiteX81" fmla="*/ 1174856 w 4895956"/>
                <a:gd name="connsiteY81" fmla="*/ 3144127 h 6357223"/>
                <a:gd name="connsiteX82" fmla="*/ 1251056 w 4895956"/>
                <a:gd name="connsiteY82" fmla="*/ 3379077 h 6357223"/>
                <a:gd name="connsiteX83" fmla="*/ 984356 w 4895956"/>
                <a:gd name="connsiteY83" fmla="*/ 3347327 h 6357223"/>
                <a:gd name="connsiteX84" fmla="*/ 647806 w 4895956"/>
                <a:gd name="connsiteY84" fmla="*/ 3353677 h 6357223"/>
                <a:gd name="connsiteX85" fmla="*/ 628756 w 4895956"/>
                <a:gd name="connsiteY85" fmla="*/ 3569577 h 6357223"/>
                <a:gd name="connsiteX86" fmla="*/ 609706 w 4895956"/>
                <a:gd name="connsiteY86" fmla="*/ 3829927 h 6357223"/>
                <a:gd name="connsiteX87" fmla="*/ 622406 w 4895956"/>
                <a:gd name="connsiteY87" fmla="*/ 4033127 h 6357223"/>
                <a:gd name="connsiteX88" fmla="*/ 679556 w 4895956"/>
                <a:gd name="connsiteY88" fmla="*/ 4071227 h 6357223"/>
                <a:gd name="connsiteX89" fmla="*/ 812906 w 4895956"/>
                <a:gd name="connsiteY89" fmla="*/ 4185527 h 6357223"/>
                <a:gd name="connsiteX90" fmla="*/ 841416 w 4895956"/>
                <a:gd name="connsiteY90" fmla="*/ 4295017 h 6357223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822848 w 4895956"/>
                <a:gd name="connsiteY44" fmla="*/ 879680 h 6180220"/>
                <a:gd name="connsiteX45" fmla="*/ 3606941 w 4895956"/>
                <a:gd name="connsiteY45" fmla="*/ 589131 h 6180220"/>
                <a:gd name="connsiteX46" fmla="*/ 3727594 w 4895956"/>
                <a:gd name="connsiteY46" fmla="*/ 438298 h 6180220"/>
                <a:gd name="connsiteX47" fmla="*/ 3589477 w 4895956"/>
                <a:gd name="connsiteY47" fmla="*/ 266827 h 6180220"/>
                <a:gd name="connsiteX48" fmla="*/ 3679967 w 4895956"/>
                <a:gd name="connsiteY48" fmla="*/ 158864 h 6180220"/>
                <a:gd name="connsiteX49" fmla="*/ 3456414 w 4895956"/>
                <a:gd name="connsiteY49" fmla="*/ 0 h 6180220"/>
                <a:gd name="connsiteX50" fmla="*/ 3203267 w 4895956"/>
                <a:gd name="connsiteY50" fmla="*/ 133600 h 6180220"/>
                <a:gd name="connsiteX51" fmla="*/ 2863979 w 4895956"/>
                <a:gd name="connsiteY51" fmla="*/ 246557 h 6180220"/>
                <a:gd name="connsiteX52" fmla="*/ 2502493 w 4895956"/>
                <a:gd name="connsiteY52" fmla="*/ 581702 h 6180220"/>
                <a:gd name="connsiteX53" fmla="*/ 2223326 w 4895956"/>
                <a:gd name="connsiteY53" fmla="*/ 1020453 h 6180220"/>
                <a:gd name="connsiteX54" fmla="*/ 2260706 w 4895956"/>
                <a:gd name="connsiteY54" fmla="*/ 1366924 h 6180220"/>
                <a:gd name="connsiteX55" fmla="*/ 2209906 w 4895956"/>
                <a:gd name="connsiteY55" fmla="*/ 1570124 h 6180220"/>
                <a:gd name="connsiteX56" fmla="*/ 1981306 w 4895956"/>
                <a:gd name="connsiteY56" fmla="*/ 1678074 h 6180220"/>
                <a:gd name="connsiteX57" fmla="*/ 1962256 w 4895956"/>
                <a:gd name="connsiteY57" fmla="*/ 1970174 h 6180220"/>
                <a:gd name="connsiteX58" fmla="*/ 2038456 w 4895956"/>
                <a:gd name="connsiteY58" fmla="*/ 2046374 h 6180220"/>
                <a:gd name="connsiteX59" fmla="*/ 2006706 w 4895956"/>
                <a:gd name="connsiteY59" fmla="*/ 2097174 h 6180220"/>
                <a:gd name="connsiteX60" fmla="*/ 1809856 w 4895956"/>
                <a:gd name="connsiteY60" fmla="*/ 2122574 h 6180220"/>
                <a:gd name="connsiteX61" fmla="*/ 1651106 w 4895956"/>
                <a:gd name="connsiteY61" fmla="*/ 2313074 h 6180220"/>
                <a:gd name="connsiteX62" fmla="*/ 1530456 w 4895956"/>
                <a:gd name="connsiteY62" fmla="*/ 2236874 h 6180220"/>
                <a:gd name="connsiteX63" fmla="*/ 1435206 w 4895956"/>
                <a:gd name="connsiteY63" fmla="*/ 2160674 h 6180220"/>
                <a:gd name="connsiteX64" fmla="*/ 1289156 w 4895956"/>
                <a:gd name="connsiteY64" fmla="*/ 1919374 h 6180220"/>
                <a:gd name="connsiteX65" fmla="*/ 1200256 w 4895956"/>
                <a:gd name="connsiteY65" fmla="*/ 1817774 h 6180220"/>
                <a:gd name="connsiteX66" fmla="*/ 1295506 w 4895956"/>
                <a:gd name="connsiteY66" fmla="*/ 1620924 h 6180220"/>
                <a:gd name="connsiteX67" fmla="*/ 1143106 w 4895956"/>
                <a:gd name="connsiteY67" fmla="*/ 1608224 h 6180220"/>
                <a:gd name="connsiteX68" fmla="*/ 1187556 w 4895956"/>
                <a:gd name="connsiteY68" fmla="*/ 1487574 h 6180220"/>
                <a:gd name="connsiteX69" fmla="*/ 1041506 w 4895956"/>
                <a:gd name="connsiteY69" fmla="*/ 1405024 h 6180220"/>
                <a:gd name="connsiteX70" fmla="*/ 965306 w 4895956"/>
                <a:gd name="connsiteY70" fmla="*/ 1436774 h 6180220"/>
                <a:gd name="connsiteX71" fmla="*/ 851006 w 4895956"/>
                <a:gd name="connsiteY71" fmla="*/ 1512974 h 6180220"/>
                <a:gd name="connsiteX72" fmla="*/ 806556 w 4895956"/>
                <a:gd name="connsiteY72" fmla="*/ 1697124 h 6180220"/>
                <a:gd name="connsiteX73" fmla="*/ 819256 w 4895956"/>
                <a:gd name="connsiteY73" fmla="*/ 1779674 h 6180220"/>
                <a:gd name="connsiteX74" fmla="*/ 666856 w 4895956"/>
                <a:gd name="connsiteY74" fmla="*/ 1919374 h 6180220"/>
                <a:gd name="connsiteX75" fmla="*/ 520806 w 4895956"/>
                <a:gd name="connsiteY75" fmla="*/ 2122574 h 6180220"/>
                <a:gd name="connsiteX76" fmla="*/ 520806 w 4895956"/>
                <a:gd name="connsiteY76" fmla="*/ 2338474 h 6180220"/>
                <a:gd name="connsiteX77" fmla="*/ 743056 w 4895956"/>
                <a:gd name="connsiteY77" fmla="*/ 2528974 h 6180220"/>
                <a:gd name="connsiteX78" fmla="*/ 895456 w 4895956"/>
                <a:gd name="connsiteY78" fmla="*/ 2509924 h 6180220"/>
                <a:gd name="connsiteX79" fmla="*/ 946256 w 4895956"/>
                <a:gd name="connsiteY79" fmla="*/ 2655974 h 6180220"/>
                <a:gd name="connsiteX80" fmla="*/ 1022456 w 4895956"/>
                <a:gd name="connsiteY80" fmla="*/ 2833774 h 6180220"/>
                <a:gd name="connsiteX81" fmla="*/ 1174856 w 4895956"/>
                <a:gd name="connsiteY81" fmla="*/ 2967124 h 6180220"/>
                <a:gd name="connsiteX82" fmla="*/ 1251056 w 4895956"/>
                <a:gd name="connsiteY82" fmla="*/ 3202074 h 6180220"/>
                <a:gd name="connsiteX83" fmla="*/ 984356 w 4895956"/>
                <a:gd name="connsiteY83" fmla="*/ 3170324 h 6180220"/>
                <a:gd name="connsiteX84" fmla="*/ 647806 w 4895956"/>
                <a:gd name="connsiteY84" fmla="*/ 3176674 h 6180220"/>
                <a:gd name="connsiteX85" fmla="*/ 628756 w 4895956"/>
                <a:gd name="connsiteY85" fmla="*/ 3392574 h 6180220"/>
                <a:gd name="connsiteX86" fmla="*/ 609706 w 4895956"/>
                <a:gd name="connsiteY86" fmla="*/ 3652924 h 6180220"/>
                <a:gd name="connsiteX87" fmla="*/ 622406 w 4895956"/>
                <a:gd name="connsiteY87" fmla="*/ 3856124 h 6180220"/>
                <a:gd name="connsiteX88" fmla="*/ 679556 w 4895956"/>
                <a:gd name="connsiteY88" fmla="*/ 3894224 h 6180220"/>
                <a:gd name="connsiteX89" fmla="*/ 812906 w 4895956"/>
                <a:gd name="connsiteY89" fmla="*/ 4008524 h 6180220"/>
                <a:gd name="connsiteX90" fmla="*/ 841416 w 4895956"/>
                <a:gd name="connsiteY90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822848 w 4895956"/>
                <a:gd name="connsiteY44" fmla="*/ 879680 h 6180220"/>
                <a:gd name="connsiteX45" fmla="*/ 3606941 w 4895956"/>
                <a:gd name="connsiteY45" fmla="*/ 589131 h 6180220"/>
                <a:gd name="connsiteX46" fmla="*/ 3727594 w 4895956"/>
                <a:gd name="connsiteY46" fmla="*/ 438298 h 6180220"/>
                <a:gd name="connsiteX47" fmla="*/ 3589477 w 4895956"/>
                <a:gd name="connsiteY47" fmla="*/ 266827 h 6180220"/>
                <a:gd name="connsiteX48" fmla="*/ 3679967 w 4895956"/>
                <a:gd name="connsiteY48" fmla="*/ 158864 h 6180220"/>
                <a:gd name="connsiteX49" fmla="*/ 3456414 w 4895956"/>
                <a:gd name="connsiteY49" fmla="*/ 0 h 6180220"/>
                <a:gd name="connsiteX50" fmla="*/ 3203267 w 4895956"/>
                <a:gd name="connsiteY50" fmla="*/ 133600 h 6180220"/>
                <a:gd name="connsiteX51" fmla="*/ 2863979 w 4895956"/>
                <a:gd name="connsiteY51" fmla="*/ 246557 h 6180220"/>
                <a:gd name="connsiteX52" fmla="*/ 2502493 w 4895956"/>
                <a:gd name="connsiteY52" fmla="*/ 581702 h 6180220"/>
                <a:gd name="connsiteX53" fmla="*/ 2223326 w 4895956"/>
                <a:gd name="connsiteY53" fmla="*/ 1020453 h 6180220"/>
                <a:gd name="connsiteX54" fmla="*/ 2260706 w 4895956"/>
                <a:gd name="connsiteY54" fmla="*/ 1366924 h 6180220"/>
                <a:gd name="connsiteX55" fmla="*/ 2209906 w 4895956"/>
                <a:gd name="connsiteY55" fmla="*/ 1570124 h 6180220"/>
                <a:gd name="connsiteX56" fmla="*/ 1981306 w 4895956"/>
                <a:gd name="connsiteY56" fmla="*/ 1678074 h 6180220"/>
                <a:gd name="connsiteX57" fmla="*/ 1962256 w 4895956"/>
                <a:gd name="connsiteY57" fmla="*/ 1970174 h 6180220"/>
                <a:gd name="connsiteX58" fmla="*/ 2038456 w 4895956"/>
                <a:gd name="connsiteY58" fmla="*/ 2046374 h 6180220"/>
                <a:gd name="connsiteX59" fmla="*/ 2006706 w 4895956"/>
                <a:gd name="connsiteY59" fmla="*/ 2097174 h 6180220"/>
                <a:gd name="connsiteX60" fmla="*/ 1809856 w 4895956"/>
                <a:gd name="connsiteY60" fmla="*/ 2122574 h 6180220"/>
                <a:gd name="connsiteX61" fmla="*/ 1651106 w 4895956"/>
                <a:gd name="connsiteY61" fmla="*/ 2313074 h 6180220"/>
                <a:gd name="connsiteX62" fmla="*/ 1530456 w 4895956"/>
                <a:gd name="connsiteY62" fmla="*/ 2236874 h 6180220"/>
                <a:gd name="connsiteX63" fmla="*/ 1435206 w 4895956"/>
                <a:gd name="connsiteY63" fmla="*/ 2160674 h 6180220"/>
                <a:gd name="connsiteX64" fmla="*/ 1289156 w 4895956"/>
                <a:gd name="connsiteY64" fmla="*/ 1919374 h 6180220"/>
                <a:gd name="connsiteX65" fmla="*/ 1200256 w 4895956"/>
                <a:gd name="connsiteY65" fmla="*/ 1817774 h 6180220"/>
                <a:gd name="connsiteX66" fmla="*/ 1295506 w 4895956"/>
                <a:gd name="connsiteY66" fmla="*/ 1620924 h 6180220"/>
                <a:gd name="connsiteX67" fmla="*/ 1143106 w 4895956"/>
                <a:gd name="connsiteY67" fmla="*/ 1608224 h 6180220"/>
                <a:gd name="connsiteX68" fmla="*/ 1187556 w 4895956"/>
                <a:gd name="connsiteY68" fmla="*/ 1487574 h 6180220"/>
                <a:gd name="connsiteX69" fmla="*/ 1041506 w 4895956"/>
                <a:gd name="connsiteY69" fmla="*/ 1405024 h 6180220"/>
                <a:gd name="connsiteX70" fmla="*/ 965306 w 4895956"/>
                <a:gd name="connsiteY70" fmla="*/ 1436774 h 6180220"/>
                <a:gd name="connsiteX71" fmla="*/ 851006 w 4895956"/>
                <a:gd name="connsiteY71" fmla="*/ 1512974 h 6180220"/>
                <a:gd name="connsiteX72" fmla="*/ 806556 w 4895956"/>
                <a:gd name="connsiteY72" fmla="*/ 1697124 h 6180220"/>
                <a:gd name="connsiteX73" fmla="*/ 819256 w 4895956"/>
                <a:gd name="connsiteY73" fmla="*/ 1779674 h 6180220"/>
                <a:gd name="connsiteX74" fmla="*/ 666856 w 4895956"/>
                <a:gd name="connsiteY74" fmla="*/ 1919374 h 6180220"/>
                <a:gd name="connsiteX75" fmla="*/ 520806 w 4895956"/>
                <a:gd name="connsiteY75" fmla="*/ 2122574 h 6180220"/>
                <a:gd name="connsiteX76" fmla="*/ 520806 w 4895956"/>
                <a:gd name="connsiteY76" fmla="*/ 2338474 h 6180220"/>
                <a:gd name="connsiteX77" fmla="*/ 743056 w 4895956"/>
                <a:gd name="connsiteY77" fmla="*/ 2528974 h 6180220"/>
                <a:gd name="connsiteX78" fmla="*/ 895456 w 4895956"/>
                <a:gd name="connsiteY78" fmla="*/ 2509924 h 6180220"/>
                <a:gd name="connsiteX79" fmla="*/ 946256 w 4895956"/>
                <a:gd name="connsiteY79" fmla="*/ 2655974 h 6180220"/>
                <a:gd name="connsiteX80" fmla="*/ 1022456 w 4895956"/>
                <a:gd name="connsiteY80" fmla="*/ 2833774 h 6180220"/>
                <a:gd name="connsiteX81" fmla="*/ 1174856 w 4895956"/>
                <a:gd name="connsiteY81" fmla="*/ 2967124 h 6180220"/>
                <a:gd name="connsiteX82" fmla="*/ 1251056 w 4895956"/>
                <a:gd name="connsiteY82" fmla="*/ 3202074 h 6180220"/>
                <a:gd name="connsiteX83" fmla="*/ 984356 w 4895956"/>
                <a:gd name="connsiteY83" fmla="*/ 3170324 h 6180220"/>
                <a:gd name="connsiteX84" fmla="*/ 647806 w 4895956"/>
                <a:gd name="connsiteY84" fmla="*/ 3176674 h 6180220"/>
                <a:gd name="connsiteX85" fmla="*/ 628756 w 4895956"/>
                <a:gd name="connsiteY85" fmla="*/ 3392574 h 6180220"/>
                <a:gd name="connsiteX86" fmla="*/ 609706 w 4895956"/>
                <a:gd name="connsiteY86" fmla="*/ 3652924 h 6180220"/>
                <a:gd name="connsiteX87" fmla="*/ 622406 w 4895956"/>
                <a:gd name="connsiteY87" fmla="*/ 3856124 h 6180220"/>
                <a:gd name="connsiteX88" fmla="*/ 679556 w 4895956"/>
                <a:gd name="connsiteY88" fmla="*/ 3894224 h 6180220"/>
                <a:gd name="connsiteX89" fmla="*/ 812906 w 4895956"/>
                <a:gd name="connsiteY89" fmla="*/ 4008524 h 6180220"/>
                <a:gd name="connsiteX90" fmla="*/ 841416 w 4895956"/>
                <a:gd name="connsiteY90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822848 w 4895956"/>
                <a:gd name="connsiteY44" fmla="*/ 879680 h 6180220"/>
                <a:gd name="connsiteX45" fmla="*/ 3606941 w 4895956"/>
                <a:gd name="connsiteY45" fmla="*/ 589131 h 6180220"/>
                <a:gd name="connsiteX46" fmla="*/ 3727594 w 4895956"/>
                <a:gd name="connsiteY46" fmla="*/ 438298 h 6180220"/>
                <a:gd name="connsiteX47" fmla="*/ 3589477 w 4895956"/>
                <a:gd name="connsiteY47" fmla="*/ 266827 h 6180220"/>
                <a:gd name="connsiteX48" fmla="*/ 3679967 w 4895956"/>
                <a:gd name="connsiteY48" fmla="*/ 158864 h 6180220"/>
                <a:gd name="connsiteX49" fmla="*/ 3456414 w 4895956"/>
                <a:gd name="connsiteY49" fmla="*/ 0 h 6180220"/>
                <a:gd name="connsiteX50" fmla="*/ 3203267 w 4895956"/>
                <a:gd name="connsiteY50" fmla="*/ 133600 h 6180220"/>
                <a:gd name="connsiteX51" fmla="*/ 2863979 w 4895956"/>
                <a:gd name="connsiteY51" fmla="*/ 246557 h 6180220"/>
                <a:gd name="connsiteX52" fmla="*/ 2502493 w 4895956"/>
                <a:gd name="connsiteY52" fmla="*/ 581702 h 6180220"/>
                <a:gd name="connsiteX53" fmla="*/ 2223326 w 4895956"/>
                <a:gd name="connsiteY53" fmla="*/ 1020453 h 6180220"/>
                <a:gd name="connsiteX54" fmla="*/ 2260706 w 4895956"/>
                <a:gd name="connsiteY54" fmla="*/ 1366924 h 6180220"/>
                <a:gd name="connsiteX55" fmla="*/ 2209906 w 4895956"/>
                <a:gd name="connsiteY55" fmla="*/ 1570124 h 6180220"/>
                <a:gd name="connsiteX56" fmla="*/ 1981306 w 4895956"/>
                <a:gd name="connsiteY56" fmla="*/ 1678074 h 6180220"/>
                <a:gd name="connsiteX57" fmla="*/ 1962256 w 4895956"/>
                <a:gd name="connsiteY57" fmla="*/ 1970174 h 6180220"/>
                <a:gd name="connsiteX58" fmla="*/ 2038456 w 4895956"/>
                <a:gd name="connsiteY58" fmla="*/ 2046374 h 6180220"/>
                <a:gd name="connsiteX59" fmla="*/ 2006706 w 4895956"/>
                <a:gd name="connsiteY59" fmla="*/ 2097174 h 6180220"/>
                <a:gd name="connsiteX60" fmla="*/ 1809856 w 4895956"/>
                <a:gd name="connsiteY60" fmla="*/ 2122574 h 6180220"/>
                <a:gd name="connsiteX61" fmla="*/ 1651106 w 4895956"/>
                <a:gd name="connsiteY61" fmla="*/ 2313074 h 6180220"/>
                <a:gd name="connsiteX62" fmla="*/ 1530456 w 4895956"/>
                <a:gd name="connsiteY62" fmla="*/ 2236874 h 6180220"/>
                <a:gd name="connsiteX63" fmla="*/ 1435206 w 4895956"/>
                <a:gd name="connsiteY63" fmla="*/ 2160674 h 6180220"/>
                <a:gd name="connsiteX64" fmla="*/ 1289156 w 4895956"/>
                <a:gd name="connsiteY64" fmla="*/ 1919374 h 6180220"/>
                <a:gd name="connsiteX65" fmla="*/ 1200256 w 4895956"/>
                <a:gd name="connsiteY65" fmla="*/ 1817774 h 6180220"/>
                <a:gd name="connsiteX66" fmla="*/ 1295506 w 4895956"/>
                <a:gd name="connsiteY66" fmla="*/ 1620924 h 6180220"/>
                <a:gd name="connsiteX67" fmla="*/ 1143106 w 4895956"/>
                <a:gd name="connsiteY67" fmla="*/ 1608224 h 6180220"/>
                <a:gd name="connsiteX68" fmla="*/ 1187556 w 4895956"/>
                <a:gd name="connsiteY68" fmla="*/ 1487574 h 6180220"/>
                <a:gd name="connsiteX69" fmla="*/ 1041506 w 4895956"/>
                <a:gd name="connsiteY69" fmla="*/ 1405024 h 6180220"/>
                <a:gd name="connsiteX70" fmla="*/ 965306 w 4895956"/>
                <a:gd name="connsiteY70" fmla="*/ 1436774 h 6180220"/>
                <a:gd name="connsiteX71" fmla="*/ 851006 w 4895956"/>
                <a:gd name="connsiteY71" fmla="*/ 1512974 h 6180220"/>
                <a:gd name="connsiteX72" fmla="*/ 806556 w 4895956"/>
                <a:gd name="connsiteY72" fmla="*/ 1697124 h 6180220"/>
                <a:gd name="connsiteX73" fmla="*/ 819256 w 4895956"/>
                <a:gd name="connsiteY73" fmla="*/ 1779674 h 6180220"/>
                <a:gd name="connsiteX74" fmla="*/ 666856 w 4895956"/>
                <a:gd name="connsiteY74" fmla="*/ 1919374 h 6180220"/>
                <a:gd name="connsiteX75" fmla="*/ 520806 w 4895956"/>
                <a:gd name="connsiteY75" fmla="*/ 2122574 h 6180220"/>
                <a:gd name="connsiteX76" fmla="*/ 520806 w 4895956"/>
                <a:gd name="connsiteY76" fmla="*/ 2338474 h 6180220"/>
                <a:gd name="connsiteX77" fmla="*/ 743056 w 4895956"/>
                <a:gd name="connsiteY77" fmla="*/ 2528974 h 6180220"/>
                <a:gd name="connsiteX78" fmla="*/ 895456 w 4895956"/>
                <a:gd name="connsiteY78" fmla="*/ 2509924 h 6180220"/>
                <a:gd name="connsiteX79" fmla="*/ 946256 w 4895956"/>
                <a:gd name="connsiteY79" fmla="*/ 2655974 h 6180220"/>
                <a:gd name="connsiteX80" fmla="*/ 1022456 w 4895956"/>
                <a:gd name="connsiteY80" fmla="*/ 2833774 h 6180220"/>
                <a:gd name="connsiteX81" fmla="*/ 1174856 w 4895956"/>
                <a:gd name="connsiteY81" fmla="*/ 2967124 h 6180220"/>
                <a:gd name="connsiteX82" fmla="*/ 1251056 w 4895956"/>
                <a:gd name="connsiteY82" fmla="*/ 3202074 h 6180220"/>
                <a:gd name="connsiteX83" fmla="*/ 984356 w 4895956"/>
                <a:gd name="connsiteY83" fmla="*/ 3170324 h 6180220"/>
                <a:gd name="connsiteX84" fmla="*/ 647806 w 4895956"/>
                <a:gd name="connsiteY84" fmla="*/ 3176674 h 6180220"/>
                <a:gd name="connsiteX85" fmla="*/ 628756 w 4895956"/>
                <a:gd name="connsiteY85" fmla="*/ 3392574 h 6180220"/>
                <a:gd name="connsiteX86" fmla="*/ 609706 w 4895956"/>
                <a:gd name="connsiteY86" fmla="*/ 3652924 h 6180220"/>
                <a:gd name="connsiteX87" fmla="*/ 622406 w 4895956"/>
                <a:gd name="connsiteY87" fmla="*/ 3856124 h 6180220"/>
                <a:gd name="connsiteX88" fmla="*/ 679556 w 4895956"/>
                <a:gd name="connsiteY88" fmla="*/ 3894224 h 6180220"/>
                <a:gd name="connsiteX89" fmla="*/ 812906 w 4895956"/>
                <a:gd name="connsiteY89" fmla="*/ 4008524 h 6180220"/>
                <a:gd name="connsiteX90" fmla="*/ 841416 w 4895956"/>
                <a:gd name="connsiteY90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822848 w 4895956"/>
                <a:gd name="connsiteY44" fmla="*/ 879680 h 6180220"/>
                <a:gd name="connsiteX45" fmla="*/ 3606941 w 4895956"/>
                <a:gd name="connsiteY45" fmla="*/ 589131 h 6180220"/>
                <a:gd name="connsiteX46" fmla="*/ 3727594 w 4895956"/>
                <a:gd name="connsiteY46" fmla="*/ 438298 h 6180220"/>
                <a:gd name="connsiteX47" fmla="*/ 3679967 w 4895956"/>
                <a:gd name="connsiteY47" fmla="*/ 158864 h 6180220"/>
                <a:gd name="connsiteX48" fmla="*/ 3456414 w 4895956"/>
                <a:gd name="connsiteY48" fmla="*/ 0 h 6180220"/>
                <a:gd name="connsiteX49" fmla="*/ 3203267 w 4895956"/>
                <a:gd name="connsiteY49" fmla="*/ 133600 h 6180220"/>
                <a:gd name="connsiteX50" fmla="*/ 2863979 w 4895956"/>
                <a:gd name="connsiteY50" fmla="*/ 246557 h 6180220"/>
                <a:gd name="connsiteX51" fmla="*/ 2502493 w 4895956"/>
                <a:gd name="connsiteY51" fmla="*/ 581702 h 6180220"/>
                <a:gd name="connsiteX52" fmla="*/ 2223326 w 4895956"/>
                <a:gd name="connsiteY52" fmla="*/ 1020453 h 6180220"/>
                <a:gd name="connsiteX53" fmla="*/ 2260706 w 4895956"/>
                <a:gd name="connsiteY53" fmla="*/ 1366924 h 6180220"/>
                <a:gd name="connsiteX54" fmla="*/ 2209906 w 4895956"/>
                <a:gd name="connsiteY54" fmla="*/ 1570124 h 6180220"/>
                <a:gd name="connsiteX55" fmla="*/ 1981306 w 4895956"/>
                <a:gd name="connsiteY55" fmla="*/ 1678074 h 6180220"/>
                <a:gd name="connsiteX56" fmla="*/ 1962256 w 4895956"/>
                <a:gd name="connsiteY56" fmla="*/ 1970174 h 6180220"/>
                <a:gd name="connsiteX57" fmla="*/ 2038456 w 4895956"/>
                <a:gd name="connsiteY57" fmla="*/ 2046374 h 6180220"/>
                <a:gd name="connsiteX58" fmla="*/ 2006706 w 4895956"/>
                <a:gd name="connsiteY58" fmla="*/ 2097174 h 6180220"/>
                <a:gd name="connsiteX59" fmla="*/ 1809856 w 4895956"/>
                <a:gd name="connsiteY59" fmla="*/ 2122574 h 6180220"/>
                <a:gd name="connsiteX60" fmla="*/ 1651106 w 4895956"/>
                <a:gd name="connsiteY60" fmla="*/ 2313074 h 6180220"/>
                <a:gd name="connsiteX61" fmla="*/ 1530456 w 4895956"/>
                <a:gd name="connsiteY61" fmla="*/ 2236874 h 6180220"/>
                <a:gd name="connsiteX62" fmla="*/ 1435206 w 4895956"/>
                <a:gd name="connsiteY62" fmla="*/ 2160674 h 6180220"/>
                <a:gd name="connsiteX63" fmla="*/ 1289156 w 4895956"/>
                <a:gd name="connsiteY63" fmla="*/ 1919374 h 6180220"/>
                <a:gd name="connsiteX64" fmla="*/ 1200256 w 4895956"/>
                <a:gd name="connsiteY64" fmla="*/ 1817774 h 6180220"/>
                <a:gd name="connsiteX65" fmla="*/ 1295506 w 4895956"/>
                <a:gd name="connsiteY65" fmla="*/ 1620924 h 6180220"/>
                <a:gd name="connsiteX66" fmla="*/ 1143106 w 4895956"/>
                <a:gd name="connsiteY66" fmla="*/ 1608224 h 6180220"/>
                <a:gd name="connsiteX67" fmla="*/ 1187556 w 4895956"/>
                <a:gd name="connsiteY67" fmla="*/ 1487574 h 6180220"/>
                <a:gd name="connsiteX68" fmla="*/ 1041506 w 4895956"/>
                <a:gd name="connsiteY68" fmla="*/ 1405024 h 6180220"/>
                <a:gd name="connsiteX69" fmla="*/ 965306 w 4895956"/>
                <a:gd name="connsiteY69" fmla="*/ 1436774 h 6180220"/>
                <a:gd name="connsiteX70" fmla="*/ 851006 w 4895956"/>
                <a:gd name="connsiteY70" fmla="*/ 1512974 h 6180220"/>
                <a:gd name="connsiteX71" fmla="*/ 806556 w 4895956"/>
                <a:gd name="connsiteY71" fmla="*/ 1697124 h 6180220"/>
                <a:gd name="connsiteX72" fmla="*/ 819256 w 4895956"/>
                <a:gd name="connsiteY72" fmla="*/ 1779674 h 6180220"/>
                <a:gd name="connsiteX73" fmla="*/ 666856 w 4895956"/>
                <a:gd name="connsiteY73" fmla="*/ 1919374 h 6180220"/>
                <a:gd name="connsiteX74" fmla="*/ 520806 w 4895956"/>
                <a:gd name="connsiteY74" fmla="*/ 2122574 h 6180220"/>
                <a:gd name="connsiteX75" fmla="*/ 520806 w 4895956"/>
                <a:gd name="connsiteY75" fmla="*/ 2338474 h 6180220"/>
                <a:gd name="connsiteX76" fmla="*/ 743056 w 4895956"/>
                <a:gd name="connsiteY76" fmla="*/ 2528974 h 6180220"/>
                <a:gd name="connsiteX77" fmla="*/ 895456 w 4895956"/>
                <a:gd name="connsiteY77" fmla="*/ 2509924 h 6180220"/>
                <a:gd name="connsiteX78" fmla="*/ 946256 w 4895956"/>
                <a:gd name="connsiteY78" fmla="*/ 2655974 h 6180220"/>
                <a:gd name="connsiteX79" fmla="*/ 1022456 w 4895956"/>
                <a:gd name="connsiteY79" fmla="*/ 2833774 h 6180220"/>
                <a:gd name="connsiteX80" fmla="*/ 1174856 w 4895956"/>
                <a:gd name="connsiteY80" fmla="*/ 2967124 h 6180220"/>
                <a:gd name="connsiteX81" fmla="*/ 1251056 w 4895956"/>
                <a:gd name="connsiteY81" fmla="*/ 3202074 h 6180220"/>
                <a:gd name="connsiteX82" fmla="*/ 984356 w 4895956"/>
                <a:gd name="connsiteY82" fmla="*/ 3170324 h 6180220"/>
                <a:gd name="connsiteX83" fmla="*/ 647806 w 4895956"/>
                <a:gd name="connsiteY83" fmla="*/ 3176674 h 6180220"/>
                <a:gd name="connsiteX84" fmla="*/ 628756 w 4895956"/>
                <a:gd name="connsiteY84" fmla="*/ 3392574 h 6180220"/>
                <a:gd name="connsiteX85" fmla="*/ 609706 w 4895956"/>
                <a:gd name="connsiteY85" fmla="*/ 3652924 h 6180220"/>
                <a:gd name="connsiteX86" fmla="*/ 622406 w 4895956"/>
                <a:gd name="connsiteY86" fmla="*/ 3856124 h 6180220"/>
                <a:gd name="connsiteX87" fmla="*/ 679556 w 4895956"/>
                <a:gd name="connsiteY87" fmla="*/ 3894224 h 6180220"/>
                <a:gd name="connsiteX88" fmla="*/ 812906 w 4895956"/>
                <a:gd name="connsiteY88" fmla="*/ 4008524 h 6180220"/>
                <a:gd name="connsiteX89" fmla="*/ 841416 w 4895956"/>
                <a:gd name="connsiteY89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822848 w 4895956"/>
                <a:gd name="connsiteY44" fmla="*/ 879680 h 6180220"/>
                <a:gd name="connsiteX45" fmla="*/ 3606941 w 4895956"/>
                <a:gd name="connsiteY45" fmla="*/ 589131 h 6180220"/>
                <a:gd name="connsiteX46" fmla="*/ 3679967 w 4895956"/>
                <a:gd name="connsiteY46" fmla="*/ 158864 h 6180220"/>
                <a:gd name="connsiteX47" fmla="*/ 3456414 w 4895956"/>
                <a:gd name="connsiteY47" fmla="*/ 0 h 6180220"/>
                <a:gd name="connsiteX48" fmla="*/ 3203267 w 4895956"/>
                <a:gd name="connsiteY48" fmla="*/ 133600 h 6180220"/>
                <a:gd name="connsiteX49" fmla="*/ 2863979 w 4895956"/>
                <a:gd name="connsiteY49" fmla="*/ 246557 h 6180220"/>
                <a:gd name="connsiteX50" fmla="*/ 2502493 w 4895956"/>
                <a:gd name="connsiteY50" fmla="*/ 581702 h 6180220"/>
                <a:gd name="connsiteX51" fmla="*/ 2223326 w 4895956"/>
                <a:gd name="connsiteY51" fmla="*/ 1020453 h 6180220"/>
                <a:gd name="connsiteX52" fmla="*/ 2260706 w 4895956"/>
                <a:gd name="connsiteY52" fmla="*/ 1366924 h 6180220"/>
                <a:gd name="connsiteX53" fmla="*/ 2209906 w 4895956"/>
                <a:gd name="connsiteY53" fmla="*/ 1570124 h 6180220"/>
                <a:gd name="connsiteX54" fmla="*/ 1981306 w 4895956"/>
                <a:gd name="connsiteY54" fmla="*/ 1678074 h 6180220"/>
                <a:gd name="connsiteX55" fmla="*/ 1962256 w 4895956"/>
                <a:gd name="connsiteY55" fmla="*/ 1970174 h 6180220"/>
                <a:gd name="connsiteX56" fmla="*/ 2038456 w 4895956"/>
                <a:gd name="connsiteY56" fmla="*/ 2046374 h 6180220"/>
                <a:gd name="connsiteX57" fmla="*/ 2006706 w 4895956"/>
                <a:gd name="connsiteY57" fmla="*/ 2097174 h 6180220"/>
                <a:gd name="connsiteX58" fmla="*/ 1809856 w 4895956"/>
                <a:gd name="connsiteY58" fmla="*/ 2122574 h 6180220"/>
                <a:gd name="connsiteX59" fmla="*/ 1651106 w 4895956"/>
                <a:gd name="connsiteY59" fmla="*/ 2313074 h 6180220"/>
                <a:gd name="connsiteX60" fmla="*/ 1530456 w 4895956"/>
                <a:gd name="connsiteY60" fmla="*/ 2236874 h 6180220"/>
                <a:gd name="connsiteX61" fmla="*/ 1435206 w 4895956"/>
                <a:gd name="connsiteY61" fmla="*/ 2160674 h 6180220"/>
                <a:gd name="connsiteX62" fmla="*/ 1289156 w 4895956"/>
                <a:gd name="connsiteY62" fmla="*/ 1919374 h 6180220"/>
                <a:gd name="connsiteX63" fmla="*/ 1200256 w 4895956"/>
                <a:gd name="connsiteY63" fmla="*/ 1817774 h 6180220"/>
                <a:gd name="connsiteX64" fmla="*/ 1295506 w 4895956"/>
                <a:gd name="connsiteY64" fmla="*/ 1620924 h 6180220"/>
                <a:gd name="connsiteX65" fmla="*/ 1143106 w 4895956"/>
                <a:gd name="connsiteY65" fmla="*/ 1608224 h 6180220"/>
                <a:gd name="connsiteX66" fmla="*/ 1187556 w 4895956"/>
                <a:gd name="connsiteY66" fmla="*/ 1487574 h 6180220"/>
                <a:gd name="connsiteX67" fmla="*/ 1041506 w 4895956"/>
                <a:gd name="connsiteY67" fmla="*/ 1405024 h 6180220"/>
                <a:gd name="connsiteX68" fmla="*/ 965306 w 4895956"/>
                <a:gd name="connsiteY68" fmla="*/ 1436774 h 6180220"/>
                <a:gd name="connsiteX69" fmla="*/ 851006 w 4895956"/>
                <a:gd name="connsiteY69" fmla="*/ 1512974 h 6180220"/>
                <a:gd name="connsiteX70" fmla="*/ 806556 w 4895956"/>
                <a:gd name="connsiteY70" fmla="*/ 1697124 h 6180220"/>
                <a:gd name="connsiteX71" fmla="*/ 819256 w 4895956"/>
                <a:gd name="connsiteY71" fmla="*/ 1779674 h 6180220"/>
                <a:gd name="connsiteX72" fmla="*/ 666856 w 4895956"/>
                <a:gd name="connsiteY72" fmla="*/ 1919374 h 6180220"/>
                <a:gd name="connsiteX73" fmla="*/ 520806 w 4895956"/>
                <a:gd name="connsiteY73" fmla="*/ 2122574 h 6180220"/>
                <a:gd name="connsiteX74" fmla="*/ 520806 w 4895956"/>
                <a:gd name="connsiteY74" fmla="*/ 2338474 h 6180220"/>
                <a:gd name="connsiteX75" fmla="*/ 743056 w 4895956"/>
                <a:gd name="connsiteY75" fmla="*/ 2528974 h 6180220"/>
                <a:gd name="connsiteX76" fmla="*/ 895456 w 4895956"/>
                <a:gd name="connsiteY76" fmla="*/ 2509924 h 6180220"/>
                <a:gd name="connsiteX77" fmla="*/ 946256 w 4895956"/>
                <a:gd name="connsiteY77" fmla="*/ 2655974 h 6180220"/>
                <a:gd name="connsiteX78" fmla="*/ 1022456 w 4895956"/>
                <a:gd name="connsiteY78" fmla="*/ 2833774 h 6180220"/>
                <a:gd name="connsiteX79" fmla="*/ 1174856 w 4895956"/>
                <a:gd name="connsiteY79" fmla="*/ 2967124 h 6180220"/>
                <a:gd name="connsiteX80" fmla="*/ 1251056 w 4895956"/>
                <a:gd name="connsiteY80" fmla="*/ 3202074 h 6180220"/>
                <a:gd name="connsiteX81" fmla="*/ 984356 w 4895956"/>
                <a:gd name="connsiteY81" fmla="*/ 3170324 h 6180220"/>
                <a:gd name="connsiteX82" fmla="*/ 647806 w 4895956"/>
                <a:gd name="connsiteY82" fmla="*/ 3176674 h 6180220"/>
                <a:gd name="connsiteX83" fmla="*/ 628756 w 4895956"/>
                <a:gd name="connsiteY83" fmla="*/ 3392574 h 6180220"/>
                <a:gd name="connsiteX84" fmla="*/ 609706 w 4895956"/>
                <a:gd name="connsiteY84" fmla="*/ 3652924 h 6180220"/>
                <a:gd name="connsiteX85" fmla="*/ 622406 w 4895956"/>
                <a:gd name="connsiteY85" fmla="*/ 3856124 h 6180220"/>
                <a:gd name="connsiteX86" fmla="*/ 679556 w 4895956"/>
                <a:gd name="connsiteY86" fmla="*/ 3894224 h 6180220"/>
                <a:gd name="connsiteX87" fmla="*/ 812906 w 4895956"/>
                <a:gd name="connsiteY87" fmla="*/ 4008524 h 6180220"/>
                <a:gd name="connsiteX88" fmla="*/ 841416 w 4895956"/>
                <a:gd name="connsiteY88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1981306 w 4895956"/>
                <a:gd name="connsiteY53" fmla="*/ 1678074 h 6180220"/>
                <a:gd name="connsiteX54" fmla="*/ 1962256 w 4895956"/>
                <a:gd name="connsiteY54" fmla="*/ 1970174 h 6180220"/>
                <a:gd name="connsiteX55" fmla="*/ 2038456 w 4895956"/>
                <a:gd name="connsiteY55" fmla="*/ 2046374 h 6180220"/>
                <a:gd name="connsiteX56" fmla="*/ 2006706 w 4895956"/>
                <a:gd name="connsiteY56" fmla="*/ 2097174 h 6180220"/>
                <a:gd name="connsiteX57" fmla="*/ 1809856 w 4895956"/>
                <a:gd name="connsiteY57" fmla="*/ 2122574 h 6180220"/>
                <a:gd name="connsiteX58" fmla="*/ 1651106 w 4895956"/>
                <a:gd name="connsiteY58" fmla="*/ 2313074 h 6180220"/>
                <a:gd name="connsiteX59" fmla="*/ 1530456 w 4895956"/>
                <a:gd name="connsiteY59" fmla="*/ 2236874 h 6180220"/>
                <a:gd name="connsiteX60" fmla="*/ 1435206 w 4895956"/>
                <a:gd name="connsiteY60" fmla="*/ 2160674 h 6180220"/>
                <a:gd name="connsiteX61" fmla="*/ 1289156 w 4895956"/>
                <a:gd name="connsiteY61" fmla="*/ 1919374 h 6180220"/>
                <a:gd name="connsiteX62" fmla="*/ 1200256 w 4895956"/>
                <a:gd name="connsiteY62" fmla="*/ 1817774 h 6180220"/>
                <a:gd name="connsiteX63" fmla="*/ 1295506 w 4895956"/>
                <a:gd name="connsiteY63" fmla="*/ 1620924 h 6180220"/>
                <a:gd name="connsiteX64" fmla="*/ 1143106 w 4895956"/>
                <a:gd name="connsiteY64" fmla="*/ 1608224 h 6180220"/>
                <a:gd name="connsiteX65" fmla="*/ 1187556 w 4895956"/>
                <a:gd name="connsiteY65" fmla="*/ 1487574 h 6180220"/>
                <a:gd name="connsiteX66" fmla="*/ 1041506 w 4895956"/>
                <a:gd name="connsiteY66" fmla="*/ 1405024 h 6180220"/>
                <a:gd name="connsiteX67" fmla="*/ 965306 w 4895956"/>
                <a:gd name="connsiteY67" fmla="*/ 1436774 h 6180220"/>
                <a:gd name="connsiteX68" fmla="*/ 851006 w 4895956"/>
                <a:gd name="connsiteY68" fmla="*/ 1512974 h 6180220"/>
                <a:gd name="connsiteX69" fmla="*/ 806556 w 4895956"/>
                <a:gd name="connsiteY69" fmla="*/ 1697124 h 6180220"/>
                <a:gd name="connsiteX70" fmla="*/ 819256 w 4895956"/>
                <a:gd name="connsiteY70" fmla="*/ 1779674 h 6180220"/>
                <a:gd name="connsiteX71" fmla="*/ 666856 w 4895956"/>
                <a:gd name="connsiteY71" fmla="*/ 1919374 h 6180220"/>
                <a:gd name="connsiteX72" fmla="*/ 520806 w 4895956"/>
                <a:gd name="connsiteY72" fmla="*/ 2122574 h 6180220"/>
                <a:gd name="connsiteX73" fmla="*/ 520806 w 4895956"/>
                <a:gd name="connsiteY73" fmla="*/ 2338474 h 6180220"/>
                <a:gd name="connsiteX74" fmla="*/ 743056 w 4895956"/>
                <a:gd name="connsiteY74" fmla="*/ 2528974 h 6180220"/>
                <a:gd name="connsiteX75" fmla="*/ 895456 w 4895956"/>
                <a:gd name="connsiteY75" fmla="*/ 2509924 h 6180220"/>
                <a:gd name="connsiteX76" fmla="*/ 946256 w 4895956"/>
                <a:gd name="connsiteY76" fmla="*/ 2655974 h 6180220"/>
                <a:gd name="connsiteX77" fmla="*/ 1022456 w 4895956"/>
                <a:gd name="connsiteY77" fmla="*/ 2833774 h 6180220"/>
                <a:gd name="connsiteX78" fmla="*/ 1174856 w 4895956"/>
                <a:gd name="connsiteY78" fmla="*/ 2967124 h 6180220"/>
                <a:gd name="connsiteX79" fmla="*/ 1251056 w 4895956"/>
                <a:gd name="connsiteY79" fmla="*/ 3202074 h 6180220"/>
                <a:gd name="connsiteX80" fmla="*/ 984356 w 4895956"/>
                <a:gd name="connsiteY80" fmla="*/ 3170324 h 6180220"/>
                <a:gd name="connsiteX81" fmla="*/ 647806 w 4895956"/>
                <a:gd name="connsiteY81" fmla="*/ 3176674 h 6180220"/>
                <a:gd name="connsiteX82" fmla="*/ 628756 w 4895956"/>
                <a:gd name="connsiteY82" fmla="*/ 3392574 h 6180220"/>
                <a:gd name="connsiteX83" fmla="*/ 609706 w 4895956"/>
                <a:gd name="connsiteY83" fmla="*/ 3652924 h 6180220"/>
                <a:gd name="connsiteX84" fmla="*/ 622406 w 4895956"/>
                <a:gd name="connsiteY84" fmla="*/ 3856124 h 6180220"/>
                <a:gd name="connsiteX85" fmla="*/ 679556 w 4895956"/>
                <a:gd name="connsiteY85" fmla="*/ 3894224 h 6180220"/>
                <a:gd name="connsiteX86" fmla="*/ 812906 w 4895956"/>
                <a:gd name="connsiteY86" fmla="*/ 4008524 h 6180220"/>
                <a:gd name="connsiteX87" fmla="*/ 841416 w 4895956"/>
                <a:gd name="connsiteY87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1981306 w 4895956"/>
                <a:gd name="connsiteY53" fmla="*/ 1678074 h 6180220"/>
                <a:gd name="connsiteX54" fmla="*/ 1962256 w 4895956"/>
                <a:gd name="connsiteY54" fmla="*/ 1970174 h 6180220"/>
                <a:gd name="connsiteX55" fmla="*/ 2038456 w 4895956"/>
                <a:gd name="connsiteY55" fmla="*/ 2046374 h 6180220"/>
                <a:gd name="connsiteX56" fmla="*/ 1809856 w 4895956"/>
                <a:gd name="connsiteY56" fmla="*/ 2122574 h 6180220"/>
                <a:gd name="connsiteX57" fmla="*/ 1651106 w 4895956"/>
                <a:gd name="connsiteY57" fmla="*/ 2313074 h 6180220"/>
                <a:gd name="connsiteX58" fmla="*/ 1530456 w 4895956"/>
                <a:gd name="connsiteY58" fmla="*/ 2236874 h 6180220"/>
                <a:gd name="connsiteX59" fmla="*/ 1435206 w 4895956"/>
                <a:gd name="connsiteY59" fmla="*/ 2160674 h 6180220"/>
                <a:gd name="connsiteX60" fmla="*/ 1289156 w 4895956"/>
                <a:gd name="connsiteY60" fmla="*/ 1919374 h 6180220"/>
                <a:gd name="connsiteX61" fmla="*/ 1200256 w 4895956"/>
                <a:gd name="connsiteY61" fmla="*/ 1817774 h 6180220"/>
                <a:gd name="connsiteX62" fmla="*/ 1295506 w 4895956"/>
                <a:gd name="connsiteY62" fmla="*/ 1620924 h 6180220"/>
                <a:gd name="connsiteX63" fmla="*/ 1143106 w 4895956"/>
                <a:gd name="connsiteY63" fmla="*/ 1608224 h 6180220"/>
                <a:gd name="connsiteX64" fmla="*/ 1187556 w 4895956"/>
                <a:gd name="connsiteY64" fmla="*/ 1487574 h 6180220"/>
                <a:gd name="connsiteX65" fmla="*/ 1041506 w 4895956"/>
                <a:gd name="connsiteY65" fmla="*/ 1405024 h 6180220"/>
                <a:gd name="connsiteX66" fmla="*/ 965306 w 4895956"/>
                <a:gd name="connsiteY66" fmla="*/ 1436774 h 6180220"/>
                <a:gd name="connsiteX67" fmla="*/ 851006 w 4895956"/>
                <a:gd name="connsiteY67" fmla="*/ 1512974 h 6180220"/>
                <a:gd name="connsiteX68" fmla="*/ 806556 w 4895956"/>
                <a:gd name="connsiteY68" fmla="*/ 1697124 h 6180220"/>
                <a:gd name="connsiteX69" fmla="*/ 819256 w 4895956"/>
                <a:gd name="connsiteY69" fmla="*/ 1779674 h 6180220"/>
                <a:gd name="connsiteX70" fmla="*/ 666856 w 4895956"/>
                <a:gd name="connsiteY70" fmla="*/ 1919374 h 6180220"/>
                <a:gd name="connsiteX71" fmla="*/ 520806 w 4895956"/>
                <a:gd name="connsiteY71" fmla="*/ 2122574 h 6180220"/>
                <a:gd name="connsiteX72" fmla="*/ 520806 w 4895956"/>
                <a:gd name="connsiteY72" fmla="*/ 2338474 h 6180220"/>
                <a:gd name="connsiteX73" fmla="*/ 743056 w 4895956"/>
                <a:gd name="connsiteY73" fmla="*/ 2528974 h 6180220"/>
                <a:gd name="connsiteX74" fmla="*/ 895456 w 4895956"/>
                <a:gd name="connsiteY74" fmla="*/ 2509924 h 6180220"/>
                <a:gd name="connsiteX75" fmla="*/ 946256 w 4895956"/>
                <a:gd name="connsiteY75" fmla="*/ 2655974 h 6180220"/>
                <a:gd name="connsiteX76" fmla="*/ 1022456 w 4895956"/>
                <a:gd name="connsiteY76" fmla="*/ 2833774 h 6180220"/>
                <a:gd name="connsiteX77" fmla="*/ 1174856 w 4895956"/>
                <a:gd name="connsiteY77" fmla="*/ 2967124 h 6180220"/>
                <a:gd name="connsiteX78" fmla="*/ 1251056 w 4895956"/>
                <a:gd name="connsiteY78" fmla="*/ 3202074 h 6180220"/>
                <a:gd name="connsiteX79" fmla="*/ 984356 w 4895956"/>
                <a:gd name="connsiteY79" fmla="*/ 3170324 h 6180220"/>
                <a:gd name="connsiteX80" fmla="*/ 647806 w 4895956"/>
                <a:gd name="connsiteY80" fmla="*/ 3176674 h 6180220"/>
                <a:gd name="connsiteX81" fmla="*/ 628756 w 4895956"/>
                <a:gd name="connsiteY81" fmla="*/ 3392574 h 6180220"/>
                <a:gd name="connsiteX82" fmla="*/ 609706 w 4895956"/>
                <a:gd name="connsiteY82" fmla="*/ 3652924 h 6180220"/>
                <a:gd name="connsiteX83" fmla="*/ 622406 w 4895956"/>
                <a:gd name="connsiteY83" fmla="*/ 3856124 h 6180220"/>
                <a:gd name="connsiteX84" fmla="*/ 679556 w 4895956"/>
                <a:gd name="connsiteY84" fmla="*/ 3894224 h 6180220"/>
                <a:gd name="connsiteX85" fmla="*/ 812906 w 4895956"/>
                <a:gd name="connsiteY85" fmla="*/ 4008524 h 6180220"/>
                <a:gd name="connsiteX86" fmla="*/ 841416 w 4895956"/>
                <a:gd name="connsiteY86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1981306 w 4895956"/>
                <a:gd name="connsiteY53" fmla="*/ 1678074 h 6180220"/>
                <a:gd name="connsiteX54" fmla="*/ 1962256 w 4895956"/>
                <a:gd name="connsiteY54" fmla="*/ 1970174 h 6180220"/>
                <a:gd name="connsiteX55" fmla="*/ 1809856 w 4895956"/>
                <a:gd name="connsiteY55" fmla="*/ 2122574 h 6180220"/>
                <a:gd name="connsiteX56" fmla="*/ 1651106 w 4895956"/>
                <a:gd name="connsiteY56" fmla="*/ 2313074 h 6180220"/>
                <a:gd name="connsiteX57" fmla="*/ 1530456 w 4895956"/>
                <a:gd name="connsiteY57" fmla="*/ 2236874 h 6180220"/>
                <a:gd name="connsiteX58" fmla="*/ 1435206 w 4895956"/>
                <a:gd name="connsiteY58" fmla="*/ 2160674 h 6180220"/>
                <a:gd name="connsiteX59" fmla="*/ 1289156 w 4895956"/>
                <a:gd name="connsiteY59" fmla="*/ 1919374 h 6180220"/>
                <a:gd name="connsiteX60" fmla="*/ 1200256 w 4895956"/>
                <a:gd name="connsiteY60" fmla="*/ 1817774 h 6180220"/>
                <a:gd name="connsiteX61" fmla="*/ 1295506 w 4895956"/>
                <a:gd name="connsiteY61" fmla="*/ 1620924 h 6180220"/>
                <a:gd name="connsiteX62" fmla="*/ 1143106 w 4895956"/>
                <a:gd name="connsiteY62" fmla="*/ 1608224 h 6180220"/>
                <a:gd name="connsiteX63" fmla="*/ 1187556 w 4895956"/>
                <a:gd name="connsiteY63" fmla="*/ 1487574 h 6180220"/>
                <a:gd name="connsiteX64" fmla="*/ 1041506 w 4895956"/>
                <a:gd name="connsiteY64" fmla="*/ 1405024 h 6180220"/>
                <a:gd name="connsiteX65" fmla="*/ 965306 w 4895956"/>
                <a:gd name="connsiteY65" fmla="*/ 1436774 h 6180220"/>
                <a:gd name="connsiteX66" fmla="*/ 851006 w 4895956"/>
                <a:gd name="connsiteY66" fmla="*/ 1512974 h 6180220"/>
                <a:gd name="connsiteX67" fmla="*/ 806556 w 4895956"/>
                <a:gd name="connsiteY67" fmla="*/ 1697124 h 6180220"/>
                <a:gd name="connsiteX68" fmla="*/ 819256 w 4895956"/>
                <a:gd name="connsiteY68" fmla="*/ 1779674 h 6180220"/>
                <a:gd name="connsiteX69" fmla="*/ 666856 w 4895956"/>
                <a:gd name="connsiteY69" fmla="*/ 1919374 h 6180220"/>
                <a:gd name="connsiteX70" fmla="*/ 520806 w 4895956"/>
                <a:gd name="connsiteY70" fmla="*/ 2122574 h 6180220"/>
                <a:gd name="connsiteX71" fmla="*/ 520806 w 4895956"/>
                <a:gd name="connsiteY71" fmla="*/ 2338474 h 6180220"/>
                <a:gd name="connsiteX72" fmla="*/ 743056 w 4895956"/>
                <a:gd name="connsiteY72" fmla="*/ 2528974 h 6180220"/>
                <a:gd name="connsiteX73" fmla="*/ 895456 w 4895956"/>
                <a:gd name="connsiteY73" fmla="*/ 2509924 h 6180220"/>
                <a:gd name="connsiteX74" fmla="*/ 946256 w 4895956"/>
                <a:gd name="connsiteY74" fmla="*/ 2655974 h 6180220"/>
                <a:gd name="connsiteX75" fmla="*/ 1022456 w 4895956"/>
                <a:gd name="connsiteY75" fmla="*/ 2833774 h 6180220"/>
                <a:gd name="connsiteX76" fmla="*/ 1174856 w 4895956"/>
                <a:gd name="connsiteY76" fmla="*/ 2967124 h 6180220"/>
                <a:gd name="connsiteX77" fmla="*/ 1251056 w 4895956"/>
                <a:gd name="connsiteY77" fmla="*/ 3202074 h 6180220"/>
                <a:gd name="connsiteX78" fmla="*/ 984356 w 4895956"/>
                <a:gd name="connsiteY78" fmla="*/ 3170324 h 6180220"/>
                <a:gd name="connsiteX79" fmla="*/ 647806 w 4895956"/>
                <a:gd name="connsiteY79" fmla="*/ 3176674 h 6180220"/>
                <a:gd name="connsiteX80" fmla="*/ 628756 w 4895956"/>
                <a:gd name="connsiteY80" fmla="*/ 3392574 h 6180220"/>
                <a:gd name="connsiteX81" fmla="*/ 609706 w 4895956"/>
                <a:gd name="connsiteY81" fmla="*/ 3652924 h 6180220"/>
                <a:gd name="connsiteX82" fmla="*/ 622406 w 4895956"/>
                <a:gd name="connsiteY82" fmla="*/ 3856124 h 6180220"/>
                <a:gd name="connsiteX83" fmla="*/ 679556 w 4895956"/>
                <a:gd name="connsiteY83" fmla="*/ 3894224 h 6180220"/>
                <a:gd name="connsiteX84" fmla="*/ 812906 w 4895956"/>
                <a:gd name="connsiteY84" fmla="*/ 4008524 h 6180220"/>
                <a:gd name="connsiteX85" fmla="*/ 841416 w 4895956"/>
                <a:gd name="connsiteY85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1981306 w 4895956"/>
                <a:gd name="connsiteY53" fmla="*/ 1678074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435206 w 4895956"/>
                <a:gd name="connsiteY57" fmla="*/ 2160674 h 6180220"/>
                <a:gd name="connsiteX58" fmla="*/ 1289156 w 4895956"/>
                <a:gd name="connsiteY58" fmla="*/ 1919374 h 6180220"/>
                <a:gd name="connsiteX59" fmla="*/ 1200256 w 4895956"/>
                <a:gd name="connsiteY59" fmla="*/ 1817774 h 6180220"/>
                <a:gd name="connsiteX60" fmla="*/ 1295506 w 4895956"/>
                <a:gd name="connsiteY60" fmla="*/ 1620924 h 6180220"/>
                <a:gd name="connsiteX61" fmla="*/ 1143106 w 4895956"/>
                <a:gd name="connsiteY61" fmla="*/ 1608224 h 6180220"/>
                <a:gd name="connsiteX62" fmla="*/ 1187556 w 4895956"/>
                <a:gd name="connsiteY62" fmla="*/ 1487574 h 6180220"/>
                <a:gd name="connsiteX63" fmla="*/ 1041506 w 4895956"/>
                <a:gd name="connsiteY63" fmla="*/ 1405024 h 6180220"/>
                <a:gd name="connsiteX64" fmla="*/ 965306 w 4895956"/>
                <a:gd name="connsiteY64" fmla="*/ 1436774 h 6180220"/>
                <a:gd name="connsiteX65" fmla="*/ 851006 w 4895956"/>
                <a:gd name="connsiteY65" fmla="*/ 1512974 h 6180220"/>
                <a:gd name="connsiteX66" fmla="*/ 806556 w 4895956"/>
                <a:gd name="connsiteY66" fmla="*/ 1697124 h 6180220"/>
                <a:gd name="connsiteX67" fmla="*/ 819256 w 4895956"/>
                <a:gd name="connsiteY67" fmla="*/ 1779674 h 6180220"/>
                <a:gd name="connsiteX68" fmla="*/ 666856 w 4895956"/>
                <a:gd name="connsiteY68" fmla="*/ 1919374 h 6180220"/>
                <a:gd name="connsiteX69" fmla="*/ 520806 w 4895956"/>
                <a:gd name="connsiteY69" fmla="*/ 2122574 h 6180220"/>
                <a:gd name="connsiteX70" fmla="*/ 520806 w 4895956"/>
                <a:gd name="connsiteY70" fmla="*/ 2338474 h 6180220"/>
                <a:gd name="connsiteX71" fmla="*/ 743056 w 4895956"/>
                <a:gd name="connsiteY71" fmla="*/ 2528974 h 6180220"/>
                <a:gd name="connsiteX72" fmla="*/ 895456 w 4895956"/>
                <a:gd name="connsiteY72" fmla="*/ 2509924 h 6180220"/>
                <a:gd name="connsiteX73" fmla="*/ 946256 w 4895956"/>
                <a:gd name="connsiteY73" fmla="*/ 2655974 h 6180220"/>
                <a:gd name="connsiteX74" fmla="*/ 1022456 w 4895956"/>
                <a:gd name="connsiteY74" fmla="*/ 2833774 h 6180220"/>
                <a:gd name="connsiteX75" fmla="*/ 1174856 w 4895956"/>
                <a:gd name="connsiteY75" fmla="*/ 2967124 h 6180220"/>
                <a:gd name="connsiteX76" fmla="*/ 1251056 w 4895956"/>
                <a:gd name="connsiteY76" fmla="*/ 3202074 h 6180220"/>
                <a:gd name="connsiteX77" fmla="*/ 984356 w 4895956"/>
                <a:gd name="connsiteY77" fmla="*/ 3170324 h 6180220"/>
                <a:gd name="connsiteX78" fmla="*/ 647806 w 4895956"/>
                <a:gd name="connsiteY78" fmla="*/ 3176674 h 6180220"/>
                <a:gd name="connsiteX79" fmla="*/ 628756 w 4895956"/>
                <a:gd name="connsiteY79" fmla="*/ 3392574 h 6180220"/>
                <a:gd name="connsiteX80" fmla="*/ 609706 w 4895956"/>
                <a:gd name="connsiteY80" fmla="*/ 3652924 h 6180220"/>
                <a:gd name="connsiteX81" fmla="*/ 622406 w 4895956"/>
                <a:gd name="connsiteY81" fmla="*/ 3856124 h 6180220"/>
                <a:gd name="connsiteX82" fmla="*/ 679556 w 4895956"/>
                <a:gd name="connsiteY82" fmla="*/ 3894224 h 6180220"/>
                <a:gd name="connsiteX83" fmla="*/ 812906 w 4895956"/>
                <a:gd name="connsiteY83" fmla="*/ 4008524 h 6180220"/>
                <a:gd name="connsiteX84" fmla="*/ 841416 w 4895956"/>
                <a:gd name="connsiteY84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1981306 w 4895956"/>
                <a:gd name="connsiteY53" fmla="*/ 1678074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89156 w 4895956"/>
                <a:gd name="connsiteY57" fmla="*/ 1919374 h 6180220"/>
                <a:gd name="connsiteX58" fmla="*/ 1200256 w 4895956"/>
                <a:gd name="connsiteY58" fmla="*/ 1817774 h 6180220"/>
                <a:gd name="connsiteX59" fmla="*/ 1295506 w 4895956"/>
                <a:gd name="connsiteY59" fmla="*/ 1620924 h 6180220"/>
                <a:gd name="connsiteX60" fmla="*/ 1143106 w 4895956"/>
                <a:gd name="connsiteY60" fmla="*/ 1608224 h 6180220"/>
                <a:gd name="connsiteX61" fmla="*/ 1187556 w 4895956"/>
                <a:gd name="connsiteY61" fmla="*/ 1487574 h 6180220"/>
                <a:gd name="connsiteX62" fmla="*/ 1041506 w 4895956"/>
                <a:gd name="connsiteY62" fmla="*/ 1405024 h 6180220"/>
                <a:gd name="connsiteX63" fmla="*/ 965306 w 4895956"/>
                <a:gd name="connsiteY63" fmla="*/ 1436774 h 6180220"/>
                <a:gd name="connsiteX64" fmla="*/ 851006 w 4895956"/>
                <a:gd name="connsiteY64" fmla="*/ 1512974 h 6180220"/>
                <a:gd name="connsiteX65" fmla="*/ 806556 w 4895956"/>
                <a:gd name="connsiteY65" fmla="*/ 1697124 h 6180220"/>
                <a:gd name="connsiteX66" fmla="*/ 819256 w 4895956"/>
                <a:gd name="connsiteY66" fmla="*/ 1779674 h 6180220"/>
                <a:gd name="connsiteX67" fmla="*/ 666856 w 4895956"/>
                <a:gd name="connsiteY67" fmla="*/ 1919374 h 6180220"/>
                <a:gd name="connsiteX68" fmla="*/ 520806 w 4895956"/>
                <a:gd name="connsiteY68" fmla="*/ 2122574 h 6180220"/>
                <a:gd name="connsiteX69" fmla="*/ 520806 w 4895956"/>
                <a:gd name="connsiteY69" fmla="*/ 2338474 h 6180220"/>
                <a:gd name="connsiteX70" fmla="*/ 743056 w 4895956"/>
                <a:gd name="connsiteY70" fmla="*/ 2528974 h 6180220"/>
                <a:gd name="connsiteX71" fmla="*/ 895456 w 4895956"/>
                <a:gd name="connsiteY71" fmla="*/ 2509924 h 6180220"/>
                <a:gd name="connsiteX72" fmla="*/ 946256 w 4895956"/>
                <a:gd name="connsiteY72" fmla="*/ 2655974 h 6180220"/>
                <a:gd name="connsiteX73" fmla="*/ 1022456 w 4895956"/>
                <a:gd name="connsiteY73" fmla="*/ 2833774 h 6180220"/>
                <a:gd name="connsiteX74" fmla="*/ 1174856 w 4895956"/>
                <a:gd name="connsiteY74" fmla="*/ 2967124 h 6180220"/>
                <a:gd name="connsiteX75" fmla="*/ 1251056 w 4895956"/>
                <a:gd name="connsiteY75" fmla="*/ 3202074 h 6180220"/>
                <a:gd name="connsiteX76" fmla="*/ 984356 w 4895956"/>
                <a:gd name="connsiteY76" fmla="*/ 3170324 h 6180220"/>
                <a:gd name="connsiteX77" fmla="*/ 647806 w 4895956"/>
                <a:gd name="connsiteY77" fmla="*/ 3176674 h 6180220"/>
                <a:gd name="connsiteX78" fmla="*/ 628756 w 4895956"/>
                <a:gd name="connsiteY78" fmla="*/ 3392574 h 6180220"/>
                <a:gd name="connsiteX79" fmla="*/ 609706 w 4895956"/>
                <a:gd name="connsiteY79" fmla="*/ 3652924 h 6180220"/>
                <a:gd name="connsiteX80" fmla="*/ 622406 w 4895956"/>
                <a:gd name="connsiteY80" fmla="*/ 3856124 h 6180220"/>
                <a:gd name="connsiteX81" fmla="*/ 679556 w 4895956"/>
                <a:gd name="connsiteY81" fmla="*/ 3894224 h 6180220"/>
                <a:gd name="connsiteX82" fmla="*/ 812906 w 4895956"/>
                <a:gd name="connsiteY82" fmla="*/ 4008524 h 6180220"/>
                <a:gd name="connsiteX83" fmla="*/ 841416 w 4895956"/>
                <a:gd name="connsiteY83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1981306 w 4895956"/>
                <a:gd name="connsiteY53" fmla="*/ 1678074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89186 w 4895956"/>
                <a:gd name="connsiteY57" fmla="*/ 1919608 h 6180220"/>
                <a:gd name="connsiteX58" fmla="*/ 1200256 w 4895956"/>
                <a:gd name="connsiteY58" fmla="*/ 1817774 h 6180220"/>
                <a:gd name="connsiteX59" fmla="*/ 1295506 w 4895956"/>
                <a:gd name="connsiteY59" fmla="*/ 1620924 h 6180220"/>
                <a:gd name="connsiteX60" fmla="*/ 1143106 w 4895956"/>
                <a:gd name="connsiteY60" fmla="*/ 1608224 h 6180220"/>
                <a:gd name="connsiteX61" fmla="*/ 1187556 w 4895956"/>
                <a:gd name="connsiteY61" fmla="*/ 1487574 h 6180220"/>
                <a:gd name="connsiteX62" fmla="*/ 1041506 w 4895956"/>
                <a:gd name="connsiteY62" fmla="*/ 1405024 h 6180220"/>
                <a:gd name="connsiteX63" fmla="*/ 965306 w 4895956"/>
                <a:gd name="connsiteY63" fmla="*/ 1436774 h 6180220"/>
                <a:gd name="connsiteX64" fmla="*/ 851006 w 4895956"/>
                <a:gd name="connsiteY64" fmla="*/ 1512974 h 6180220"/>
                <a:gd name="connsiteX65" fmla="*/ 806556 w 4895956"/>
                <a:gd name="connsiteY65" fmla="*/ 1697124 h 6180220"/>
                <a:gd name="connsiteX66" fmla="*/ 819256 w 4895956"/>
                <a:gd name="connsiteY66" fmla="*/ 1779674 h 6180220"/>
                <a:gd name="connsiteX67" fmla="*/ 666856 w 4895956"/>
                <a:gd name="connsiteY67" fmla="*/ 1919374 h 6180220"/>
                <a:gd name="connsiteX68" fmla="*/ 520806 w 4895956"/>
                <a:gd name="connsiteY68" fmla="*/ 2122574 h 6180220"/>
                <a:gd name="connsiteX69" fmla="*/ 520806 w 4895956"/>
                <a:gd name="connsiteY69" fmla="*/ 2338474 h 6180220"/>
                <a:gd name="connsiteX70" fmla="*/ 743056 w 4895956"/>
                <a:gd name="connsiteY70" fmla="*/ 2528974 h 6180220"/>
                <a:gd name="connsiteX71" fmla="*/ 895456 w 4895956"/>
                <a:gd name="connsiteY71" fmla="*/ 2509924 h 6180220"/>
                <a:gd name="connsiteX72" fmla="*/ 946256 w 4895956"/>
                <a:gd name="connsiteY72" fmla="*/ 2655974 h 6180220"/>
                <a:gd name="connsiteX73" fmla="*/ 1022456 w 4895956"/>
                <a:gd name="connsiteY73" fmla="*/ 2833774 h 6180220"/>
                <a:gd name="connsiteX74" fmla="*/ 1174856 w 4895956"/>
                <a:gd name="connsiteY74" fmla="*/ 2967124 h 6180220"/>
                <a:gd name="connsiteX75" fmla="*/ 1251056 w 4895956"/>
                <a:gd name="connsiteY75" fmla="*/ 3202074 h 6180220"/>
                <a:gd name="connsiteX76" fmla="*/ 984356 w 4895956"/>
                <a:gd name="connsiteY76" fmla="*/ 3170324 h 6180220"/>
                <a:gd name="connsiteX77" fmla="*/ 647806 w 4895956"/>
                <a:gd name="connsiteY77" fmla="*/ 3176674 h 6180220"/>
                <a:gd name="connsiteX78" fmla="*/ 628756 w 4895956"/>
                <a:gd name="connsiteY78" fmla="*/ 3392574 h 6180220"/>
                <a:gd name="connsiteX79" fmla="*/ 609706 w 4895956"/>
                <a:gd name="connsiteY79" fmla="*/ 3652924 h 6180220"/>
                <a:gd name="connsiteX80" fmla="*/ 622406 w 4895956"/>
                <a:gd name="connsiteY80" fmla="*/ 3856124 h 6180220"/>
                <a:gd name="connsiteX81" fmla="*/ 679556 w 4895956"/>
                <a:gd name="connsiteY81" fmla="*/ 3894224 h 6180220"/>
                <a:gd name="connsiteX82" fmla="*/ 812906 w 4895956"/>
                <a:gd name="connsiteY82" fmla="*/ 4008524 h 6180220"/>
                <a:gd name="connsiteX83" fmla="*/ 841416 w 4895956"/>
                <a:gd name="connsiteY83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1981306 w 4895956"/>
                <a:gd name="connsiteY53" fmla="*/ 1678074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00256 w 4895956"/>
                <a:gd name="connsiteY57" fmla="*/ 1817774 h 6180220"/>
                <a:gd name="connsiteX58" fmla="*/ 1295506 w 4895956"/>
                <a:gd name="connsiteY58" fmla="*/ 1620924 h 6180220"/>
                <a:gd name="connsiteX59" fmla="*/ 1143106 w 4895956"/>
                <a:gd name="connsiteY59" fmla="*/ 1608224 h 6180220"/>
                <a:gd name="connsiteX60" fmla="*/ 1187556 w 4895956"/>
                <a:gd name="connsiteY60" fmla="*/ 1487574 h 6180220"/>
                <a:gd name="connsiteX61" fmla="*/ 1041506 w 4895956"/>
                <a:gd name="connsiteY61" fmla="*/ 1405024 h 6180220"/>
                <a:gd name="connsiteX62" fmla="*/ 965306 w 4895956"/>
                <a:gd name="connsiteY62" fmla="*/ 1436774 h 6180220"/>
                <a:gd name="connsiteX63" fmla="*/ 851006 w 4895956"/>
                <a:gd name="connsiteY63" fmla="*/ 1512974 h 6180220"/>
                <a:gd name="connsiteX64" fmla="*/ 806556 w 4895956"/>
                <a:gd name="connsiteY64" fmla="*/ 1697124 h 6180220"/>
                <a:gd name="connsiteX65" fmla="*/ 819256 w 4895956"/>
                <a:gd name="connsiteY65" fmla="*/ 1779674 h 6180220"/>
                <a:gd name="connsiteX66" fmla="*/ 666856 w 4895956"/>
                <a:gd name="connsiteY66" fmla="*/ 1919374 h 6180220"/>
                <a:gd name="connsiteX67" fmla="*/ 520806 w 4895956"/>
                <a:gd name="connsiteY67" fmla="*/ 2122574 h 6180220"/>
                <a:gd name="connsiteX68" fmla="*/ 520806 w 4895956"/>
                <a:gd name="connsiteY68" fmla="*/ 2338474 h 6180220"/>
                <a:gd name="connsiteX69" fmla="*/ 743056 w 4895956"/>
                <a:gd name="connsiteY69" fmla="*/ 2528974 h 6180220"/>
                <a:gd name="connsiteX70" fmla="*/ 895456 w 4895956"/>
                <a:gd name="connsiteY70" fmla="*/ 2509924 h 6180220"/>
                <a:gd name="connsiteX71" fmla="*/ 946256 w 4895956"/>
                <a:gd name="connsiteY71" fmla="*/ 2655974 h 6180220"/>
                <a:gd name="connsiteX72" fmla="*/ 1022456 w 4895956"/>
                <a:gd name="connsiteY72" fmla="*/ 2833774 h 6180220"/>
                <a:gd name="connsiteX73" fmla="*/ 1174856 w 4895956"/>
                <a:gd name="connsiteY73" fmla="*/ 2967124 h 6180220"/>
                <a:gd name="connsiteX74" fmla="*/ 1251056 w 4895956"/>
                <a:gd name="connsiteY74" fmla="*/ 3202074 h 6180220"/>
                <a:gd name="connsiteX75" fmla="*/ 984356 w 4895956"/>
                <a:gd name="connsiteY75" fmla="*/ 3170324 h 6180220"/>
                <a:gd name="connsiteX76" fmla="*/ 647806 w 4895956"/>
                <a:gd name="connsiteY76" fmla="*/ 3176674 h 6180220"/>
                <a:gd name="connsiteX77" fmla="*/ 628756 w 4895956"/>
                <a:gd name="connsiteY77" fmla="*/ 3392574 h 6180220"/>
                <a:gd name="connsiteX78" fmla="*/ 609706 w 4895956"/>
                <a:gd name="connsiteY78" fmla="*/ 3652924 h 6180220"/>
                <a:gd name="connsiteX79" fmla="*/ 622406 w 4895956"/>
                <a:gd name="connsiteY79" fmla="*/ 3856124 h 6180220"/>
                <a:gd name="connsiteX80" fmla="*/ 679556 w 4895956"/>
                <a:gd name="connsiteY80" fmla="*/ 3894224 h 6180220"/>
                <a:gd name="connsiteX81" fmla="*/ 812906 w 4895956"/>
                <a:gd name="connsiteY81" fmla="*/ 4008524 h 6180220"/>
                <a:gd name="connsiteX82" fmla="*/ 841416 w 4895956"/>
                <a:gd name="connsiteY82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1981306 w 4895956"/>
                <a:gd name="connsiteY53" fmla="*/ 1678074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143106 w 4895956"/>
                <a:gd name="connsiteY58" fmla="*/ 1608224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06 w 4895956"/>
                <a:gd name="connsiteY66" fmla="*/ 2122574 h 6180220"/>
                <a:gd name="connsiteX67" fmla="*/ 520806 w 4895956"/>
                <a:gd name="connsiteY67" fmla="*/ 2338474 h 6180220"/>
                <a:gd name="connsiteX68" fmla="*/ 743056 w 4895956"/>
                <a:gd name="connsiteY68" fmla="*/ 2528974 h 6180220"/>
                <a:gd name="connsiteX69" fmla="*/ 895456 w 4895956"/>
                <a:gd name="connsiteY69" fmla="*/ 2509924 h 6180220"/>
                <a:gd name="connsiteX70" fmla="*/ 946256 w 4895956"/>
                <a:gd name="connsiteY70" fmla="*/ 2655974 h 6180220"/>
                <a:gd name="connsiteX71" fmla="*/ 1022456 w 4895956"/>
                <a:gd name="connsiteY71" fmla="*/ 2833774 h 6180220"/>
                <a:gd name="connsiteX72" fmla="*/ 1174856 w 4895956"/>
                <a:gd name="connsiteY72" fmla="*/ 2967124 h 6180220"/>
                <a:gd name="connsiteX73" fmla="*/ 1251056 w 4895956"/>
                <a:gd name="connsiteY73" fmla="*/ 3202074 h 6180220"/>
                <a:gd name="connsiteX74" fmla="*/ 984356 w 4895956"/>
                <a:gd name="connsiteY74" fmla="*/ 3170324 h 6180220"/>
                <a:gd name="connsiteX75" fmla="*/ 647806 w 4895956"/>
                <a:gd name="connsiteY75" fmla="*/ 3176674 h 6180220"/>
                <a:gd name="connsiteX76" fmla="*/ 628756 w 4895956"/>
                <a:gd name="connsiteY76" fmla="*/ 3392574 h 6180220"/>
                <a:gd name="connsiteX77" fmla="*/ 609706 w 4895956"/>
                <a:gd name="connsiteY77" fmla="*/ 3652924 h 6180220"/>
                <a:gd name="connsiteX78" fmla="*/ 622406 w 4895956"/>
                <a:gd name="connsiteY78" fmla="*/ 3856124 h 6180220"/>
                <a:gd name="connsiteX79" fmla="*/ 679556 w 4895956"/>
                <a:gd name="connsiteY79" fmla="*/ 3894224 h 6180220"/>
                <a:gd name="connsiteX80" fmla="*/ 812906 w 4895956"/>
                <a:gd name="connsiteY80" fmla="*/ 4008524 h 6180220"/>
                <a:gd name="connsiteX81" fmla="*/ 841416 w 4895956"/>
                <a:gd name="connsiteY81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1981306 w 4895956"/>
                <a:gd name="connsiteY53" fmla="*/ 1678074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143106 w 4895956"/>
                <a:gd name="connsiteY58" fmla="*/ 1608224 h 6180220"/>
                <a:gd name="connsiteX59" fmla="*/ 1160397 w 4895956"/>
                <a:gd name="connsiteY59" fmla="*/ 1582232 h 6180220"/>
                <a:gd name="connsiteX60" fmla="*/ 1187556 w 4895956"/>
                <a:gd name="connsiteY60" fmla="*/ 1487574 h 6180220"/>
                <a:gd name="connsiteX61" fmla="*/ 1041506 w 4895956"/>
                <a:gd name="connsiteY61" fmla="*/ 1405024 h 6180220"/>
                <a:gd name="connsiteX62" fmla="*/ 965306 w 4895956"/>
                <a:gd name="connsiteY62" fmla="*/ 1436774 h 6180220"/>
                <a:gd name="connsiteX63" fmla="*/ 851006 w 4895956"/>
                <a:gd name="connsiteY63" fmla="*/ 1512974 h 6180220"/>
                <a:gd name="connsiteX64" fmla="*/ 806556 w 4895956"/>
                <a:gd name="connsiteY64" fmla="*/ 1697124 h 6180220"/>
                <a:gd name="connsiteX65" fmla="*/ 819256 w 4895956"/>
                <a:gd name="connsiteY65" fmla="*/ 1779674 h 6180220"/>
                <a:gd name="connsiteX66" fmla="*/ 666856 w 4895956"/>
                <a:gd name="connsiteY66" fmla="*/ 1919374 h 6180220"/>
                <a:gd name="connsiteX67" fmla="*/ 520806 w 4895956"/>
                <a:gd name="connsiteY67" fmla="*/ 2122574 h 6180220"/>
                <a:gd name="connsiteX68" fmla="*/ 520806 w 4895956"/>
                <a:gd name="connsiteY68" fmla="*/ 2338474 h 6180220"/>
                <a:gd name="connsiteX69" fmla="*/ 743056 w 4895956"/>
                <a:gd name="connsiteY69" fmla="*/ 2528974 h 6180220"/>
                <a:gd name="connsiteX70" fmla="*/ 895456 w 4895956"/>
                <a:gd name="connsiteY70" fmla="*/ 2509924 h 6180220"/>
                <a:gd name="connsiteX71" fmla="*/ 946256 w 4895956"/>
                <a:gd name="connsiteY71" fmla="*/ 2655974 h 6180220"/>
                <a:gd name="connsiteX72" fmla="*/ 1022456 w 4895956"/>
                <a:gd name="connsiteY72" fmla="*/ 2833774 h 6180220"/>
                <a:gd name="connsiteX73" fmla="*/ 1174856 w 4895956"/>
                <a:gd name="connsiteY73" fmla="*/ 2967124 h 6180220"/>
                <a:gd name="connsiteX74" fmla="*/ 1251056 w 4895956"/>
                <a:gd name="connsiteY74" fmla="*/ 3202074 h 6180220"/>
                <a:gd name="connsiteX75" fmla="*/ 984356 w 4895956"/>
                <a:gd name="connsiteY75" fmla="*/ 3170324 h 6180220"/>
                <a:gd name="connsiteX76" fmla="*/ 647806 w 4895956"/>
                <a:gd name="connsiteY76" fmla="*/ 3176674 h 6180220"/>
                <a:gd name="connsiteX77" fmla="*/ 628756 w 4895956"/>
                <a:gd name="connsiteY77" fmla="*/ 3392574 h 6180220"/>
                <a:gd name="connsiteX78" fmla="*/ 609706 w 4895956"/>
                <a:gd name="connsiteY78" fmla="*/ 3652924 h 6180220"/>
                <a:gd name="connsiteX79" fmla="*/ 622406 w 4895956"/>
                <a:gd name="connsiteY79" fmla="*/ 3856124 h 6180220"/>
                <a:gd name="connsiteX80" fmla="*/ 679556 w 4895956"/>
                <a:gd name="connsiteY80" fmla="*/ 3894224 h 6180220"/>
                <a:gd name="connsiteX81" fmla="*/ 812906 w 4895956"/>
                <a:gd name="connsiteY81" fmla="*/ 4008524 h 6180220"/>
                <a:gd name="connsiteX82" fmla="*/ 841416 w 4895956"/>
                <a:gd name="connsiteY82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1981306 w 4895956"/>
                <a:gd name="connsiteY53" fmla="*/ 1678074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143106 w 4895956"/>
                <a:gd name="connsiteY58" fmla="*/ 1608224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06 w 4895956"/>
                <a:gd name="connsiteY66" fmla="*/ 2122574 h 6180220"/>
                <a:gd name="connsiteX67" fmla="*/ 520806 w 4895956"/>
                <a:gd name="connsiteY67" fmla="*/ 2338474 h 6180220"/>
                <a:gd name="connsiteX68" fmla="*/ 743056 w 4895956"/>
                <a:gd name="connsiteY68" fmla="*/ 2528974 h 6180220"/>
                <a:gd name="connsiteX69" fmla="*/ 895456 w 4895956"/>
                <a:gd name="connsiteY69" fmla="*/ 2509924 h 6180220"/>
                <a:gd name="connsiteX70" fmla="*/ 946256 w 4895956"/>
                <a:gd name="connsiteY70" fmla="*/ 2655974 h 6180220"/>
                <a:gd name="connsiteX71" fmla="*/ 1022456 w 4895956"/>
                <a:gd name="connsiteY71" fmla="*/ 2833774 h 6180220"/>
                <a:gd name="connsiteX72" fmla="*/ 1174856 w 4895956"/>
                <a:gd name="connsiteY72" fmla="*/ 2967124 h 6180220"/>
                <a:gd name="connsiteX73" fmla="*/ 1251056 w 4895956"/>
                <a:gd name="connsiteY73" fmla="*/ 3202074 h 6180220"/>
                <a:gd name="connsiteX74" fmla="*/ 984356 w 4895956"/>
                <a:gd name="connsiteY74" fmla="*/ 3170324 h 6180220"/>
                <a:gd name="connsiteX75" fmla="*/ 647806 w 4895956"/>
                <a:gd name="connsiteY75" fmla="*/ 3176674 h 6180220"/>
                <a:gd name="connsiteX76" fmla="*/ 628756 w 4895956"/>
                <a:gd name="connsiteY76" fmla="*/ 3392574 h 6180220"/>
                <a:gd name="connsiteX77" fmla="*/ 609706 w 4895956"/>
                <a:gd name="connsiteY77" fmla="*/ 3652924 h 6180220"/>
                <a:gd name="connsiteX78" fmla="*/ 622406 w 4895956"/>
                <a:gd name="connsiteY78" fmla="*/ 3856124 h 6180220"/>
                <a:gd name="connsiteX79" fmla="*/ 679556 w 4895956"/>
                <a:gd name="connsiteY79" fmla="*/ 3894224 h 6180220"/>
                <a:gd name="connsiteX80" fmla="*/ 812906 w 4895956"/>
                <a:gd name="connsiteY80" fmla="*/ 4008524 h 6180220"/>
                <a:gd name="connsiteX81" fmla="*/ 841416 w 4895956"/>
                <a:gd name="connsiteY81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1981306 w 4895956"/>
                <a:gd name="connsiteY53" fmla="*/ 1678074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06 w 4895956"/>
                <a:gd name="connsiteY66" fmla="*/ 2122574 h 6180220"/>
                <a:gd name="connsiteX67" fmla="*/ 520806 w 4895956"/>
                <a:gd name="connsiteY67" fmla="*/ 2338474 h 6180220"/>
                <a:gd name="connsiteX68" fmla="*/ 743056 w 4895956"/>
                <a:gd name="connsiteY68" fmla="*/ 2528974 h 6180220"/>
                <a:gd name="connsiteX69" fmla="*/ 895456 w 4895956"/>
                <a:gd name="connsiteY69" fmla="*/ 2509924 h 6180220"/>
                <a:gd name="connsiteX70" fmla="*/ 946256 w 4895956"/>
                <a:gd name="connsiteY70" fmla="*/ 2655974 h 6180220"/>
                <a:gd name="connsiteX71" fmla="*/ 1022456 w 4895956"/>
                <a:gd name="connsiteY71" fmla="*/ 2833774 h 6180220"/>
                <a:gd name="connsiteX72" fmla="*/ 1174856 w 4895956"/>
                <a:gd name="connsiteY72" fmla="*/ 2967124 h 6180220"/>
                <a:gd name="connsiteX73" fmla="*/ 1251056 w 4895956"/>
                <a:gd name="connsiteY73" fmla="*/ 3202074 h 6180220"/>
                <a:gd name="connsiteX74" fmla="*/ 984356 w 4895956"/>
                <a:gd name="connsiteY74" fmla="*/ 3170324 h 6180220"/>
                <a:gd name="connsiteX75" fmla="*/ 647806 w 4895956"/>
                <a:gd name="connsiteY75" fmla="*/ 3176674 h 6180220"/>
                <a:gd name="connsiteX76" fmla="*/ 628756 w 4895956"/>
                <a:gd name="connsiteY76" fmla="*/ 3392574 h 6180220"/>
                <a:gd name="connsiteX77" fmla="*/ 609706 w 4895956"/>
                <a:gd name="connsiteY77" fmla="*/ 3652924 h 6180220"/>
                <a:gd name="connsiteX78" fmla="*/ 622406 w 4895956"/>
                <a:gd name="connsiteY78" fmla="*/ 3856124 h 6180220"/>
                <a:gd name="connsiteX79" fmla="*/ 679556 w 4895956"/>
                <a:gd name="connsiteY79" fmla="*/ 3894224 h 6180220"/>
                <a:gd name="connsiteX80" fmla="*/ 812906 w 4895956"/>
                <a:gd name="connsiteY80" fmla="*/ 4008524 h 6180220"/>
                <a:gd name="connsiteX81" fmla="*/ 841416 w 4895956"/>
                <a:gd name="connsiteY81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2010849 w 4895956"/>
                <a:gd name="connsiteY53" fmla="*/ 1754136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06 w 4895956"/>
                <a:gd name="connsiteY66" fmla="*/ 2122574 h 6180220"/>
                <a:gd name="connsiteX67" fmla="*/ 520806 w 4895956"/>
                <a:gd name="connsiteY67" fmla="*/ 2338474 h 6180220"/>
                <a:gd name="connsiteX68" fmla="*/ 743056 w 4895956"/>
                <a:gd name="connsiteY68" fmla="*/ 2528974 h 6180220"/>
                <a:gd name="connsiteX69" fmla="*/ 895456 w 4895956"/>
                <a:gd name="connsiteY69" fmla="*/ 2509924 h 6180220"/>
                <a:gd name="connsiteX70" fmla="*/ 946256 w 4895956"/>
                <a:gd name="connsiteY70" fmla="*/ 2655974 h 6180220"/>
                <a:gd name="connsiteX71" fmla="*/ 1022456 w 4895956"/>
                <a:gd name="connsiteY71" fmla="*/ 2833774 h 6180220"/>
                <a:gd name="connsiteX72" fmla="*/ 1174856 w 4895956"/>
                <a:gd name="connsiteY72" fmla="*/ 2967124 h 6180220"/>
                <a:gd name="connsiteX73" fmla="*/ 1251056 w 4895956"/>
                <a:gd name="connsiteY73" fmla="*/ 3202074 h 6180220"/>
                <a:gd name="connsiteX74" fmla="*/ 984356 w 4895956"/>
                <a:gd name="connsiteY74" fmla="*/ 3170324 h 6180220"/>
                <a:gd name="connsiteX75" fmla="*/ 647806 w 4895956"/>
                <a:gd name="connsiteY75" fmla="*/ 3176674 h 6180220"/>
                <a:gd name="connsiteX76" fmla="*/ 628756 w 4895956"/>
                <a:gd name="connsiteY76" fmla="*/ 3392574 h 6180220"/>
                <a:gd name="connsiteX77" fmla="*/ 609706 w 4895956"/>
                <a:gd name="connsiteY77" fmla="*/ 3652924 h 6180220"/>
                <a:gd name="connsiteX78" fmla="*/ 622406 w 4895956"/>
                <a:gd name="connsiteY78" fmla="*/ 3856124 h 6180220"/>
                <a:gd name="connsiteX79" fmla="*/ 679556 w 4895956"/>
                <a:gd name="connsiteY79" fmla="*/ 3894224 h 6180220"/>
                <a:gd name="connsiteX80" fmla="*/ 812906 w 4895956"/>
                <a:gd name="connsiteY80" fmla="*/ 4008524 h 6180220"/>
                <a:gd name="connsiteX81" fmla="*/ 841416 w 4895956"/>
                <a:gd name="connsiteY81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2010849 w 4895956"/>
                <a:gd name="connsiteY53" fmla="*/ 1754136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18 w 4895956"/>
                <a:gd name="connsiteY66" fmla="*/ 2122832 h 6180220"/>
                <a:gd name="connsiteX67" fmla="*/ 520806 w 4895956"/>
                <a:gd name="connsiteY67" fmla="*/ 2338474 h 6180220"/>
                <a:gd name="connsiteX68" fmla="*/ 743056 w 4895956"/>
                <a:gd name="connsiteY68" fmla="*/ 2528974 h 6180220"/>
                <a:gd name="connsiteX69" fmla="*/ 895456 w 4895956"/>
                <a:gd name="connsiteY69" fmla="*/ 2509924 h 6180220"/>
                <a:gd name="connsiteX70" fmla="*/ 946256 w 4895956"/>
                <a:gd name="connsiteY70" fmla="*/ 2655974 h 6180220"/>
                <a:gd name="connsiteX71" fmla="*/ 1022456 w 4895956"/>
                <a:gd name="connsiteY71" fmla="*/ 2833774 h 6180220"/>
                <a:gd name="connsiteX72" fmla="*/ 1174856 w 4895956"/>
                <a:gd name="connsiteY72" fmla="*/ 2967124 h 6180220"/>
                <a:gd name="connsiteX73" fmla="*/ 1251056 w 4895956"/>
                <a:gd name="connsiteY73" fmla="*/ 3202074 h 6180220"/>
                <a:gd name="connsiteX74" fmla="*/ 984356 w 4895956"/>
                <a:gd name="connsiteY74" fmla="*/ 3170324 h 6180220"/>
                <a:gd name="connsiteX75" fmla="*/ 647806 w 4895956"/>
                <a:gd name="connsiteY75" fmla="*/ 3176674 h 6180220"/>
                <a:gd name="connsiteX76" fmla="*/ 628756 w 4895956"/>
                <a:gd name="connsiteY76" fmla="*/ 3392574 h 6180220"/>
                <a:gd name="connsiteX77" fmla="*/ 609706 w 4895956"/>
                <a:gd name="connsiteY77" fmla="*/ 3652924 h 6180220"/>
                <a:gd name="connsiteX78" fmla="*/ 622406 w 4895956"/>
                <a:gd name="connsiteY78" fmla="*/ 3856124 h 6180220"/>
                <a:gd name="connsiteX79" fmla="*/ 679556 w 4895956"/>
                <a:gd name="connsiteY79" fmla="*/ 3894224 h 6180220"/>
                <a:gd name="connsiteX80" fmla="*/ 812906 w 4895956"/>
                <a:gd name="connsiteY80" fmla="*/ 4008524 h 6180220"/>
                <a:gd name="connsiteX81" fmla="*/ 841416 w 4895956"/>
                <a:gd name="connsiteY81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2010849 w 4895956"/>
                <a:gd name="connsiteY53" fmla="*/ 1754136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18 w 4895956"/>
                <a:gd name="connsiteY66" fmla="*/ 2122832 h 6180220"/>
                <a:gd name="connsiteX67" fmla="*/ 520806 w 4895956"/>
                <a:gd name="connsiteY67" fmla="*/ 2338474 h 6180220"/>
                <a:gd name="connsiteX68" fmla="*/ 743056 w 4895956"/>
                <a:gd name="connsiteY68" fmla="*/ 2528974 h 6180220"/>
                <a:gd name="connsiteX69" fmla="*/ 895477 w 4895956"/>
                <a:gd name="connsiteY69" fmla="*/ 2510229 h 6180220"/>
                <a:gd name="connsiteX70" fmla="*/ 946256 w 4895956"/>
                <a:gd name="connsiteY70" fmla="*/ 2655974 h 6180220"/>
                <a:gd name="connsiteX71" fmla="*/ 1022456 w 4895956"/>
                <a:gd name="connsiteY71" fmla="*/ 2833774 h 6180220"/>
                <a:gd name="connsiteX72" fmla="*/ 1174856 w 4895956"/>
                <a:gd name="connsiteY72" fmla="*/ 2967124 h 6180220"/>
                <a:gd name="connsiteX73" fmla="*/ 1251056 w 4895956"/>
                <a:gd name="connsiteY73" fmla="*/ 3202074 h 6180220"/>
                <a:gd name="connsiteX74" fmla="*/ 984356 w 4895956"/>
                <a:gd name="connsiteY74" fmla="*/ 3170324 h 6180220"/>
                <a:gd name="connsiteX75" fmla="*/ 647806 w 4895956"/>
                <a:gd name="connsiteY75" fmla="*/ 3176674 h 6180220"/>
                <a:gd name="connsiteX76" fmla="*/ 628756 w 4895956"/>
                <a:gd name="connsiteY76" fmla="*/ 3392574 h 6180220"/>
                <a:gd name="connsiteX77" fmla="*/ 609706 w 4895956"/>
                <a:gd name="connsiteY77" fmla="*/ 3652924 h 6180220"/>
                <a:gd name="connsiteX78" fmla="*/ 622406 w 4895956"/>
                <a:gd name="connsiteY78" fmla="*/ 3856124 h 6180220"/>
                <a:gd name="connsiteX79" fmla="*/ 679556 w 4895956"/>
                <a:gd name="connsiteY79" fmla="*/ 3894224 h 6180220"/>
                <a:gd name="connsiteX80" fmla="*/ 812906 w 4895956"/>
                <a:gd name="connsiteY80" fmla="*/ 4008524 h 6180220"/>
                <a:gd name="connsiteX81" fmla="*/ 841416 w 4895956"/>
                <a:gd name="connsiteY81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2010849 w 4895956"/>
                <a:gd name="connsiteY53" fmla="*/ 1754136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18 w 4895956"/>
                <a:gd name="connsiteY66" fmla="*/ 2122832 h 6180220"/>
                <a:gd name="connsiteX67" fmla="*/ 520806 w 4895956"/>
                <a:gd name="connsiteY67" fmla="*/ 2338474 h 6180220"/>
                <a:gd name="connsiteX68" fmla="*/ 743056 w 4895956"/>
                <a:gd name="connsiteY68" fmla="*/ 2528974 h 6180220"/>
                <a:gd name="connsiteX69" fmla="*/ 946256 w 4895956"/>
                <a:gd name="connsiteY69" fmla="*/ 2655974 h 6180220"/>
                <a:gd name="connsiteX70" fmla="*/ 1022456 w 4895956"/>
                <a:gd name="connsiteY70" fmla="*/ 2833774 h 6180220"/>
                <a:gd name="connsiteX71" fmla="*/ 1174856 w 4895956"/>
                <a:gd name="connsiteY71" fmla="*/ 2967124 h 6180220"/>
                <a:gd name="connsiteX72" fmla="*/ 1251056 w 4895956"/>
                <a:gd name="connsiteY72" fmla="*/ 3202074 h 6180220"/>
                <a:gd name="connsiteX73" fmla="*/ 984356 w 4895956"/>
                <a:gd name="connsiteY73" fmla="*/ 3170324 h 6180220"/>
                <a:gd name="connsiteX74" fmla="*/ 647806 w 4895956"/>
                <a:gd name="connsiteY74" fmla="*/ 3176674 h 6180220"/>
                <a:gd name="connsiteX75" fmla="*/ 628756 w 4895956"/>
                <a:gd name="connsiteY75" fmla="*/ 3392574 h 6180220"/>
                <a:gd name="connsiteX76" fmla="*/ 609706 w 4895956"/>
                <a:gd name="connsiteY76" fmla="*/ 3652924 h 6180220"/>
                <a:gd name="connsiteX77" fmla="*/ 622406 w 4895956"/>
                <a:gd name="connsiteY77" fmla="*/ 3856124 h 6180220"/>
                <a:gd name="connsiteX78" fmla="*/ 679556 w 4895956"/>
                <a:gd name="connsiteY78" fmla="*/ 3894224 h 6180220"/>
                <a:gd name="connsiteX79" fmla="*/ 812906 w 4895956"/>
                <a:gd name="connsiteY79" fmla="*/ 4008524 h 6180220"/>
                <a:gd name="connsiteX80" fmla="*/ 841416 w 4895956"/>
                <a:gd name="connsiteY80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2010849 w 4895956"/>
                <a:gd name="connsiteY53" fmla="*/ 1754136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18 w 4895956"/>
                <a:gd name="connsiteY66" fmla="*/ 2122832 h 6180220"/>
                <a:gd name="connsiteX67" fmla="*/ 520806 w 4895956"/>
                <a:gd name="connsiteY67" fmla="*/ 2338474 h 6180220"/>
                <a:gd name="connsiteX68" fmla="*/ 743056 w 4895956"/>
                <a:gd name="connsiteY68" fmla="*/ 2528974 h 6180220"/>
                <a:gd name="connsiteX69" fmla="*/ 946256 w 4895956"/>
                <a:gd name="connsiteY69" fmla="*/ 2655974 h 6180220"/>
                <a:gd name="connsiteX70" fmla="*/ 1022456 w 4895956"/>
                <a:gd name="connsiteY70" fmla="*/ 2833774 h 6180220"/>
                <a:gd name="connsiteX71" fmla="*/ 1174856 w 4895956"/>
                <a:gd name="connsiteY71" fmla="*/ 2967124 h 6180220"/>
                <a:gd name="connsiteX72" fmla="*/ 1251056 w 4895956"/>
                <a:gd name="connsiteY72" fmla="*/ 3202074 h 6180220"/>
                <a:gd name="connsiteX73" fmla="*/ 984356 w 4895956"/>
                <a:gd name="connsiteY73" fmla="*/ 3170324 h 6180220"/>
                <a:gd name="connsiteX74" fmla="*/ 647806 w 4895956"/>
                <a:gd name="connsiteY74" fmla="*/ 3176674 h 6180220"/>
                <a:gd name="connsiteX75" fmla="*/ 628756 w 4895956"/>
                <a:gd name="connsiteY75" fmla="*/ 3392574 h 6180220"/>
                <a:gd name="connsiteX76" fmla="*/ 609706 w 4895956"/>
                <a:gd name="connsiteY76" fmla="*/ 3652924 h 6180220"/>
                <a:gd name="connsiteX77" fmla="*/ 622406 w 4895956"/>
                <a:gd name="connsiteY77" fmla="*/ 3856124 h 6180220"/>
                <a:gd name="connsiteX78" fmla="*/ 679556 w 4895956"/>
                <a:gd name="connsiteY78" fmla="*/ 3894224 h 6180220"/>
                <a:gd name="connsiteX79" fmla="*/ 812906 w 4895956"/>
                <a:gd name="connsiteY79" fmla="*/ 4008524 h 6180220"/>
                <a:gd name="connsiteX80" fmla="*/ 841416 w 4895956"/>
                <a:gd name="connsiteY80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2010849 w 4895956"/>
                <a:gd name="connsiteY53" fmla="*/ 1754136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18 w 4895956"/>
                <a:gd name="connsiteY66" fmla="*/ 2122832 h 6180220"/>
                <a:gd name="connsiteX67" fmla="*/ 520806 w 4895956"/>
                <a:gd name="connsiteY67" fmla="*/ 2338474 h 6180220"/>
                <a:gd name="connsiteX68" fmla="*/ 743056 w 4895956"/>
                <a:gd name="connsiteY68" fmla="*/ 2528974 h 6180220"/>
                <a:gd name="connsiteX69" fmla="*/ 946256 w 4895956"/>
                <a:gd name="connsiteY69" fmla="*/ 2655974 h 6180220"/>
                <a:gd name="connsiteX70" fmla="*/ 1022456 w 4895956"/>
                <a:gd name="connsiteY70" fmla="*/ 2833774 h 6180220"/>
                <a:gd name="connsiteX71" fmla="*/ 1174856 w 4895956"/>
                <a:gd name="connsiteY71" fmla="*/ 2967124 h 6180220"/>
                <a:gd name="connsiteX72" fmla="*/ 1251056 w 4895956"/>
                <a:gd name="connsiteY72" fmla="*/ 3202074 h 6180220"/>
                <a:gd name="connsiteX73" fmla="*/ 984356 w 4895956"/>
                <a:gd name="connsiteY73" fmla="*/ 3170324 h 6180220"/>
                <a:gd name="connsiteX74" fmla="*/ 647806 w 4895956"/>
                <a:gd name="connsiteY74" fmla="*/ 3176674 h 6180220"/>
                <a:gd name="connsiteX75" fmla="*/ 628756 w 4895956"/>
                <a:gd name="connsiteY75" fmla="*/ 3392574 h 6180220"/>
                <a:gd name="connsiteX76" fmla="*/ 609706 w 4895956"/>
                <a:gd name="connsiteY76" fmla="*/ 3652924 h 6180220"/>
                <a:gd name="connsiteX77" fmla="*/ 622406 w 4895956"/>
                <a:gd name="connsiteY77" fmla="*/ 3856124 h 6180220"/>
                <a:gd name="connsiteX78" fmla="*/ 679556 w 4895956"/>
                <a:gd name="connsiteY78" fmla="*/ 3894224 h 6180220"/>
                <a:gd name="connsiteX79" fmla="*/ 812906 w 4895956"/>
                <a:gd name="connsiteY79" fmla="*/ 4008524 h 6180220"/>
                <a:gd name="connsiteX80" fmla="*/ 841416 w 4895956"/>
                <a:gd name="connsiteY80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2010849 w 4895956"/>
                <a:gd name="connsiteY53" fmla="*/ 1754136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18 w 4895956"/>
                <a:gd name="connsiteY66" fmla="*/ 2122832 h 6180220"/>
                <a:gd name="connsiteX67" fmla="*/ 520806 w 4895956"/>
                <a:gd name="connsiteY67" fmla="*/ 2338474 h 6180220"/>
                <a:gd name="connsiteX68" fmla="*/ 743056 w 4895956"/>
                <a:gd name="connsiteY68" fmla="*/ 2528974 h 6180220"/>
                <a:gd name="connsiteX69" fmla="*/ 946256 w 4895956"/>
                <a:gd name="connsiteY69" fmla="*/ 2655974 h 6180220"/>
                <a:gd name="connsiteX70" fmla="*/ 1022456 w 4895956"/>
                <a:gd name="connsiteY70" fmla="*/ 2833774 h 6180220"/>
                <a:gd name="connsiteX71" fmla="*/ 1174856 w 4895956"/>
                <a:gd name="connsiteY71" fmla="*/ 2967124 h 6180220"/>
                <a:gd name="connsiteX72" fmla="*/ 1251056 w 4895956"/>
                <a:gd name="connsiteY72" fmla="*/ 3202074 h 6180220"/>
                <a:gd name="connsiteX73" fmla="*/ 984356 w 4895956"/>
                <a:gd name="connsiteY73" fmla="*/ 3170324 h 6180220"/>
                <a:gd name="connsiteX74" fmla="*/ 647806 w 4895956"/>
                <a:gd name="connsiteY74" fmla="*/ 3176674 h 6180220"/>
                <a:gd name="connsiteX75" fmla="*/ 628756 w 4895956"/>
                <a:gd name="connsiteY75" fmla="*/ 3392574 h 6180220"/>
                <a:gd name="connsiteX76" fmla="*/ 609706 w 4895956"/>
                <a:gd name="connsiteY76" fmla="*/ 3652924 h 6180220"/>
                <a:gd name="connsiteX77" fmla="*/ 622406 w 4895956"/>
                <a:gd name="connsiteY77" fmla="*/ 3856124 h 6180220"/>
                <a:gd name="connsiteX78" fmla="*/ 679556 w 4895956"/>
                <a:gd name="connsiteY78" fmla="*/ 3894224 h 6180220"/>
                <a:gd name="connsiteX79" fmla="*/ 812906 w 4895956"/>
                <a:gd name="connsiteY79" fmla="*/ 4008524 h 6180220"/>
                <a:gd name="connsiteX80" fmla="*/ 841416 w 4895956"/>
                <a:gd name="connsiteY80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2010849 w 4895956"/>
                <a:gd name="connsiteY53" fmla="*/ 1754136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18 w 4895956"/>
                <a:gd name="connsiteY66" fmla="*/ 2122832 h 6180220"/>
                <a:gd name="connsiteX67" fmla="*/ 520806 w 4895956"/>
                <a:gd name="connsiteY67" fmla="*/ 2338474 h 6180220"/>
                <a:gd name="connsiteX68" fmla="*/ 713575 w 4895956"/>
                <a:gd name="connsiteY68" fmla="*/ 2573532 h 6180220"/>
                <a:gd name="connsiteX69" fmla="*/ 946256 w 4895956"/>
                <a:gd name="connsiteY69" fmla="*/ 2655974 h 6180220"/>
                <a:gd name="connsiteX70" fmla="*/ 1022456 w 4895956"/>
                <a:gd name="connsiteY70" fmla="*/ 2833774 h 6180220"/>
                <a:gd name="connsiteX71" fmla="*/ 1174856 w 4895956"/>
                <a:gd name="connsiteY71" fmla="*/ 2967124 h 6180220"/>
                <a:gd name="connsiteX72" fmla="*/ 1251056 w 4895956"/>
                <a:gd name="connsiteY72" fmla="*/ 3202074 h 6180220"/>
                <a:gd name="connsiteX73" fmla="*/ 984356 w 4895956"/>
                <a:gd name="connsiteY73" fmla="*/ 3170324 h 6180220"/>
                <a:gd name="connsiteX74" fmla="*/ 647806 w 4895956"/>
                <a:gd name="connsiteY74" fmla="*/ 3176674 h 6180220"/>
                <a:gd name="connsiteX75" fmla="*/ 628756 w 4895956"/>
                <a:gd name="connsiteY75" fmla="*/ 3392574 h 6180220"/>
                <a:gd name="connsiteX76" fmla="*/ 609706 w 4895956"/>
                <a:gd name="connsiteY76" fmla="*/ 3652924 h 6180220"/>
                <a:gd name="connsiteX77" fmla="*/ 622406 w 4895956"/>
                <a:gd name="connsiteY77" fmla="*/ 3856124 h 6180220"/>
                <a:gd name="connsiteX78" fmla="*/ 679556 w 4895956"/>
                <a:gd name="connsiteY78" fmla="*/ 3894224 h 6180220"/>
                <a:gd name="connsiteX79" fmla="*/ 812906 w 4895956"/>
                <a:gd name="connsiteY79" fmla="*/ 4008524 h 6180220"/>
                <a:gd name="connsiteX80" fmla="*/ 841416 w 4895956"/>
                <a:gd name="connsiteY80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2010849 w 4895956"/>
                <a:gd name="connsiteY53" fmla="*/ 1754136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18 w 4895956"/>
                <a:gd name="connsiteY66" fmla="*/ 2122832 h 6180220"/>
                <a:gd name="connsiteX67" fmla="*/ 520806 w 4895956"/>
                <a:gd name="connsiteY67" fmla="*/ 2338474 h 6180220"/>
                <a:gd name="connsiteX68" fmla="*/ 713575 w 4895956"/>
                <a:gd name="connsiteY68" fmla="*/ 2573532 h 6180220"/>
                <a:gd name="connsiteX69" fmla="*/ 946256 w 4895956"/>
                <a:gd name="connsiteY69" fmla="*/ 2655974 h 6180220"/>
                <a:gd name="connsiteX70" fmla="*/ 1022456 w 4895956"/>
                <a:gd name="connsiteY70" fmla="*/ 2833774 h 6180220"/>
                <a:gd name="connsiteX71" fmla="*/ 1174856 w 4895956"/>
                <a:gd name="connsiteY71" fmla="*/ 2967124 h 6180220"/>
                <a:gd name="connsiteX72" fmla="*/ 1251056 w 4895956"/>
                <a:gd name="connsiteY72" fmla="*/ 3202074 h 6180220"/>
                <a:gd name="connsiteX73" fmla="*/ 984356 w 4895956"/>
                <a:gd name="connsiteY73" fmla="*/ 3170324 h 6180220"/>
                <a:gd name="connsiteX74" fmla="*/ 647806 w 4895956"/>
                <a:gd name="connsiteY74" fmla="*/ 3176674 h 6180220"/>
                <a:gd name="connsiteX75" fmla="*/ 628756 w 4895956"/>
                <a:gd name="connsiteY75" fmla="*/ 3392574 h 6180220"/>
                <a:gd name="connsiteX76" fmla="*/ 609706 w 4895956"/>
                <a:gd name="connsiteY76" fmla="*/ 3652924 h 6180220"/>
                <a:gd name="connsiteX77" fmla="*/ 622406 w 4895956"/>
                <a:gd name="connsiteY77" fmla="*/ 3856124 h 6180220"/>
                <a:gd name="connsiteX78" fmla="*/ 679556 w 4895956"/>
                <a:gd name="connsiteY78" fmla="*/ 3894224 h 6180220"/>
                <a:gd name="connsiteX79" fmla="*/ 812906 w 4895956"/>
                <a:gd name="connsiteY79" fmla="*/ 4008524 h 6180220"/>
                <a:gd name="connsiteX80" fmla="*/ 841416 w 4895956"/>
                <a:gd name="connsiteY80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2010849 w 4895956"/>
                <a:gd name="connsiteY53" fmla="*/ 1754136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18 w 4895956"/>
                <a:gd name="connsiteY66" fmla="*/ 2122832 h 6180220"/>
                <a:gd name="connsiteX67" fmla="*/ 520806 w 4895956"/>
                <a:gd name="connsiteY67" fmla="*/ 2338474 h 6180220"/>
                <a:gd name="connsiteX68" fmla="*/ 713575 w 4895956"/>
                <a:gd name="connsiteY68" fmla="*/ 2573532 h 6180220"/>
                <a:gd name="connsiteX69" fmla="*/ 946256 w 4895956"/>
                <a:gd name="connsiteY69" fmla="*/ 2655974 h 6180220"/>
                <a:gd name="connsiteX70" fmla="*/ 1022456 w 4895956"/>
                <a:gd name="connsiteY70" fmla="*/ 2833774 h 6180220"/>
                <a:gd name="connsiteX71" fmla="*/ 1174856 w 4895956"/>
                <a:gd name="connsiteY71" fmla="*/ 2967124 h 6180220"/>
                <a:gd name="connsiteX72" fmla="*/ 1251056 w 4895956"/>
                <a:gd name="connsiteY72" fmla="*/ 3202074 h 6180220"/>
                <a:gd name="connsiteX73" fmla="*/ 984356 w 4895956"/>
                <a:gd name="connsiteY73" fmla="*/ 3170324 h 6180220"/>
                <a:gd name="connsiteX74" fmla="*/ 647806 w 4895956"/>
                <a:gd name="connsiteY74" fmla="*/ 3176674 h 6180220"/>
                <a:gd name="connsiteX75" fmla="*/ 628756 w 4895956"/>
                <a:gd name="connsiteY75" fmla="*/ 3392574 h 6180220"/>
                <a:gd name="connsiteX76" fmla="*/ 609706 w 4895956"/>
                <a:gd name="connsiteY76" fmla="*/ 3652924 h 6180220"/>
                <a:gd name="connsiteX77" fmla="*/ 622406 w 4895956"/>
                <a:gd name="connsiteY77" fmla="*/ 3856124 h 6180220"/>
                <a:gd name="connsiteX78" fmla="*/ 679556 w 4895956"/>
                <a:gd name="connsiteY78" fmla="*/ 3894224 h 6180220"/>
                <a:gd name="connsiteX79" fmla="*/ 812906 w 4895956"/>
                <a:gd name="connsiteY79" fmla="*/ 4008524 h 6180220"/>
                <a:gd name="connsiteX80" fmla="*/ 841416 w 4895956"/>
                <a:gd name="connsiteY80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2010849 w 4895956"/>
                <a:gd name="connsiteY53" fmla="*/ 1754136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18 w 4895956"/>
                <a:gd name="connsiteY66" fmla="*/ 2122832 h 6180220"/>
                <a:gd name="connsiteX67" fmla="*/ 520806 w 4895956"/>
                <a:gd name="connsiteY67" fmla="*/ 2338474 h 6180220"/>
                <a:gd name="connsiteX68" fmla="*/ 946256 w 4895956"/>
                <a:gd name="connsiteY68" fmla="*/ 2655974 h 6180220"/>
                <a:gd name="connsiteX69" fmla="*/ 1022456 w 4895956"/>
                <a:gd name="connsiteY69" fmla="*/ 2833774 h 6180220"/>
                <a:gd name="connsiteX70" fmla="*/ 1174856 w 4895956"/>
                <a:gd name="connsiteY70" fmla="*/ 2967124 h 6180220"/>
                <a:gd name="connsiteX71" fmla="*/ 1251056 w 4895956"/>
                <a:gd name="connsiteY71" fmla="*/ 3202074 h 6180220"/>
                <a:gd name="connsiteX72" fmla="*/ 984356 w 4895956"/>
                <a:gd name="connsiteY72" fmla="*/ 3170324 h 6180220"/>
                <a:gd name="connsiteX73" fmla="*/ 647806 w 4895956"/>
                <a:gd name="connsiteY73" fmla="*/ 3176674 h 6180220"/>
                <a:gd name="connsiteX74" fmla="*/ 628756 w 4895956"/>
                <a:gd name="connsiteY74" fmla="*/ 3392574 h 6180220"/>
                <a:gd name="connsiteX75" fmla="*/ 609706 w 4895956"/>
                <a:gd name="connsiteY75" fmla="*/ 3652924 h 6180220"/>
                <a:gd name="connsiteX76" fmla="*/ 622406 w 4895956"/>
                <a:gd name="connsiteY76" fmla="*/ 3856124 h 6180220"/>
                <a:gd name="connsiteX77" fmla="*/ 679556 w 4895956"/>
                <a:gd name="connsiteY77" fmla="*/ 3894224 h 6180220"/>
                <a:gd name="connsiteX78" fmla="*/ 812906 w 4895956"/>
                <a:gd name="connsiteY78" fmla="*/ 4008524 h 6180220"/>
                <a:gd name="connsiteX79" fmla="*/ 841416 w 4895956"/>
                <a:gd name="connsiteY79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2010849 w 4895956"/>
                <a:gd name="connsiteY53" fmla="*/ 1754136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18 w 4895956"/>
                <a:gd name="connsiteY66" fmla="*/ 2122832 h 6180220"/>
                <a:gd name="connsiteX67" fmla="*/ 663665 w 4895956"/>
                <a:gd name="connsiteY67" fmla="*/ 2553075 h 6180220"/>
                <a:gd name="connsiteX68" fmla="*/ 946256 w 4895956"/>
                <a:gd name="connsiteY68" fmla="*/ 2655974 h 6180220"/>
                <a:gd name="connsiteX69" fmla="*/ 1022456 w 4895956"/>
                <a:gd name="connsiteY69" fmla="*/ 2833774 h 6180220"/>
                <a:gd name="connsiteX70" fmla="*/ 1174856 w 4895956"/>
                <a:gd name="connsiteY70" fmla="*/ 2967124 h 6180220"/>
                <a:gd name="connsiteX71" fmla="*/ 1251056 w 4895956"/>
                <a:gd name="connsiteY71" fmla="*/ 3202074 h 6180220"/>
                <a:gd name="connsiteX72" fmla="*/ 984356 w 4895956"/>
                <a:gd name="connsiteY72" fmla="*/ 3170324 h 6180220"/>
                <a:gd name="connsiteX73" fmla="*/ 647806 w 4895956"/>
                <a:gd name="connsiteY73" fmla="*/ 3176674 h 6180220"/>
                <a:gd name="connsiteX74" fmla="*/ 628756 w 4895956"/>
                <a:gd name="connsiteY74" fmla="*/ 3392574 h 6180220"/>
                <a:gd name="connsiteX75" fmla="*/ 609706 w 4895956"/>
                <a:gd name="connsiteY75" fmla="*/ 3652924 h 6180220"/>
                <a:gd name="connsiteX76" fmla="*/ 622406 w 4895956"/>
                <a:gd name="connsiteY76" fmla="*/ 3856124 h 6180220"/>
                <a:gd name="connsiteX77" fmla="*/ 679556 w 4895956"/>
                <a:gd name="connsiteY77" fmla="*/ 3894224 h 6180220"/>
                <a:gd name="connsiteX78" fmla="*/ 812906 w 4895956"/>
                <a:gd name="connsiteY78" fmla="*/ 4008524 h 6180220"/>
                <a:gd name="connsiteX79" fmla="*/ 841416 w 4895956"/>
                <a:gd name="connsiteY79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19756 w 4895956"/>
                <a:gd name="connsiteY26" fmla="*/ 3964074 h 6180220"/>
                <a:gd name="connsiteX27" fmla="*/ 4895956 w 4895956"/>
                <a:gd name="connsiteY27" fmla="*/ 3748174 h 6180220"/>
                <a:gd name="connsiteX28" fmla="*/ 4702355 w 4895956"/>
                <a:gd name="connsiteY28" fmla="*/ 3574006 h 6180220"/>
                <a:gd name="connsiteX29" fmla="*/ 4186401 w 4895956"/>
                <a:gd name="connsiteY29" fmla="*/ 3304095 h 6180220"/>
                <a:gd name="connsiteX30" fmla="*/ 3814914 w 4895956"/>
                <a:gd name="connsiteY30" fmla="*/ 3205659 h 6180220"/>
                <a:gd name="connsiteX31" fmla="*/ 3626390 w 4895956"/>
                <a:gd name="connsiteY31" fmla="*/ 3016853 h 6180220"/>
                <a:gd name="connsiteX32" fmla="*/ 3285877 w 4895956"/>
                <a:gd name="connsiteY32" fmla="*/ 2786669 h 6180220"/>
                <a:gd name="connsiteX33" fmla="*/ 3130682 w 4895956"/>
                <a:gd name="connsiteY33" fmla="*/ 2680133 h 6180220"/>
                <a:gd name="connsiteX34" fmla="*/ 3264077 w 4895956"/>
                <a:gd name="connsiteY34" fmla="*/ 2448674 h 6180220"/>
                <a:gd name="connsiteX35" fmla="*/ 3230699 w 4895956"/>
                <a:gd name="connsiteY35" fmla="*/ 2299087 h 6180220"/>
                <a:gd name="connsiteX36" fmla="*/ 3248161 w 4895956"/>
                <a:gd name="connsiteY36" fmla="*/ 2138729 h 6180220"/>
                <a:gd name="connsiteX37" fmla="*/ 3356114 w 4895956"/>
                <a:gd name="connsiteY37" fmla="*/ 2072045 h 6180220"/>
                <a:gd name="connsiteX38" fmla="*/ 3472004 w 4895956"/>
                <a:gd name="connsiteY38" fmla="*/ 1871995 h 6180220"/>
                <a:gd name="connsiteX39" fmla="*/ 3551382 w 4895956"/>
                <a:gd name="connsiteY39" fmla="*/ 1783084 h 6180220"/>
                <a:gd name="connsiteX40" fmla="*/ 3611708 w 4895956"/>
                <a:gd name="connsiteY40" fmla="*/ 1662419 h 6180220"/>
                <a:gd name="connsiteX41" fmla="*/ 3530742 w 4895956"/>
                <a:gd name="connsiteY41" fmla="*/ 1565570 h 6180220"/>
                <a:gd name="connsiteX42" fmla="*/ 3567255 w 4895956"/>
                <a:gd name="connsiteY42" fmla="*/ 1387746 h 6180220"/>
                <a:gd name="connsiteX43" fmla="*/ 3824436 w 4895956"/>
                <a:gd name="connsiteY43" fmla="*/ 946364 h 6180220"/>
                <a:gd name="connsiteX44" fmla="*/ 3606941 w 4895956"/>
                <a:gd name="connsiteY44" fmla="*/ 589131 h 6180220"/>
                <a:gd name="connsiteX45" fmla="*/ 3679967 w 4895956"/>
                <a:gd name="connsiteY45" fmla="*/ 158864 h 6180220"/>
                <a:gd name="connsiteX46" fmla="*/ 3456414 w 4895956"/>
                <a:gd name="connsiteY46" fmla="*/ 0 h 6180220"/>
                <a:gd name="connsiteX47" fmla="*/ 3203267 w 4895956"/>
                <a:gd name="connsiteY47" fmla="*/ 133600 h 6180220"/>
                <a:gd name="connsiteX48" fmla="*/ 2863979 w 4895956"/>
                <a:gd name="connsiteY48" fmla="*/ 246557 h 6180220"/>
                <a:gd name="connsiteX49" fmla="*/ 2502493 w 4895956"/>
                <a:gd name="connsiteY49" fmla="*/ 581702 h 6180220"/>
                <a:gd name="connsiteX50" fmla="*/ 2223326 w 4895956"/>
                <a:gd name="connsiteY50" fmla="*/ 1020453 h 6180220"/>
                <a:gd name="connsiteX51" fmla="*/ 2260706 w 4895956"/>
                <a:gd name="connsiteY51" fmla="*/ 1366924 h 6180220"/>
                <a:gd name="connsiteX52" fmla="*/ 2209906 w 4895956"/>
                <a:gd name="connsiteY52" fmla="*/ 1570124 h 6180220"/>
                <a:gd name="connsiteX53" fmla="*/ 2010849 w 4895956"/>
                <a:gd name="connsiteY53" fmla="*/ 1754136 h 6180220"/>
                <a:gd name="connsiteX54" fmla="*/ 1809856 w 4895956"/>
                <a:gd name="connsiteY54" fmla="*/ 2122574 h 6180220"/>
                <a:gd name="connsiteX55" fmla="*/ 1651106 w 4895956"/>
                <a:gd name="connsiteY55" fmla="*/ 2313074 h 6180220"/>
                <a:gd name="connsiteX56" fmla="*/ 1530456 w 4895956"/>
                <a:gd name="connsiteY56" fmla="*/ 2236874 h 6180220"/>
                <a:gd name="connsiteX57" fmla="*/ 1295506 w 4895956"/>
                <a:gd name="connsiteY57" fmla="*/ 1620924 h 6180220"/>
                <a:gd name="connsiteX58" fmla="*/ 1285980 w 4895956"/>
                <a:gd name="connsiteY58" fmla="*/ 1608420 h 6180220"/>
                <a:gd name="connsiteX59" fmla="*/ 1187556 w 4895956"/>
                <a:gd name="connsiteY59" fmla="*/ 1487574 h 6180220"/>
                <a:gd name="connsiteX60" fmla="*/ 1041506 w 4895956"/>
                <a:gd name="connsiteY60" fmla="*/ 1405024 h 6180220"/>
                <a:gd name="connsiteX61" fmla="*/ 965306 w 4895956"/>
                <a:gd name="connsiteY61" fmla="*/ 1436774 h 6180220"/>
                <a:gd name="connsiteX62" fmla="*/ 851006 w 4895956"/>
                <a:gd name="connsiteY62" fmla="*/ 1512974 h 6180220"/>
                <a:gd name="connsiteX63" fmla="*/ 806556 w 4895956"/>
                <a:gd name="connsiteY63" fmla="*/ 1697124 h 6180220"/>
                <a:gd name="connsiteX64" fmla="*/ 819256 w 4895956"/>
                <a:gd name="connsiteY64" fmla="*/ 1779674 h 6180220"/>
                <a:gd name="connsiteX65" fmla="*/ 666856 w 4895956"/>
                <a:gd name="connsiteY65" fmla="*/ 1919374 h 6180220"/>
                <a:gd name="connsiteX66" fmla="*/ 520818 w 4895956"/>
                <a:gd name="connsiteY66" fmla="*/ 2122832 h 6180220"/>
                <a:gd name="connsiteX67" fmla="*/ 663665 w 4895956"/>
                <a:gd name="connsiteY67" fmla="*/ 2553075 h 6180220"/>
                <a:gd name="connsiteX68" fmla="*/ 946256 w 4895956"/>
                <a:gd name="connsiteY68" fmla="*/ 2655974 h 6180220"/>
                <a:gd name="connsiteX69" fmla="*/ 1022456 w 4895956"/>
                <a:gd name="connsiteY69" fmla="*/ 2833774 h 6180220"/>
                <a:gd name="connsiteX70" fmla="*/ 1174856 w 4895956"/>
                <a:gd name="connsiteY70" fmla="*/ 2967124 h 6180220"/>
                <a:gd name="connsiteX71" fmla="*/ 1251056 w 4895956"/>
                <a:gd name="connsiteY71" fmla="*/ 3202074 h 6180220"/>
                <a:gd name="connsiteX72" fmla="*/ 984356 w 4895956"/>
                <a:gd name="connsiteY72" fmla="*/ 3170324 h 6180220"/>
                <a:gd name="connsiteX73" fmla="*/ 647806 w 4895956"/>
                <a:gd name="connsiteY73" fmla="*/ 3176674 h 6180220"/>
                <a:gd name="connsiteX74" fmla="*/ 628756 w 4895956"/>
                <a:gd name="connsiteY74" fmla="*/ 3392574 h 6180220"/>
                <a:gd name="connsiteX75" fmla="*/ 609706 w 4895956"/>
                <a:gd name="connsiteY75" fmla="*/ 3652924 h 6180220"/>
                <a:gd name="connsiteX76" fmla="*/ 622406 w 4895956"/>
                <a:gd name="connsiteY76" fmla="*/ 3856124 h 6180220"/>
                <a:gd name="connsiteX77" fmla="*/ 679556 w 4895956"/>
                <a:gd name="connsiteY77" fmla="*/ 3894224 h 6180220"/>
                <a:gd name="connsiteX78" fmla="*/ 812906 w 4895956"/>
                <a:gd name="connsiteY78" fmla="*/ 4008524 h 6180220"/>
                <a:gd name="connsiteX79" fmla="*/ 841416 w 4895956"/>
                <a:gd name="connsiteY79" fmla="*/ 4118014 h 6180220"/>
                <a:gd name="connsiteX0" fmla="*/ 841416 w 4895956"/>
                <a:gd name="connsiteY0" fmla="*/ 4118014 h 6180220"/>
                <a:gd name="connsiteX1" fmla="*/ 469970 w 4895956"/>
                <a:gd name="connsiteY1" fmla="*/ 4476816 h 6180220"/>
                <a:gd name="connsiteX2" fmla="*/ 493750 w 4895956"/>
                <a:gd name="connsiteY2" fmla="*/ 4762544 h 6180220"/>
                <a:gd name="connsiteX3" fmla="*/ 198440 w 4895956"/>
                <a:gd name="connsiteY3" fmla="*/ 4953022 h 6180220"/>
                <a:gd name="connsiteX4" fmla="*/ 33338 w 4895956"/>
                <a:gd name="connsiteY4" fmla="*/ 5272112 h 6180220"/>
                <a:gd name="connsiteX5" fmla="*/ 0 w 4895956"/>
                <a:gd name="connsiteY5" fmla="*/ 5588004 h 6180220"/>
                <a:gd name="connsiteX6" fmla="*/ 39718 w 4895956"/>
                <a:gd name="connsiteY6" fmla="*/ 5988106 h 6180220"/>
                <a:gd name="connsiteX7" fmla="*/ 325470 w 4895956"/>
                <a:gd name="connsiteY7" fmla="*/ 6069046 h 6180220"/>
                <a:gd name="connsiteX8" fmla="*/ 361982 w 4895956"/>
                <a:gd name="connsiteY8" fmla="*/ 6135746 h 6180220"/>
                <a:gd name="connsiteX9" fmla="*/ 520764 w 4895956"/>
                <a:gd name="connsiteY9" fmla="*/ 6180220 h 6180220"/>
                <a:gd name="connsiteX10" fmla="*/ 946216 w 4895956"/>
                <a:gd name="connsiteY10" fmla="*/ 6111958 h 6180220"/>
                <a:gd name="connsiteX11" fmla="*/ 884302 w 4895956"/>
                <a:gd name="connsiteY11" fmla="*/ 5199138 h 6180220"/>
                <a:gd name="connsiteX12" fmla="*/ 1044638 w 4895956"/>
                <a:gd name="connsiteY12" fmla="*/ 5208660 h 6180220"/>
                <a:gd name="connsiteX13" fmla="*/ 1752638 w 4895956"/>
                <a:gd name="connsiteY13" fmla="*/ 5707138 h 6180220"/>
                <a:gd name="connsiteX14" fmla="*/ 2266849 w 4895956"/>
                <a:gd name="connsiteY14" fmla="*/ 5261972 h 6180220"/>
                <a:gd name="connsiteX15" fmla="*/ 2113034 w 4895956"/>
                <a:gd name="connsiteY15" fmla="*/ 4799080 h 6180220"/>
                <a:gd name="connsiteX16" fmla="*/ 2178772 w 4895956"/>
                <a:gd name="connsiteY16" fmla="*/ 4559270 h 6180220"/>
                <a:gd name="connsiteX17" fmla="*/ 2195633 w 4895956"/>
                <a:gd name="connsiteY17" fmla="*/ 4567861 h 6180220"/>
                <a:gd name="connsiteX18" fmla="*/ 2287709 w 4895956"/>
                <a:gd name="connsiteY18" fmla="*/ 4353567 h 6180220"/>
                <a:gd name="connsiteX19" fmla="*/ 3260798 w 4895956"/>
                <a:gd name="connsiteY19" fmla="*/ 4472052 h 6180220"/>
                <a:gd name="connsiteX20" fmla="*/ 3287147 w 4895956"/>
                <a:gd name="connsiteY20" fmla="*/ 5415774 h 6180220"/>
                <a:gd name="connsiteX21" fmla="*/ 4114878 w 4895956"/>
                <a:gd name="connsiteY21" fmla="*/ 5475360 h 6180220"/>
                <a:gd name="connsiteX22" fmla="*/ 4070699 w 4895956"/>
                <a:gd name="connsiteY22" fmla="*/ 4939654 h 6180220"/>
                <a:gd name="connsiteX23" fmla="*/ 4264687 w 4895956"/>
                <a:gd name="connsiteY23" fmla="*/ 4628455 h 6180220"/>
                <a:gd name="connsiteX24" fmla="*/ 4272267 w 4895956"/>
                <a:gd name="connsiteY24" fmla="*/ 4622458 h 6180220"/>
                <a:gd name="connsiteX25" fmla="*/ 4749816 w 4895956"/>
                <a:gd name="connsiteY25" fmla="*/ 3935474 h 6180220"/>
                <a:gd name="connsiteX26" fmla="*/ 4895956 w 4895956"/>
                <a:gd name="connsiteY26" fmla="*/ 3748174 h 6180220"/>
                <a:gd name="connsiteX27" fmla="*/ 4702355 w 4895956"/>
                <a:gd name="connsiteY27" fmla="*/ 3574006 h 6180220"/>
                <a:gd name="connsiteX28" fmla="*/ 4186401 w 4895956"/>
                <a:gd name="connsiteY28" fmla="*/ 3304095 h 6180220"/>
                <a:gd name="connsiteX29" fmla="*/ 3814914 w 4895956"/>
                <a:gd name="connsiteY29" fmla="*/ 3205659 h 6180220"/>
                <a:gd name="connsiteX30" fmla="*/ 3626390 w 4895956"/>
                <a:gd name="connsiteY30" fmla="*/ 3016853 h 6180220"/>
                <a:gd name="connsiteX31" fmla="*/ 3285877 w 4895956"/>
                <a:gd name="connsiteY31" fmla="*/ 2786669 h 6180220"/>
                <a:gd name="connsiteX32" fmla="*/ 3130682 w 4895956"/>
                <a:gd name="connsiteY32" fmla="*/ 2680133 h 6180220"/>
                <a:gd name="connsiteX33" fmla="*/ 3264077 w 4895956"/>
                <a:gd name="connsiteY33" fmla="*/ 2448674 h 6180220"/>
                <a:gd name="connsiteX34" fmla="*/ 3230699 w 4895956"/>
                <a:gd name="connsiteY34" fmla="*/ 2299087 h 6180220"/>
                <a:gd name="connsiteX35" fmla="*/ 3248161 w 4895956"/>
                <a:gd name="connsiteY35" fmla="*/ 2138729 h 6180220"/>
                <a:gd name="connsiteX36" fmla="*/ 3356114 w 4895956"/>
                <a:gd name="connsiteY36" fmla="*/ 2072045 h 6180220"/>
                <a:gd name="connsiteX37" fmla="*/ 3472004 w 4895956"/>
                <a:gd name="connsiteY37" fmla="*/ 1871995 h 6180220"/>
                <a:gd name="connsiteX38" fmla="*/ 3551382 w 4895956"/>
                <a:gd name="connsiteY38" fmla="*/ 1783084 h 6180220"/>
                <a:gd name="connsiteX39" fmla="*/ 3611708 w 4895956"/>
                <a:gd name="connsiteY39" fmla="*/ 1662419 h 6180220"/>
                <a:gd name="connsiteX40" fmla="*/ 3530742 w 4895956"/>
                <a:gd name="connsiteY40" fmla="*/ 1565570 h 6180220"/>
                <a:gd name="connsiteX41" fmla="*/ 3567255 w 4895956"/>
                <a:gd name="connsiteY41" fmla="*/ 1387746 h 6180220"/>
                <a:gd name="connsiteX42" fmla="*/ 3824436 w 4895956"/>
                <a:gd name="connsiteY42" fmla="*/ 946364 h 6180220"/>
                <a:gd name="connsiteX43" fmla="*/ 3606941 w 4895956"/>
                <a:gd name="connsiteY43" fmla="*/ 589131 h 6180220"/>
                <a:gd name="connsiteX44" fmla="*/ 3679967 w 4895956"/>
                <a:gd name="connsiteY44" fmla="*/ 158864 h 6180220"/>
                <a:gd name="connsiteX45" fmla="*/ 3456414 w 4895956"/>
                <a:gd name="connsiteY45" fmla="*/ 0 h 6180220"/>
                <a:gd name="connsiteX46" fmla="*/ 3203267 w 4895956"/>
                <a:gd name="connsiteY46" fmla="*/ 133600 h 6180220"/>
                <a:gd name="connsiteX47" fmla="*/ 2863979 w 4895956"/>
                <a:gd name="connsiteY47" fmla="*/ 246557 h 6180220"/>
                <a:gd name="connsiteX48" fmla="*/ 2502493 w 4895956"/>
                <a:gd name="connsiteY48" fmla="*/ 581702 h 6180220"/>
                <a:gd name="connsiteX49" fmla="*/ 2223326 w 4895956"/>
                <a:gd name="connsiteY49" fmla="*/ 1020453 h 6180220"/>
                <a:gd name="connsiteX50" fmla="*/ 2260706 w 4895956"/>
                <a:gd name="connsiteY50" fmla="*/ 1366924 h 6180220"/>
                <a:gd name="connsiteX51" fmla="*/ 2209906 w 4895956"/>
                <a:gd name="connsiteY51" fmla="*/ 1570124 h 6180220"/>
                <a:gd name="connsiteX52" fmla="*/ 2010849 w 4895956"/>
                <a:gd name="connsiteY52" fmla="*/ 1754136 h 6180220"/>
                <a:gd name="connsiteX53" fmla="*/ 1809856 w 4895956"/>
                <a:gd name="connsiteY53" fmla="*/ 2122574 h 6180220"/>
                <a:gd name="connsiteX54" fmla="*/ 1651106 w 4895956"/>
                <a:gd name="connsiteY54" fmla="*/ 2313074 h 6180220"/>
                <a:gd name="connsiteX55" fmla="*/ 1530456 w 4895956"/>
                <a:gd name="connsiteY55" fmla="*/ 2236874 h 6180220"/>
                <a:gd name="connsiteX56" fmla="*/ 1295506 w 4895956"/>
                <a:gd name="connsiteY56" fmla="*/ 1620924 h 6180220"/>
                <a:gd name="connsiteX57" fmla="*/ 1285980 w 4895956"/>
                <a:gd name="connsiteY57" fmla="*/ 1608420 h 6180220"/>
                <a:gd name="connsiteX58" fmla="*/ 1187556 w 4895956"/>
                <a:gd name="connsiteY58" fmla="*/ 1487574 h 6180220"/>
                <a:gd name="connsiteX59" fmla="*/ 1041506 w 4895956"/>
                <a:gd name="connsiteY59" fmla="*/ 1405024 h 6180220"/>
                <a:gd name="connsiteX60" fmla="*/ 965306 w 4895956"/>
                <a:gd name="connsiteY60" fmla="*/ 1436774 h 6180220"/>
                <a:gd name="connsiteX61" fmla="*/ 851006 w 4895956"/>
                <a:gd name="connsiteY61" fmla="*/ 1512974 h 6180220"/>
                <a:gd name="connsiteX62" fmla="*/ 806556 w 4895956"/>
                <a:gd name="connsiteY62" fmla="*/ 1697124 h 6180220"/>
                <a:gd name="connsiteX63" fmla="*/ 819256 w 4895956"/>
                <a:gd name="connsiteY63" fmla="*/ 1779674 h 6180220"/>
                <a:gd name="connsiteX64" fmla="*/ 666856 w 4895956"/>
                <a:gd name="connsiteY64" fmla="*/ 1919374 h 6180220"/>
                <a:gd name="connsiteX65" fmla="*/ 520818 w 4895956"/>
                <a:gd name="connsiteY65" fmla="*/ 2122832 h 6180220"/>
                <a:gd name="connsiteX66" fmla="*/ 663665 w 4895956"/>
                <a:gd name="connsiteY66" fmla="*/ 2553075 h 6180220"/>
                <a:gd name="connsiteX67" fmla="*/ 946256 w 4895956"/>
                <a:gd name="connsiteY67" fmla="*/ 2655974 h 6180220"/>
                <a:gd name="connsiteX68" fmla="*/ 1022456 w 4895956"/>
                <a:gd name="connsiteY68" fmla="*/ 2833774 h 6180220"/>
                <a:gd name="connsiteX69" fmla="*/ 1174856 w 4895956"/>
                <a:gd name="connsiteY69" fmla="*/ 2967124 h 6180220"/>
                <a:gd name="connsiteX70" fmla="*/ 1251056 w 4895956"/>
                <a:gd name="connsiteY70" fmla="*/ 3202074 h 6180220"/>
                <a:gd name="connsiteX71" fmla="*/ 984356 w 4895956"/>
                <a:gd name="connsiteY71" fmla="*/ 3170324 h 6180220"/>
                <a:gd name="connsiteX72" fmla="*/ 647806 w 4895956"/>
                <a:gd name="connsiteY72" fmla="*/ 3176674 h 6180220"/>
                <a:gd name="connsiteX73" fmla="*/ 628756 w 4895956"/>
                <a:gd name="connsiteY73" fmla="*/ 3392574 h 6180220"/>
                <a:gd name="connsiteX74" fmla="*/ 609706 w 4895956"/>
                <a:gd name="connsiteY74" fmla="*/ 3652924 h 6180220"/>
                <a:gd name="connsiteX75" fmla="*/ 622406 w 4895956"/>
                <a:gd name="connsiteY75" fmla="*/ 3856124 h 6180220"/>
                <a:gd name="connsiteX76" fmla="*/ 679556 w 4895956"/>
                <a:gd name="connsiteY76" fmla="*/ 3894224 h 6180220"/>
                <a:gd name="connsiteX77" fmla="*/ 812906 w 4895956"/>
                <a:gd name="connsiteY77" fmla="*/ 4008524 h 6180220"/>
                <a:gd name="connsiteX78" fmla="*/ 841416 w 4895956"/>
                <a:gd name="connsiteY78" fmla="*/ 4118014 h 6180220"/>
                <a:gd name="connsiteX0" fmla="*/ 841416 w 4749816"/>
                <a:gd name="connsiteY0" fmla="*/ 4118014 h 6180220"/>
                <a:gd name="connsiteX1" fmla="*/ 469970 w 4749816"/>
                <a:gd name="connsiteY1" fmla="*/ 4476816 h 6180220"/>
                <a:gd name="connsiteX2" fmla="*/ 493750 w 4749816"/>
                <a:gd name="connsiteY2" fmla="*/ 4762544 h 6180220"/>
                <a:gd name="connsiteX3" fmla="*/ 198440 w 4749816"/>
                <a:gd name="connsiteY3" fmla="*/ 4953022 h 6180220"/>
                <a:gd name="connsiteX4" fmla="*/ 33338 w 4749816"/>
                <a:gd name="connsiteY4" fmla="*/ 5272112 h 6180220"/>
                <a:gd name="connsiteX5" fmla="*/ 0 w 4749816"/>
                <a:gd name="connsiteY5" fmla="*/ 5588004 h 6180220"/>
                <a:gd name="connsiteX6" fmla="*/ 39718 w 4749816"/>
                <a:gd name="connsiteY6" fmla="*/ 5988106 h 6180220"/>
                <a:gd name="connsiteX7" fmla="*/ 325470 w 4749816"/>
                <a:gd name="connsiteY7" fmla="*/ 6069046 h 6180220"/>
                <a:gd name="connsiteX8" fmla="*/ 361982 w 4749816"/>
                <a:gd name="connsiteY8" fmla="*/ 6135746 h 6180220"/>
                <a:gd name="connsiteX9" fmla="*/ 520764 w 4749816"/>
                <a:gd name="connsiteY9" fmla="*/ 6180220 h 6180220"/>
                <a:gd name="connsiteX10" fmla="*/ 946216 w 4749816"/>
                <a:gd name="connsiteY10" fmla="*/ 6111958 h 6180220"/>
                <a:gd name="connsiteX11" fmla="*/ 884302 w 4749816"/>
                <a:gd name="connsiteY11" fmla="*/ 5199138 h 6180220"/>
                <a:gd name="connsiteX12" fmla="*/ 1044638 w 4749816"/>
                <a:gd name="connsiteY12" fmla="*/ 5208660 h 6180220"/>
                <a:gd name="connsiteX13" fmla="*/ 1752638 w 4749816"/>
                <a:gd name="connsiteY13" fmla="*/ 5707138 h 6180220"/>
                <a:gd name="connsiteX14" fmla="*/ 2266849 w 4749816"/>
                <a:gd name="connsiteY14" fmla="*/ 5261972 h 6180220"/>
                <a:gd name="connsiteX15" fmla="*/ 2113034 w 4749816"/>
                <a:gd name="connsiteY15" fmla="*/ 4799080 h 6180220"/>
                <a:gd name="connsiteX16" fmla="*/ 2178772 w 4749816"/>
                <a:gd name="connsiteY16" fmla="*/ 4559270 h 6180220"/>
                <a:gd name="connsiteX17" fmla="*/ 2195633 w 4749816"/>
                <a:gd name="connsiteY17" fmla="*/ 4567861 h 6180220"/>
                <a:gd name="connsiteX18" fmla="*/ 2287709 w 4749816"/>
                <a:gd name="connsiteY18" fmla="*/ 4353567 h 6180220"/>
                <a:gd name="connsiteX19" fmla="*/ 3260798 w 4749816"/>
                <a:gd name="connsiteY19" fmla="*/ 4472052 h 6180220"/>
                <a:gd name="connsiteX20" fmla="*/ 3287147 w 4749816"/>
                <a:gd name="connsiteY20" fmla="*/ 5415774 h 6180220"/>
                <a:gd name="connsiteX21" fmla="*/ 4114878 w 4749816"/>
                <a:gd name="connsiteY21" fmla="*/ 5475360 h 6180220"/>
                <a:gd name="connsiteX22" fmla="*/ 4070699 w 4749816"/>
                <a:gd name="connsiteY22" fmla="*/ 4939654 h 6180220"/>
                <a:gd name="connsiteX23" fmla="*/ 4264687 w 4749816"/>
                <a:gd name="connsiteY23" fmla="*/ 4628455 h 6180220"/>
                <a:gd name="connsiteX24" fmla="*/ 4272267 w 4749816"/>
                <a:gd name="connsiteY24" fmla="*/ 4622458 h 6180220"/>
                <a:gd name="connsiteX25" fmla="*/ 4749816 w 4749816"/>
                <a:gd name="connsiteY25" fmla="*/ 3935474 h 6180220"/>
                <a:gd name="connsiteX26" fmla="*/ 4702355 w 4749816"/>
                <a:gd name="connsiteY26" fmla="*/ 3574006 h 6180220"/>
                <a:gd name="connsiteX27" fmla="*/ 4186401 w 4749816"/>
                <a:gd name="connsiteY27" fmla="*/ 3304095 h 6180220"/>
                <a:gd name="connsiteX28" fmla="*/ 3814914 w 4749816"/>
                <a:gd name="connsiteY28" fmla="*/ 3205659 h 6180220"/>
                <a:gd name="connsiteX29" fmla="*/ 3626390 w 4749816"/>
                <a:gd name="connsiteY29" fmla="*/ 3016853 h 6180220"/>
                <a:gd name="connsiteX30" fmla="*/ 3285877 w 4749816"/>
                <a:gd name="connsiteY30" fmla="*/ 2786669 h 6180220"/>
                <a:gd name="connsiteX31" fmla="*/ 3130682 w 4749816"/>
                <a:gd name="connsiteY31" fmla="*/ 2680133 h 6180220"/>
                <a:gd name="connsiteX32" fmla="*/ 3264077 w 4749816"/>
                <a:gd name="connsiteY32" fmla="*/ 2448674 h 6180220"/>
                <a:gd name="connsiteX33" fmla="*/ 3230699 w 4749816"/>
                <a:gd name="connsiteY33" fmla="*/ 2299087 h 6180220"/>
                <a:gd name="connsiteX34" fmla="*/ 3248161 w 4749816"/>
                <a:gd name="connsiteY34" fmla="*/ 2138729 h 6180220"/>
                <a:gd name="connsiteX35" fmla="*/ 3356114 w 4749816"/>
                <a:gd name="connsiteY35" fmla="*/ 2072045 h 6180220"/>
                <a:gd name="connsiteX36" fmla="*/ 3472004 w 4749816"/>
                <a:gd name="connsiteY36" fmla="*/ 1871995 h 6180220"/>
                <a:gd name="connsiteX37" fmla="*/ 3551382 w 4749816"/>
                <a:gd name="connsiteY37" fmla="*/ 1783084 h 6180220"/>
                <a:gd name="connsiteX38" fmla="*/ 3611708 w 4749816"/>
                <a:gd name="connsiteY38" fmla="*/ 1662419 h 6180220"/>
                <a:gd name="connsiteX39" fmla="*/ 3530742 w 4749816"/>
                <a:gd name="connsiteY39" fmla="*/ 1565570 h 6180220"/>
                <a:gd name="connsiteX40" fmla="*/ 3567255 w 4749816"/>
                <a:gd name="connsiteY40" fmla="*/ 1387746 h 6180220"/>
                <a:gd name="connsiteX41" fmla="*/ 3824436 w 4749816"/>
                <a:gd name="connsiteY41" fmla="*/ 946364 h 6180220"/>
                <a:gd name="connsiteX42" fmla="*/ 3606941 w 4749816"/>
                <a:gd name="connsiteY42" fmla="*/ 589131 h 6180220"/>
                <a:gd name="connsiteX43" fmla="*/ 3679967 w 4749816"/>
                <a:gd name="connsiteY43" fmla="*/ 158864 h 6180220"/>
                <a:gd name="connsiteX44" fmla="*/ 3456414 w 4749816"/>
                <a:gd name="connsiteY44" fmla="*/ 0 h 6180220"/>
                <a:gd name="connsiteX45" fmla="*/ 3203267 w 4749816"/>
                <a:gd name="connsiteY45" fmla="*/ 133600 h 6180220"/>
                <a:gd name="connsiteX46" fmla="*/ 2863979 w 4749816"/>
                <a:gd name="connsiteY46" fmla="*/ 246557 h 6180220"/>
                <a:gd name="connsiteX47" fmla="*/ 2502493 w 4749816"/>
                <a:gd name="connsiteY47" fmla="*/ 581702 h 6180220"/>
                <a:gd name="connsiteX48" fmla="*/ 2223326 w 4749816"/>
                <a:gd name="connsiteY48" fmla="*/ 1020453 h 6180220"/>
                <a:gd name="connsiteX49" fmla="*/ 2260706 w 4749816"/>
                <a:gd name="connsiteY49" fmla="*/ 1366924 h 6180220"/>
                <a:gd name="connsiteX50" fmla="*/ 2209906 w 4749816"/>
                <a:gd name="connsiteY50" fmla="*/ 1570124 h 6180220"/>
                <a:gd name="connsiteX51" fmla="*/ 2010849 w 4749816"/>
                <a:gd name="connsiteY51" fmla="*/ 1754136 h 6180220"/>
                <a:gd name="connsiteX52" fmla="*/ 1809856 w 4749816"/>
                <a:gd name="connsiteY52" fmla="*/ 2122574 h 6180220"/>
                <a:gd name="connsiteX53" fmla="*/ 1651106 w 4749816"/>
                <a:gd name="connsiteY53" fmla="*/ 2313074 h 6180220"/>
                <a:gd name="connsiteX54" fmla="*/ 1530456 w 4749816"/>
                <a:gd name="connsiteY54" fmla="*/ 2236874 h 6180220"/>
                <a:gd name="connsiteX55" fmla="*/ 1295506 w 4749816"/>
                <a:gd name="connsiteY55" fmla="*/ 1620924 h 6180220"/>
                <a:gd name="connsiteX56" fmla="*/ 1285980 w 4749816"/>
                <a:gd name="connsiteY56" fmla="*/ 1608420 h 6180220"/>
                <a:gd name="connsiteX57" fmla="*/ 1187556 w 4749816"/>
                <a:gd name="connsiteY57" fmla="*/ 1487574 h 6180220"/>
                <a:gd name="connsiteX58" fmla="*/ 1041506 w 4749816"/>
                <a:gd name="connsiteY58" fmla="*/ 1405024 h 6180220"/>
                <a:gd name="connsiteX59" fmla="*/ 965306 w 4749816"/>
                <a:gd name="connsiteY59" fmla="*/ 1436774 h 6180220"/>
                <a:gd name="connsiteX60" fmla="*/ 851006 w 4749816"/>
                <a:gd name="connsiteY60" fmla="*/ 1512974 h 6180220"/>
                <a:gd name="connsiteX61" fmla="*/ 806556 w 4749816"/>
                <a:gd name="connsiteY61" fmla="*/ 1697124 h 6180220"/>
                <a:gd name="connsiteX62" fmla="*/ 819256 w 4749816"/>
                <a:gd name="connsiteY62" fmla="*/ 1779674 h 6180220"/>
                <a:gd name="connsiteX63" fmla="*/ 666856 w 4749816"/>
                <a:gd name="connsiteY63" fmla="*/ 1919374 h 6180220"/>
                <a:gd name="connsiteX64" fmla="*/ 520818 w 4749816"/>
                <a:gd name="connsiteY64" fmla="*/ 2122832 h 6180220"/>
                <a:gd name="connsiteX65" fmla="*/ 663665 w 4749816"/>
                <a:gd name="connsiteY65" fmla="*/ 2553075 h 6180220"/>
                <a:gd name="connsiteX66" fmla="*/ 946256 w 4749816"/>
                <a:gd name="connsiteY66" fmla="*/ 2655974 h 6180220"/>
                <a:gd name="connsiteX67" fmla="*/ 1022456 w 4749816"/>
                <a:gd name="connsiteY67" fmla="*/ 2833774 h 6180220"/>
                <a:gd name="connsiteX68" fmla="*/ 1174856 w 4749816"/>
                <a:gd name="connsiteY68" fmla="*/ 2967124 h 6180220"/>
                <a:gd name="connsiteX69" fmla="*/ 1251056 w 4749816"/>
                <a:gd name="connsiteY69" fmla="*/ 3202074 h 6180220"/>
                <a:gd name="connsiteX70" fmla="*/ 984356 w 4749816"/>
                <a:gd name="connsiteY70" fmla="*/ 3170324 h 6180220"/>
                <a:gd name="connsiteX71" fmla="*/ 647806 w 4749816"/>
                <a:gd name="connsiteY71" fmla="*/ 3176674 h 6180220"/>
                <a:gd name="connsiteX72" fmla="*/ 628756 w 4749816"/>
                <a:gd name="connsiteY72" fmla="*/ 3392574 h 6180220"/>
                <a:gd name="connsiteX73" fmla="*/ 609706 w 4749816"/>
                <a:gd name="connsiteY73" fmla="*/ 3652924 h 6180220"/>
                <a:gd name="connsiteX74" fmla="*/ 622406 w 4749816"/>
                <a:gd name="connsiteY74" fmla="*/ 3856124 h 6180220"/>
                <a:gd name="connsiteX75" fmla="*/ 679556 w 4749816"/>
                <a:gd name="connsiteY75" fmla="*/ 3894224 h 6180220"/>
                <a:gd name="connsiteX76" fmla="*/ 812906 w 4749816"/>
                <a:gd name="connsiteY76" fmla="*/ 4008524 h 6180220"/>
                <a:gd name="connsiteX77" fmla="*/ 841416 w 4749816"/>
                <a:gd name="connsiteY77" fmla="*/ 4118014 h 6180220"/>
                <a:gd name="connsiteX0" fmla="*/ 841416 w 4749816"/>
                <a:gd name="connsiteY0" fmla="*/ 4118014 h 6180972"/>
                <a:gd name="connsiteX1" fmla="*/ 469970 w 4749816"/>
                <a:gd name="connsiteY1" fmla="*/ 4476816 h 6180972"/>
                <a:gd name="connsiteX2" fmla="*/ 493750 w 4749816"/>
                <a:gd name="connsiteY2" fmla="*/ 4762544 h 6180972"/>
                <a:gd name="connsiteX3" fmla="*/ 198440 w 4749816"/>
                <a:gd name="connsiteY3" fmla="*/ 4953022 h 6180972"/>
                <a:gd name="connsiteX4" fmla="*/ 33338 w 4749816"/>
                <a:gd name="connsiteY4" fmla="*/ 5272112 h 6180972"/>
                <a:gd name="connsiteX5" fmla="*/ 0 w 4749816"/>
                <a:gd name="connsiteY5" fmla="*/ 5588004 h 6180972"/>
                <a:gd name="connsiteX6" fmla="*/ 39718 w 4749816"/>
                <a:gd name="connsiteY6" fmla="*/ 5988106 h 6180972"/>
                <a:gd name="connsiteX7" fmla="*/ 325470 w 4749816"/>
                <a:gd name="connsiteY7" fmla="*/ 6069046 h 6180972"/>
                <a:gd name="connsiteX8" fmla="*/ 361982 w 4749816"/>
                <a:gd name="connsiteY8" fmla="*/ 6135746 h 6180972"/>
                <a:gd name="connsiteX9" fmla="*/ 520776 w 4749816"/>
                <a:gd name="connsiteY9" fmla="*/ 6180972 h 6180972"/>
                <a:gd name="connsiteX10" fmla="*/ 946216 w 4749816"/>
                <a:gd name="connsiteY10" fmla="*/ 6111958 h 6180972"/>
                <a:gd name="connsiteX11" fmla="*/ 884302 w 4749816"/>
                <a:gd name="connsiteY11" fmla="*/ 5199138 h 6180972"/>
                <a:gd name="connsiteX12" fmla="*/ 1044638 w 4749816"/>
                <a:gd name="connsiteY12" fmla="*/ 5208660 h 6180972"/>
                <a:gd name="connsiteX13" fmla="*/ 1752638 w 4749816"/>
                <a:gd name="connsiteY13" fmla="*/ 5707138 h 6180972"/>
                <a:gd name="connsiteX14" fmla="*/ 2266849 w 4749816"/>
                <a:gd name="connsiteY14" fmla="*/ 5261972 h 6180972"/>
                <a:gd name="connsiteX15" fmla="*/ 2113034 w 4749816"/>
                <a:gd name="connsiteY15" fmla="*/ 4799080 h 6180972"/>
                <a:gd name="connsiteX16" fmla="*/ 2178772 w 4749816"/>
                <a:gd name="connsiteY16" fmla="*/ 4559270 h 6180972"/>
                <a:gd name="connsiteX17" fmla="*/ 2195633 w 4749816"/>
                <a:gd name="connsiteY17" fmla="*/ 4567861 h 6180972"/>
                <a:gd name="connsiteX18" fmla="*/ 2287709 w 4749816"/>
                <a:gd name="connsiteY18" fmla="*/ 4353567 h 6180972"/>
                <a:gd name="connsiteX19" fmla="*/ 3260798 w 4749816"/>
                <a:gd name="connsiteY19" fmla="*/ 4472052 h 6180972"/>
                <a:gd name="connsiteX20" fmla="*/ 3287147 w 4749816"/>
                <a:gd name="connsiteY20" fmla="*/ 5415774 h 6180972"/>
                <a:gd name="connsiteX21" fmla="*/ 4114878 w 4749816"/>
                <a:gd name="connsiteY21" fmla="*/ 5475360 h 6180972"/>
                <a:gd name="connsiteX22" fmla="*/ 4070699 w 4749816"/>
                <a:gd name="connsiteY22" fmla="*/ 4939654 h 6180972"/>
                <a:gd name="connsiteX23" fmla="*/ 4264687 w 4749816"/>
                <a:gd name="connsiteY23" fmla="*/ 4628455 h 6180972"/>
                <a:gd name="connsiteX24" fmla="*/ 4272267 w 4749816"/>
                <a:gd name="connsiteY24" fmla="*/ 4622458 h 6180972"/>
                <a:gd name="connsiteX25" fmla="*/ 4749816 w 4749816"/>
                <a:gd name="connsiteY25" fmla="*/ 3935474 h 6180972"/>
                <a:gd name="connsiteX26" fmla="*/ 4702355 w 4749816"/>
                <a:gd name="connsiteY26" fmla="*/ 3574006 h 6180972"/>
                <a:gd name="connsiteX27" fmla="*/ 4186401 w 4749816"/>
                <a:gd name="connsiteY27" fmla="*/ 3304095 h 6180972"/>
                <a:gd name="connsiteX28" fmla="*/ 3814914 w 4749816"/>
                <a:gd name="connsiteY28" fmla="*/ 3205659 h 6180972"/>
                <a:gd name="connsiteX29" fmla="*/ 3626390 w 4749816"/>
                <a:gd name="connsiteY29" fmla="*/ 3016853 h 6180972"/>
                <a:gd name="connsiteX30" fmla="*/ 3285877 w 4749816"/>
                <a:gd name="connsiteY30" fmla="*/ 2786669 h 6180972"/>
                <a:gd name="connsiteX31" fmla="*/ 3130682 w 4749816"/>
                <a:gd name="connsiteY31" fmla="*/ 2680133 h 6180972"/>
                <a:gd name="connsiteX32" fmla="*/ 3264077 w 4749816"/>
                <a:gd name="connsiteY32" fmla="*/ 2448674 h 6180972"/>
                <a:gd name="connsiteX33" fmla="*/ 3230699 w 4749816"/>
                <a:gd name="connsiteY33" fmla="*/ 2299087 h 6180972"/>
                <a:gd name="connsiteX34" fmla="*/ 3248161 w 4749816"/>
                <a:gd name="connsiteY34" fmla="*/ 2138729 h 6180972"/>
                <a:gd name="connsiteX35" fmla="*/ 3356114 w 4749816"/>
                <a:gd name="connsiteY35" fmla="*/ 2072045 h 6180972"/>
                <a:gd name="connsiteX36" fmla="*/ 3472004 w 4749816"/>
                <a:gd name="connsiteY36" fmla="*/ 1871995 h 6180972"/>
                <a:gd name="connsiteX37" fmla="*/ 3551382 w 4749816"/>
                <a:gd name="connsiteY37" fmla="*/ 1783084 h 6180972"/>
                <a:gd name="connsiteX38" fmla="*/ 3611708 w 4749816"/>
                <a:gd name="connsiteY38" fmla="*/ 1662419 h 6180972"/>
                <a:gd name="connsiteX39" fmla="*/ 3530742 w 4749816"/>
                <a:gd name="connsiteY39" fmla="*/ 1565570 h 6180972"/>
                <a:gd name="connsiteX40" fmla="*/ 3567255 w 4749816"/>
                <a:gd name="connsiteY40" fmla="*/ 1387746 h 6180972"/>
                <a:gd name="connsiteX41" fmla="*/ 3824436 w 4749816"/>
                <a:gd name="connsiteY41" fmla="*/ 946364 h 6180972"/>
                <a:gd name="connsiteX42" fmla="*/ 3606941 w 4749816"/>
                <a:gd name="connsiteY42" fmla="*/ 589131 h 6180972"/>
                <a:gd name="connsiteX43" fmla="*/ 3679967 w 4749816"/>
                <a:gd name="connsiteY43" fmla="*/ 158864 h 6180972"/>
                <a:gd name="connsiteX44" fmla="*/ 3456414 w 4749816"/>
                <a:gd name="connsiteY44" fmla="*/ 0 h 6180972"/>
                <a:gd name="connsiteX45" fmla="*/ 3203267 w 4749816"/>
                <a:gd name="connsiteY45" fmla="*/ 133600 h 6180972"/>
                <a:gd name="connsiteX46" fmla="*/ 2863979 w 4749816"/>
                <a:gd name="connsiteY46" fmla="*/ 246557 h 6180972"/>
                <a:gd name="connsiteX47" fmla="*/ 2502493 w 4749816"/>
                <a:gd name="connsiteY47" fmla="*/ 581702 h 6180972"/>
                <a:gd name="connsiteX48" fmla="*/ 2223326 w 4749816"/>
                <a:gd name="connsiteY48" fmla="*/ 1020453 h 6180972"/>
                <a:gd name="connsiteX49" fmla="*/ 2260706 w 4749816"/>
                <a:gd name="connsiteY49" fmla="*/ 1366924 h 6180972"/>
                <a:gd name="connsiteX50" fmla="*/ 2209906 w 4749816"/>
                <a:gd name="connsiteY50" fmla="*/ 1570124 h 6180972"/>
                <a:gd name="connsiteX51" fmla="*/ 2010849 w 4749816"/>
                <a:gd name="connsiteY51" fmla="*/ 1754136 h 6180972"/>
                <a:gd name="connsiteX52" fmla="*/ 1809856 w 4749816"/>
                <a:gd name="connsiteY52" fmla="*/ 2122574 h 6180972"/>
                <a:gd name="connsiteX53" fmla="*/ 1651106 w 4749816"/>
                <a:gd name="connsiteY53" fmla="*/ 2313074 h 6180972"/>
                <a:gd name="connsiteX54" fmla="*/ 1530456 w 4749816"/>
                <a:gd name="connsiteY54" fmla="*/ 2236874 h 6180972"/>
                <a:gd name="connsiteX55" fmla="*/ 1295506 w 4749816"/>
                <a:gd name="connsiteY55" fmla="*/ 1620924 h 6180972"/>
                <a:gd name="connsiteX56" fmla="*/ 1285980 w 4749816"/>
                <a:gd name="connsiteY56" fmla="*/ 1608420 h 6180972"/>
                <a:gd name="connsiteX57" fmla="*/ 1187556 w 4749816"/>
                <a:gd name="connsiteY57" fmla="*/ 1487574 h 6180972"/>
                <a:gd name="connsiteX58" fmla="*/ 1041506 w 4749816"/>
                <a:gd name="connsiteY58" fmla="*/ 1405024 h 6180972"/>
                <a:gd name="connsiteX59" fmla="*/ 965306 w 4749816"/>
                <a:gd name="connsiteY59" fmla="*/ 1436774 h 6180972"/>
                <a:gd name="connsiteX60" fmla="*/ 851006 w 4749816"/>
                <a:gd name="connsiteY60" fmla="*/ 1512974 h 6180972"/>
                <a:gd name="connsiteX61" fmla="*/ 806556 w 4749816"/>
                <a:gd name="connsiteY61" fmla="*/ 1697124 h 6180972"/>
                <a:gd name="connsiteX62" fmla="*/ 819256 w 4749816"/>
                <a:gd name="connsiteY62" fmla="*/ 1779674 h 6180972"/>
                <a:gd name="connsiteX63" fmla="*/ 666856 w 4749816"/>
                <a:gd name="connsiteY63" fmla="*/ 1919374 h 6180972"/>
                <a:gd name="connsiteX64" fmla="*/ 520818 w 4749816"/>
                <a:gd name="connsiteY64" fmla="*/ 2122832 h 6180972"/>
                <a:gd name="connsiteX65" fmla="*/ 663665 w 4749816"/>
                <a:gd name="connsiteY65" fmla="*/ 2553075 h 6180972"/>
                <a:gd name="connsiteX66" fmla="*/ 946256 w 4749816"/>
                <a:gd name="connsiteY66" fmla="*/ 2655974 h 6180972"/>
                <a:gd name="connsiteX67" fmla="*/ 1022456 w 4749816"/>
                <a:gd name="connsiteY67" fmla="*/ 2833774 h 6180972"/>
                <a:gd name="connsiteX68" fmla="*/ 1174856 w 4749816"/>
                <a:gd name="connsiteY68" fmla="*/ 2967124 h 6180972"/>
                <a:gd name="connsiteX69" fmla="*/ 1251056 w 4749816"/>
                <a:gd name="connsiteY69" fmla="*/ 3202074 h 6180972"/>
                <a:gd name="connsiteX70" fmla="*/ 984356 w 4749816"/>
                <a:gd name="connsiteY70" fmla="*/ 3170324 h 6180972"/>
                <a:gd name="connsiteX71" fmla="*/ 647806 w 4749816"/>
                <a:gd name="connsiteY71" fmla="*/ 3176674 h 6180972"/>
                <a:gd name="connsiteX72" fmla="*/ 628756 w 4749816"/>
                <a:gd name="connsiteY72" fmla="*/ 3392574 h 6180972"/>
                <a:gd name="connsiteX73" fmla="*/ 609706 w 4749816"/>
                <a:gd name="connsiteY73" fmla="*/ 3652924 h 6180972"/>
                <a:gd name="connsiteX74" fmla="*/ 622406 w 4749816"/>
                <a:gd name="connsiteY74" fmla="*/ 3856124 h 6180972"/>
                <a:gd name="connsiteX75" fmla="*/ 679556 w 4749816"/>
                <a:gd name="connsiteY75" fmla="*/ 3894224 h 6180972"/>
                <a:gd name="connsiteX76" fmla="*/ 812906 w 4749816"/>
                <a:gd name="connsiteY76" fmla="*/ 4008524 h 6180972"/>
                <a:gd name="connsiteX77" fmla="*/ 841416 w 4749816"/>
                <a:gd name="connsiteY77" fmla="*/ 4118014 h 6180972"/>
                <a:gd name="connsiteX0" fmla="*/ 841416 w 4749816"/>
                <a:gd name="connsiteY0" fmla="*/ 4118014 h 6184288"/>
                <a:gd name="connsiteX1" fmla="*/ 469970 w 4749816"/>
                <a:gd name="connsiteY1" fmla="*/ 4476816 h 6184288"/>
                <a:gd name="connsiteX2" fmla="*/ 493750 w 4749816"/>
                <a:gd name="connsiteY2" fmla="*/ 4762544 h 6184288"/>
                <a:gd name="connsiteX3" fmla="*/ 198440 w 4749816"/>
                <a:gd name="connsiteY3" fmla="*/ 4953022 h 6184288"/>
                <a:gd name="connsiteX4" fmla="*/ 33338 w 4749816"/>
                <a:gd name="connsiteY4" fmla="*/ 5272112 h 6184288"/>
                <a:gd name="connsiteX5" fmla="*/ 0 w 4749816"/>
                <a:gd name="connsiteY5" fmla="*/ 5588004 h 6184288"/>
                <a:gd name="connsiteX6" fmla="*/ 39718 w 4749816"/>
                <a:gd name="connsiteY6" fmla="*/ 5988106 h 6184288"/>
                <a:gd name="connsiteX7" fmla="*/ 325470 w 4749816"/>
                <a:gd name="connsiteY7" fmla="*/ 6069046 h 6184288"/>
                <a:gd name="connsiteX8" fmla="*/ 361982 w 4749816"/>
                <a:gd name="connsiteY8" fmla="*/ 6135746 h 6184288"/>
                <a:gd name="connsiteX9" fmla="*/ 520776 w 4749816"/>
                <a:gd name="connsiteY9" fmla="*/ 6180972 h 6184288"/>
                <a:gd name="connsiteX10" fmla="*/ 570448 w 4749816"/>
                <a:gd name="connsiteY10" fmla="*/ 6184288 h 6184288"/>
                <a:gd name="connsiteX11" fmla="*/ 946216 w 4749816"/>
                <a:gd name="connsiteY11" fmla="*/ 6111958 h 6184288"/>
                <a:gd name="connsiteX12" fmla="*/ 884302 w 4749816"/>
                <a:gd name="connsiteY12" fmla="*/ 5199138 h 6184288"/>
                <a:gd name="connsiteX13" fmla="*/ 1044638 w 4749816"/>
                <a:gd name="connsiteY13" fmla="*/ 5208660 h 6184288"/>
                <a:gd name="connsiteX14" fmla="*/ 1752638 w 4749816"/>
                <a:gd name="connsiteY14" fmla="*/ 5707138 h 6184288"/>
                <a:gd name="connsiteX15" fmla="*/ 2266849 w 4749816"/>
                <a:gd name="connsiteY15" fmla="*/ 5261972 h 6184288"/>
                <a:gd name="connsiteX16" fmla="*/ 2113034 w 4749816"/>
                <a:gd name="connsiteY16" fmla="*/ 4799080 h 6184288"/>
                <a:gd name="connsiteX17" fmla="*/ 2178772 w 4749816"/>
                <a:gd name="connsiteY17" fmla="*/ 4559270 h 6184288"/>
                <a:gd name="connsiteX18" fmla="*/ 2195633 w 4749816"/>
                <a:gd name="connsiteY18" fmla="*/ 4567861 h 6184288"/>
                <a:gd name="connsiteX19" fmla="*/ 2287709 w 4749816"/>
                <a:gd name="connsiteY19" fmla="*/ 4353567 h 6184288"/>
                <a:gd name="connsiteX20" fmla="*/ 3260798 w 4749816"/>
                <a:gd name="connsiteY20" fmla="*/ 4472052 h 6184288"/>
                <a:gd name="connsiteX21" fmla="*/ 3287147 w 4749816"/>
                <a:gd name="connsiteY21" fmla="*/ 5415774 h 6184288"/>
                <a:gd name="connsiteX22" fmla="*/ 4114878 w 4749816"/>
                <a:gd name="connsiteY22" fmla="*/ 5475360 h 6184288"/>
                <a:gd name="connsiteX23" fmla="*/ 4070699 w 4749816"/>
                <a:gd name="connsiteY23" fmla="*/ 4939654 h 6184288"/>
                <a:gd name="connsiteX24" fmla="*/ 4264687 w 4749816"/>
                <a:gd name="connsiteY24" fmla="*/ 4628455 h 6184288"/>
                <a:gd name="connsiteX25" fmla="*/ 4272267 w 4749816"/>
                <a:gd name="connsiteY25" fmla="*/ 4622458 h 6184288"/>
                <a:gd name="connsiteX26" fmla="*/ 4749816 w 4749816"/>
                <a:gd name="connsiteY26" fmla="*/ 3935474 h 6184288"/>
                <a:gd name="connsiteX27" fmla="*/ 4702355 w 4749816"/>
                <a:gd name="connsiteY27" fmla="*/ 3574006 h 6184288"/>
                <a:gd name="connsiteX28" fmla="*/ 4186401 w 4749816"/>
                <a:gd name="connsiteY28" fmla="*/ 3304095 h 6184288"/>
                <a:gd name="connsiteX29" fmla="*/ 3814914 w 4749816"/>
                <a:gd name="connsiteY29" fmla="*/ 3205659 h 6184288"/>
                <a:gd name="connsiteX30" fmla="*/ 3626390 w 4749816"/>
                <a:gd name="connsiteY30" fmla="*/ 3016853 h 6184288"/>
                <a:gd name="connsiteX31" fmla="*/ 3285877 w 4749816"/>
                <a:gd name="connsiteY31" fmla="*/ 2786669 h 6184288"/>
                <a:gd name="connsiteX32" fmla="*/ 3130682 w 4749816"/>
                <a:gd name="connsiteY32" fmla="*/ 2680133 h 6184288"/>
                <a:gd name="connsiteX33" fmla="*/ 3264077 w 4749816"/>
                <a:gd name="connsiteY33" fmla="*/ 2448674 h 6184288"/>
                <a:gd name="connsiteX34" fmla="*/ 3230699 w 4749816"/>
                <a:gd name="connsiteY34" fmla="*/ 2299087 h 6184288"/>
                <a:gd name="connsiteX35" fmla="*/ 3248161 w 4749816"/>
                <a:gd name="connsiteY35" fmla="*/ 2138729 h 6184288"/>
                <a:gd name="connsiteX36" fmla="*/ 3356114 w 4749816"/>
                <a:gd name="connsiteY36" fmla="*/ 2072045 h 6184288"/>
                <a:gd name="connsiteX37" fmla="*/ 3472004 w 4749816"/>
                <a:gd name="connsiteY37" fmla="*/ 1871995 h 6184288"/>
                <a:gd name="connsiteX38" fmla="*/ 3551382 w 4749816"/>
                <a:gd name="connsiteY38" fmla="*/ 1783084 h 6184288"/>
                <a:gd name="connsiteX39" fmla="*/ 3611708 w 4749816"/>
                <a:gd name="connsiteY39" fmla="*/ 1662419 h 6184288"/>
                <a:gd name="connsiteX40" fmla="*/ 3530742 w 4749816"/>
                <a:gd name="connsiteY40" fmla="*/ 1565570 h 6184288"/>
                <a:gd name="connsiteX41" fmla="*/ 3567255 w 4749816"/>
                <a:gd name="connsiteY41" fmla="*/ 1387746 h 6184288"/>
                <a:gd name="connsiteX42" fmla="*/ 3824436 w 4749816"/>
                <a:gd name="connsiteY42" fmla="*/ 946364 h 6184288"/>
                <a:gd name="connsiteX43" fmla="*/ 3606941 w 4749816"/>
                <a:gd name="connsiteY43" fmla="*/ 589131 h 6184288"/>
                <a:gd name="connsiteX44" fmla="*/ 3679967 w 4749816"/>
                <a:gd name="connsiteY44" fmla="*/ 158864 h 6184288"/>
                <a:gd name="connsiteX45" fmla="*/ 3456414 w 4749816"/>
                <a:gd name="connsiteY45" fmla="*/ 0 h 6184288"/>
                <a:gd name="connsiteX46" fmla="*/ 3203267 w 4749816"/>
                <a:gd name="connsiteY46" fmla="*/ 133600 h 6184288"/>
                <a:gd name="connsiteX47" fmla="*/ 2863979 w 4749816"/>
                <a:gd name="connsiteY47" fmla="*/ 246557 h 6184288"/>
                <a:gd name="connsiteX48" fmla="*/ 2502493 w 4749816"/>
                <a:gd name="connsiteY48" fmla="*/ 581702 h 6184288"/>
                <a:gd name="connsiteX49" fmla="*/ 2223326 w 4749816"/>
                <a:gd name="connsiteY49" fmla="*/ 1020453 h 6184288"/>
                <a:gd name="connsiteX50" fmla="*/ 2260706 w 4749816"/>
                <a:gd name="connsiteY50" fmla="*/ 1366924 h 6184288"/>
                <a:gd name="connsiteX51" fmla="*/ 2209906 w 4749816"/>
                <a:gd name="connsiteY51" fmla="*/ 1570124 h 6184288"/>
                <a:gd name="connsiteX52" fmla="*/ 2010849 w 4749816"/>
                <a:gd name="connsiteY52" fmla="*/ 1754136 h 6184288"/>
                <a:gd name="connsiteX53" fmla="*/ 1809856 w 4749816"/>
                <a:gd name="connsiteY53" fmla="*/ 2122574 h 6184288"/>
                <a:gd name="connsiteX54" fmla="*/ 1651106 w 4749816"/>
                <a:gd name="connsiteY54" fmla="*/ 2313074 h 6184288"/>
                <a:gd name="connsiteX55" fmla="*/ 1530456 w 4749816"/>
                <a:gd name="connsiteY55" fmla="*/ 2236874 h 6184288"/>
                <a:gd name="connsiteX56" fmla="*/ 1295506 w 4749816"/>
                <a:gd name="connsiteY56" fmla="*/ 1620924 h 6184288"/>
                <a:gd name="connsiteX57" fmla="*/ 1285980 w 4749816"/>
                <a:gd name="connsiteY57" fmla="*/ 1608420 h 6184288"/>
                <a:gd name="connsiteX58" fmla="*/ 1187556 w 4749816"/>
                <a:gd name="connsiteY58" fmla="*/ 1487574 h 6184288"/>
                <a:gd name="connsiteX59" fmla="*/ 1041506 w 4749816"/>
                <a:gd name="connsiteY59" fmla="*/ 1405024 h 6184288"/>
                <a:gd name="connsiteX60" fmla="*/ 965306 w 4749816"/>
                <a:gd name="connsiteY60" fmla="*/ 1436774 h 6184288"/>
                <a:gd name="connsiteX61" fmla="*/ 851006 w 4749816"/>
                <a:gd name="connsiteY61" fmla="*/ 1512974 h 6184288"/>
                <a:gd name="connsiteX62" fmla="*/ 806556 w 4749816"/>
                <a:gd name="connsiteY62" fmla="*/ 1697124 h 6184288"/>
                <a:gd name="connsiteX63" fmla="*/ 819256 w 4749816"/>
                <a:gd name="connsiteY63" fmla="*/ 1779674 h 6184288"/>
                <a:gd name="connsiteX64" fmla="*/ 666856 w 4749816"/>
                <a:gd name="connsiteY64" fmla="*/ 1919374 h 6184288"/>
                <a:gd name="connsiteX65" fmla="*/ 520818 w 4749816"/>
                <a:gd name="connsiteY65" fmla="*/ 2122832 h 6184288"/>
                <a:gd name="connsiteX66" fmla="*/ 663665 w 4749816"/>
                <a:gd name="connsiteY66" fmla="*/ 2553075 h 6184288"/>
                <a:gd name="connsiteX67" fmla="*/ 946256 w 4749816"/>
                <a:gd name="connsiteY67" fmla="*/ 2655974 h 6184288"/>
                <a:gd name="connsiteX68" fmla="*/ 1022456 w 4749816"/>
                <a:gd name="connsiteY68" fmla="*/ 2833774 h 6184288"/>
                <a:gd name="connsiteX69" fmla="*/ 1174856 w 4749816"/>
                <a:gd name="connsiteY69" fmla="*/ 2967124 h 6184288"/>
                <a:gd name="connsiteX70" fmla="*/ 1251056 w 4749816"/>
                <a:gd name="connsiteY70" fmla="*/ 3202074 h 6184288"/>
                <a:gd name="connsiteX71" fmla="*/ 984356 w 4749816"/>
                <a:gd name="connsiteY71" fmla="*/ 3170324 h 6184288"/>
                <a:gd name="connsiteX72" fmla="*/ 647806 w 4749816"/>
                <a:gd name="connsiteY72" fmla="*/ 3176674 h 6184288"/>
                <a:gd name="connsiteX73" fmla="*/ 628756 w 4749816"/>
                <a:gd name="connsiteY73" fmla="*/ 3392574 h 6184288"/>
                <a:gd name="connsiteX74" fmla="*/ 609706 w 4749816"/>
                <a:gd name="connsiteY74" fmla="*/ 3652924 h 6184288"/>
                <a:gd name="connsiteX75" fmla="*/ 622406 w 4749816"/>
                <a:gd name="connsiteY75" fmla="*/ 3856124 h 6184288"/>
                <a:gd name="connsiteX76" fmla="*/ 679556 w 4749816"/>
                <a:gd name="connsiteY76" fmla="*/ 3894224 h 6184288"/>
                <a:gd name="connsiteX77" fmla="*/ 812906 w 4749816"/>
                <a:gd name="connsiteY77" fmla="*/ 4008524 h 6184288"/>
                <a:gd name="connsiteX78" fmla="*/ 841416 w 4749816"/>
                <a:gd name="connsiteY78" fmla="*/ 4118014 h 6184288"/>
                <a:gd name="connsiteX0" fmla="*/ 841416 w 4749816"/>
                <a:gd name="connsiteY0" fmla="*/ 4118014 h 6184288"/>
                <a:gd name="connsiteX1" fmla="*/ 469970 w 4749816"/>
                <a:gd name="connsiteY1" fmla="*/ 4476816 h 6184288"/>
                <a:gd name="connsiteX2" fmla="*/ 493750 w 4749816"/>
                <a:gd name="connsiteY2" fmla="*/ 4762544 h 6184288"/>
                <a:gd name="connsiteX3" fmla="*/ 198440 w 4749816"/>
                <a:gd name="connsiteY3" fmla="*/ 4953022 h 6184288"/>
                <a:gd name="connsiteX4" fmla="*/ 33338 w 4749816"/>
                <a:gd name="connsiteY4" fmla="*/ 5272112 h 6184288"/>
                <a:gd name="connsiteX5" fmla="*/ 0 w 4749816"/>
                <a:gd name="connsiteY5" fmla="*/ 5588004 h 6184288"/>
                <a:gd name="connsiteX6" fmla="*/ 39718 w 4749816"/>
                <a:gd name="connsiteY6" fmla="*/ 5988106 h 6184288"/>
                <a:gd name="connsiteX7" fmla="*/ 325470 w 4749816"/>
                <a:gd name="connsiteY7" fmla="*/ 6069046 h 6184288"/>
                <a:gd name="connsiteX8" fmla="*/ 361982 w 4749816"/>
                <a:gd name="connsiteY8" fmla="*/ 6135746 h 6184288"/>
                <a:gd name="connsiteX9" fmla="*/ 570448 w 4749816"/>
                <a:gd name="connsiteY9" fmla="*/ 6184288 h 6184288"/>
                <a:gd name="connsiteX10" fmla="*/ 946216 w 4749816"/>
                <a:gd name="connsiteY10" fmla="*/ 6111958 h 6184288"/>
                <a:gd name="connsiteX11" fmla="*/ 884302 w 4749816"/>
                <a:gd name="connsiteY11" fmla="*/ 5199138 h 6184288"/>
                <a:gd name="connsiteX12" fmla="*/ 1044638 w 4749816"/>
                <a:gd name="connsiteY12" fmla="*/ 5208660 h 6184288"/>
                <a:gd name="connsiteX13" fmla="*/ 1752638 w 4749816"/>
                <a:gd name="connsiteY13" fmla="*/ 5707138 h 6184288"/>
                <a:gd name="connsiteX14" fmla="*/ 2266849 w 4749816"/>
                <a:gd name="connsiteY14" fmla="*/ 5261972 h 6184288"/>
                <a:gd name="connsiteX15" fmla="*/ 2113034 w 4749816"/>
                <a:gd name="connsiteY15" fmla="*/ 4799080 h 6184288"/>
                <a:gd name="connsiteX16" fmla="*/ 2178772 w 4749816"/>
                <a:gd name="connsiteY16" fmla="*/ 4559270 h 6184288"/>
                <a:gd name="connsiteX17" fmla="*/ 2195633 w 4749816"/>
                <a:gd name="connsiteY17" fmla="*/ 4567861 h 6184288"/>
                <a:gd name="connsiteX18" fmla="*/ 2287709 w 4749816"/>
                <a:gd name="connsiteY18" fmla="*/ 4353567 h 6184288"/>
                <a:gd name="connsiteX19" fmla="*/ 3260798 w 4749816"/>
                <a:gd name="connsiteY19" fmla="*/ 4472052 h 6184288"/>
                <a:gd name="connsiteX20" fmla="*/ 3287147 w 4749816"/>
                <a:gd name="connsiteY20" fmla="*/ 5415774 h 6184288"/>
                <a:gd name="connsiteX21" fmla="*/ 4114878 w 4749816"/>
                <a:gd name="connsiteY21" fmla="*/ 5475360 h 6184288"/>
                <a:gd name="connsiteX22" fmla="*/ 4070699 w 4749816"/>
                <a:gd name="connsiteY22" fmla="*/ 4939654 h 6184288"/>
                <a:gd name="connsiteX23" fmla="*/ 4264687 w 4749816"/>
                <a:gd name="connsiteY23" fmla="*/ 4628455 h 6184288"/>
                <a:gd name="connsiteX24" fmla="*/ 4272267 w 4749816"/>
                <a:gd name="connsiteY24" fmla="*/ 4622458 h 6184288"/>
                <a:gd name="connsiteX25" fmla="*/ 4749816 w 4749816"/>
                <a:gd name="connsiteY25" fmla="*/ 3935474 h 6184288"/>
                <a:gd name="connsiteX26" fmla="*/ 4702355 w 4749816"/>
                <a:gd name="connsiteY26" fmla="*/ 3574006 h 6184288"/>
                <a:gd name="connsiteX27" fmla="*/ 4186401 w 4749816"/>
                <a:gd name="connsiteY27" fmla="*/ 3304095 h 6184288"/>
                <a:gd name="connsiteX28" fmla="*/ 3814914 w 4749816"/>
                <a:gd name="connsiteY28" fmla="*/ 3205659 h 6184288"/>
                <a:gd name="connsiteX29" fmla="*/ 3626390 w 4749816"/>
                <a:gd name="connsiteY29" fmla="*/ 3016853 h 6184288"/>
                <a:gd name="connsiteX30" fmla="*/ 3285877 w 4749816"/>
                <a:gd name="connsiteY30" fmla="*/ 2786669 h 6184288"/>
                <a:gd name="connsiteX31" fmla="*/ 3130682 w 4749816"/>
                <a:gd name="connsiteY31" fmla="*/ 2680133 h 6184288"/>
                <a:gd name="connsiteX32" fmla="*/ 3264077 w 4749816"/>
                <a:gd name="connsiteY32" fmla="*/ 2448674 h 6184288"/>
                <a:gd name="connsiteX33" fmla="*/ 3230699 w 4749816"/>
                <a:gd name="connsiteY33" fmla="*/ 2299087 h 6184288"/>
                <a:gd name="connsiteX34" fmla="*/ 3248161 w 4749816"/>
                <a:gd name="connsiteY34" fmla="*/ 2138729 h 6184288"/>
                <a:gd name="connsiteX35" fmla="*/ 3356114 w 4749816"/>
                <a:gd name="connsiteY35" fmla="*/ 2072045 h 6184288"/>
                <a:gd name="connsiteX36" fmla="*/ 3472004 w 4749816"/>
                <a:gd name="connsiteY36" fmla="*/ 1871995 h 6184288"/>
                <a:gd name="connsiteX37" fmla="*/ 3551382 w 4749816"/>
                <a:gd name="connsiteY37" fmla="*/ 1783084 h 6184288"/>
                <a:gd name="connsiteX38" fmla="*/ 3611708 w 4749816"/>
                <a:gd name="connsiteY38" fmla="*/ 1662419 h 6184288"/>
                <a:gd name="connsiteX39" fmla="*/ 3530742 w 4749816"/>
                <a:gd name="connsiteY39" fmla="*/ 1565570 h 6184288"/>
                <a:gd name="connsiteX40" fmla="*/ 3567255 w 4749816"/>
                <a:gd name="connsiteY40" fmla="*/ 1387746 h 6184288"/>
                <a:gd name="connsiteX41" fmla="*/ 3824436 w 4749816"/>
                <a:gd name="connsiteY41" fmla="*/ 946364 h 6184288"/>
                <a:gd name="connsiteX42" fmla="*/ 3606941 w 4749816"/>
                <a:gd name="connsiteY42" fmla="*/ 589131 h 6184288"/>
                <a:gd name="connsiteX43" fmla="*/ 3679967 w 4749816"/>
                <a:gd name="connsiteY43" fmla="*/ 158864 h 6184288"/>
                <a:gd name="connsiteX44" fmla="*/ 3456414 w 4749816"/>
                <a:gd name="connsiteY44" fmla="*/ 0 h 6184288"/>
                <a:gd name="connsiteX45" fmla="*/ 3203267 w 4749816"/>
                <a:gd name="connsiteY45" fmla="*/ 133600 h 6184288"/>
                <a:gd name="connsiteX46" fmla="*/ 2863979 w 4749816"/>
                <a:gd name="connsiteY46" fmla="*/ 246557 h 6184288"/>
                <a:gd name="connsiteX47" fmla="*/ 2502493 w 4749816"/>
                <a:gd name="connsiteY47" fmla="*/ 581702 h 6184288"/>
                <a:gd name="connsiteX48" fmla="*/ 2223326 w 4749816"/>
                <a:gd name="connsiteY48" fmla="*/ 1020453 h 6184288"/>
                <a:gd name="connsiteX49" fmla="*/ 2260706 w 4749816"/>
                <a:gd name="connsiteY49" fmla="*/ 1366924 h 6184288"/>
                <a:gd name="connsiteX50" fmla="*/ 2209906 w 4749816"/>
                <a:gd name="connsiteY50" fmla="*/ 1570124 h 6184288"/>
                <a:gd name="connsiteX51" fmla="*/ 2010849 w 4749816"/>
                <a:gd name="connsiteY51" fmla="*/ 1754136 h 6184288"/>
                <a:gd name="connsiteX52" fmla="*/ 1809856 w 4749816"/>
                <a:gd name="connsiteY52" fmla="*/ 2122574 h 6184288"/>
                <a:gd name="connsiteX53" fmla="*/ 1651106 w 4749816"/>
                <a:gd name="connsiteY53" fmla="*/ 2313074 h 6184288"/>
                <a:gd name="connsiteX54" fmla="*/ 1530456 w 4749816"/>
                <a:gd name="connsiteY54" fmla="*/ 2236874 h 6184288"/>
                <a:gd name="connsiteX55" fmla="*/ 1295506 w 4749816"/>
                <a:gd name="connsiteY55" fmla="*/ 1620924 h 6184288"/>
                <a:gd name="connsiteX56" fmla="*/ 1285980 w 4749816"/>
                <a:gd name="connsiteY56" fmla="*/ 1608420 h 6184288"/>
                <a:gd name="connsiteX57" fmla="*/ 1187556 w 4749816"/>
                <a:gd name="connsiteY57" fmla="*/ 1487574 h 6184288"/>
                <a:gd name="connsiteX58" fmla="*/ 1041506 w 4749816"/>
                <a:gd name="connsiteY58" fmla="*/ 1405024 h 6184288"/>
                <a:gd name="connsiteX59" fmla="*/ 965306 w 4749816"/>
                <a:gd name="connsiteY59" fmla="*/ 1436774 h 6184288"/>
                <a:gd name="connsiteX60" fmla="*/ 851006 w 4749816"/>
                <a:gd name="connsiteY60" fmla="*/ 1512974 h 6184288"/>
                <a:gd name="connsiteX61" fmla="*/ 806556 w 4749816"/>
                <a:gd name="connsiteY61" fmla="*/ 1697124 h 6184288"/>
                <a:gd name="connsiteX62" fmla="*/ 819256 w 4749816"/>
                <a:gd name="connsiteY62" fmla="*/ 1779674 h 6184288"/>
                <a:gd name="connsiteX63" fmla="*/ 666856 w 4749816"/>
                <a:gd name="connsiteY63" fmla="*/ 1919374 h 6184288"/>
                <a:gd name="connsiteX64" fmla="*/ 520818 w 4749816"/>
                <a:gd name="connsiteY64" fmla="*/ 2122832 h 6184288"/>
                <a:gd name="connsiteX65" fmla="*/ 663665 w 4749816"/>
                <a:gd name="connsiteY65" fmla="*/ 2553075 h 6184288"/>
                <a:gd name="connsiteX66" fmla="*/ 946256 w 4749816"/>
                <a:gd name="connsiteY66" fmla="*/ 2655974 h 6184288"/>
                <a:gd name="connsiteX67" fmla="*/ 1022456 w 4749816"/>
                <a:gd name="connsiteY67" fmla="*/ 2833774 h 6184288"/>
                <a:gd name="connsiteX68" fmla="*/ 1174856 w 4749816"/>
                <a:gd name="connsiteY68" fmla="*/ 2967124 h 6184288"/>
                <a:gd name="connsiteX69" fmla="*/ 1251056 w 4749816"/>
                <a:gd name="connsiteY69" fmla="*/ 3202074 h 6184288"/>
                <a:gd name="connsiteX70" fmla="*/ 984356 w 4749816"/>
                <a:gd name="connsiteY70" fmla="*/ 3170324 h 6184288"/>
                <a:gd name="connsiteX71" fmla="*/ 647806 w 4749816"/>
                <a:gd name="connsiteY71" fmla="*/ 3176674 h 6184288"/>
                <a:gd name="connsiteX72" fmla="*/ 628756 w 4749816"/>
                <a:gd name="connsiteY72" fmla="*/ 3392574 h 6184288"/>
                <a:gd name="connsiteX73" fmla="*/ 609706 w 4749816"/>
                <a:gd name="connsiteY73" fmla="*/ 3652924 h 6184288"/>
                <a:gd name="connsiteX74" fmla="*/ 622406 w 4749816"/>
                <a:gd name="connsiteY74" fmla="*/ 3856124 h 6184288"/>
                <a:gd name="connsiteX75" fmla="*/ 679556 w 4749816"/>
                <a:gd name="connsiteY75" fmla="*/ 3894224 h 6184288"/>
                <a:gd name="connsiteX76" fmla="*/ 812906 w 4749816"/>
                <a:gd name="connsiteY76" fmla="*/ 4008524 h 6184288"/>
                <a:gd name="connsiteX77" fmla="*/ 841416 w 4749816"/>
                <a:gd name="connsiteY77" fmla="*/ 4118014 h 6184288"/>
                <a:gd name="connsiteX0" fmla="*/ 841416 w 4749816"/>
                <a:gd name="connsiteY0" fmla="*/ 4118014 h 6185040"/>
                <a:gd name="connsiteX1" fmla="*/ 469970 w 4749816"/>
                <a:gd name="connsiteY1" fmla="*/ 4476816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946216 w 4749816"/>
                <a:gd name="connsiteY10" fmla="*/ 6111958 h 6185040"/>
                <a:gd name="connsiteX11" fmla="*/ 884302 w 4749816"/>
                <a:gd name="connsiteY11" fmla="*/ 5199138 h 6185040"/>
                <a:gd name="connsiteX12" fmla="*/ 1044638 w 4749816"/>
                <a:gd name="connsiteY12" fmla="*/ 5208660 h 6185040"/>
                <a:gd name="connsiteX13" fmla="*/ 1752638 w 4749816"/>
                <a:gd name="connsiteY13" fmla="*/ 5707138 h 6185040"/>
                <a:gd name="connsiteX14" fmla="*/ 2266849 w 4749816"/>
                <a:gd name="connsiteY14" fmla="*/ 5261972 h 6185040"/>
                <a:gd name="connsiteX15" fmla="*/ 2113034 w 4749816"/>
                <a:gd name="connsiteY15" fmla="*/ 4799080 h 6185040"/>
                <a:gd name="connsiteX16" fmla="*/ 2178772 w 4749816"/>
                <a:gd name="connsiteY16" fmla="*/ 4559270 h 6185040"/>
                <a:gd name="connsiteX17" fmla="*/ 2195633 w 4749816"/>
                <a:gd name="connsiteY17" fmla="*/ 4567861 h 6185040"/>
                <a:gd name="connsiteX18" fmla="*/ 2287709 w 4749816"/>
                <a:gd name="connsiteY18" fmla="*/ 4353567 h 6185040"/>
                <a:gd name="connsiteX19" fmla="*/ 3260798 w 4749816"/>
                <a:gd name="connsiteY19" fmla="*/ 4472052 h 6185040"/>
                <a:gd name="connsiteX20" fmla="*/ 3287147 w 4749816"/>
                <a:gd name="connsiteY20" fmla="*/ 5415774 h 6185040"/>
                <a:gd name="connsiteX21" fmla="*/ 4114878 w 4749816"/>
                <a:gd name="connsiteY21" fmla="*/ 5475360 h 6185040"/>
                <a:gd name="connsiteX22" fmla="*/ 4070699 w 4749816"/>
                <a:gd name="connsiteY22" fmla="*/ 4939654 h 6185040"/>
                <a:gd name="connsiteX23" fmla="*/ 4264687 w 4749816"/>
                <a:gd name="connsiteY23" fmla="*/ 4628455 h 6185040"/>
                <a:gd name="connsiteX24" fmla="*/ 4272267 w 4749816"/>
                <a:gd name="connsiteY24" fmla="*/ 4622458 h 6185040"/>
                <a:gd name="connsiteX25" fmla="*/ 4749816 w 4749816"/>
                <a:gd name="connsiteY25" fmla="*/ 3935474 h 6185040"/>
                <a:gd name="connsiteX26" fmla="*/ 4702355 w 4749816"/>
                <a:gd name="connsiteY26" fmla="*/ 3574006 h 6185040"/>
                <a:gd name="connsiteX27" fmla="*/ 4186401 w 4749816"/>
                <a:gd name="connsiteY27" fmla="*/ 3304095 h 6185040"/>
                <a:gd name="connsiteX28" fmla="*/ 3814914 w 4749816"/>
                <a:gd name="connsiteY28" fmla="*/ 3205659 h 6185040"/>
                <a:gd name="connsiteX29" fmla="*/ 3626390 w 4749816"/>
                <a:gd name="connsiteY29" fmla="*/ 3016853 h 6185040"/>
                <a:gd name="connsiteX30" fmla="*/ 3285877 w 4749816"/>
                <a:gd name="connsiteY30" fmla="*/ 2786669 h 6185040"/>
                <a:gd name="connsiteX31" fmla="*/ 3130682 w 4749816"/>
                <a:gd name="connsiteY31" fmla="*/ 2680133 h 6185040"/>
                <a:gd name="connsiteX32" fmla="*/ 3264077 w 4749816"/>
                <a:gd name="connsiteY32" fmla="*/ 2448674 h 6185040"/>
                <a:gd name="connsiteX33" fmla="*/ 3230699 w 4749816"/>
                <a:gd name="connsiteY33" fmla="*/ 2299087 h 6185040"/>
                <a:gd name="connsiteX34" fmla="*/ 3248161 w 4749816"/>
                <a:gd name="connsiteY34" fmla="*/ 2138729 h 6185040"/>
                <a:gd name="connsiteX35" fmla="*/ 3356114 w 4749816"/>
                <a:gd name="connsiteY35" fmla="*/ 2072045 h 6185040"/>
                <a:gd name="connsiteX36" fmla="*/ 3472004 w 4749816"/>
                <a:gd name="connsiteY36" fmla="*/ 1871995 h 6185040"/>
                <a:gd name="connsiteX37" fmla="*/ 3551382 w 4749816"/>
                <a:gd name="connsiteY37" fmla="*/ 1783084 h 6185040"/>
                <a:gd name="connsiteX38" fmla="*/ 3611708 w 4749816"/>
                <a:gd name="connsiteY38" fmla="*/ 1662419 h 6185040"/>
                <a:gd name="connsiteX39" fmla="*/ 3530742 w 4749816"/>
                <a:gd name="connsiteY39" fmla="*/ 1565570 h 6185040"/>
                <a:gd name="connsiteX40" fmla="*/ 3567255 w 4749816"/>
                <a:gd name="connsiteY40" fmla="*/ 1387746 h 6185040"/>
                <a:gd name="connsiteX41" fmla="*/ 3824436 w 4749816"/>
                <a:gd name="connsiteY41" fmla="*/ 946364 h 6185040"/>
                <a:gd name="connsiteX42" fmla="*/ 3606941 w 4749816"/>
                <a:gd name="connsiteY42" fmla="*/ 589131 h 6185040"/>
                <a:gd name="connsiteX43" fmla="*/ 3679967 w 4749816"/>
                <a:gd name="connsiteY43" fmla="*/ 158864 h 6185040"/>
                <a:gd name="connsiteX44" fmla="*/ 3456414 w 4749816"/>
                <a:gd name="connsiteY44" fmla="*/ 0 h 6185040"/>
                <a:gd name="connsiteX45" fmla="*/ 3203267 w 4749816"/>
                <a:gd name="connsiteY45" fmla="*/ 133600 h 6185040"/>
                <a:gd name="connsiteX46" fmla="*/ 2863979 w 4749816"/>
                <a:gd name="connsiteY46" fmla="*/ 246557 h 6185040"/>
                <a:gd name="connsiteX47" fmla="*/ 2502493 w 4749816"/>
                <a:gd name="connsiteY47" fmla="*/ 581702 h 6185040"/>
                <a:gd name="connsiteX48" fmla="*/ 2223326 w 4749816"/>
                <a:gd name="connsiteY48" fmla="*/ 1020453 h 6185040"/>
                <a:gd name="connsiteX49" fmla="*/ 2260706 w 4749816"/>
                <a:gd name="connsiteY49" fmla="*/ 1366924 h 6185040"/>
                <a:gd name="connsiteX50" fmla="*/ 2209906 w 4749816"/>
                <a:gd name="connsiteY50" fmla="*/ 1570124 h 6185040"/>
                <a:gd name="connsiteX51" fmla="*/ 2010849 w 4749816"/>
                <a:gd name="connsiteY51" fmla="*/ 1754136 h 6185040"/>
                <a:gd name="connsiteX52" fmla="*/ 1809856 w 4749816"/>
                <a:gd name="connsiteY52" fmla="*/ 2122574 h 6185040"/>
                <a:gd name="connsiteX53" fmla="*/ 1651106 w 4749816"/>
                <a:gd name="connsiteY53" fmla="*/ 2313074 h 6185040"/>
                <a:gd name="connsiteX54" fmla="*/ 1530456 w 4749816"/>
                <a:gd name="connsiteY54" fmla="*/ 2236874 h 6185040"/>
                <a:gd name="connsiteX55" fmla="*/ 1295506 w 4749816"/>
                <a:gd name="connsiteY55" fmla="*/ 1620924 h 6185040"/>
                <a:gd name="connsiteX56" fmla="*/ 1285980 w 4749816"/>
                <a:gd name="connsiteY56" fmla="*/ 1608420 h 6185040"/>
                <a:gd name="connsiteX57" fmla="*/ 1187556 w 4749816"/>
                <a:gd name="connsiteY57" fmla="*/ 1487574 h 6185040"/>
                <a:gd name="connsiteX58" fmla="*/ 1041506 w 4749816"/>
                <a:gd name="connsiteY58" fmla="*/ 1405024 h 6185040"/>
                <a:gd name="connsiteX59" fmla="*/ 965306 w 4749816"/>
                <a:gd name="connsiteY59" fmla="*/ 1436774 h 6185040"/>
                <a:gd name="connsiteX60" fmla="*/ 851006 w 4749816"/>
                <a:gd name="connsiteY60" fmla="*/ 1512974 h 6185040"/>
                <a:gd name="connsiteX61" fmla="*/ 806556 w 4749816"/>
                <a:gd name="connsiteY61" fmla="*/ 1697124 h 6185040"/>
                <a:gd name="connsiteX62" fmla="*/ 819256 w 4749816"/>
                <a:gd name="connsiteY62" fmla="*/ 1779674 h 6185040"/>
                <a:gd name="connsiteX63" fmla="*/ 666856 w 4749816"/>
                <a:gd name="connsiteY63" fmla="*/ 1919374 h 6185040"/>
                <a:gd name="connsiteX64" fmla="*/ 520818 w 4749816"/>
                <a:gd name="connsiteY64" fmla="*/ 2122832 h 6185040"/>
                <a:gd name="connsiteX65" fmla="*/ 663665 w 4749816"/>
                <a:gd name="connsiteY65" fmla="*/ 2553075 h 6185040"/>
                <a:gd name="connsiteX66" fmla="*/ 946256 w 4749816"/>
                <a:gd name="connsiteY66" fmla="*/ 2655974 h 6185040"/>
                <a:gd name="connsiteX67" fmla="*/ 1022456 w 4749816"/>
                <a:gd name="connsiteY67" fmla="*/ 2833774 h 6185040"/>
                <a:gd name="connsiteX68" fmla="*/ 1174856 w 4749816"/>
                <a:gd name="connsiteY68" fmla="*/ 2967124 h 6185040"/>
                <a:gd name="connsiteX69" fmla="*/ 1251056 w 4749816"/>
                <a:gd name="connsiteY69" fmla="*/ 3202074 h 6185040"/>
                <a:gd name="connsiteX70" fmla="*/ 984356 w 4749816"/>
                <a:gd name="connsiteY70" fmla="*/ 3170324 h 6185040"/>
                <a:gd name="connsiteX71" fmla="*/ 647806 w 4749816"/>
                <a:gd name="connsiteY71" fmla="*/ 3176674 h 6185040"/>
                <a:gd name="connsiteX72" fmla="*/ 628756 w 4749816"/>
                <a:gd name="connsiteY72" fmla="*/ 3392574 h 6185040"/>
                <a:gd name="connsiteX73" fmla="*/ 609706 w 4749816"/>
                <a:gd name="connsiteY73" fmla="*/ 3652924 h 6185040"/>
                <a:gd name="connsiteX74" fmla="*/ 622406 w 4749816"/>
                <a:gd name="connsiteY74" fmla="*/ 3856124 h 6185040"/>
                <a:gd name="connsiteX75" fmla="*/ 679556 w 4749816"/>
                <a:gd name="connsiteY75" fmla="*/ 3894224 h 6185040"/>
                <a:gd name="connsiteX76" fmla="*/ 812906 w 4749816"/>
                <a:gd name="connsiteY76" fmla="*/ 4008524 h 6185040"/>
                <a:gd name="connsiteX77" fmla="*/ 841416 w 4749816"/>
                <a:gd name="connsiteY77" fmla="*/ 4118014 h 6185040"/>
                <a:gd name="connsiteX0" fmla="*/ 841416 w 4749816"/>
                <a:gd name="connsiteY0" fmla="*/ 4118014 h 6185040"/>
                <a:gd name="connsiteX1" fmla="*/ 469970 w 4749816"/>
                <a:gd name="connsiteY1" fmla="*/ 4476816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197 w 4749816"/>
                <a:gd name="connsiteY10" fmla="*/ 6154787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679556 w 4749816"/>
                <a:gd name="connsiteY76" fmla="*/ 3894224 h 6185040"/>
                <a:gd name="connsiteX77" fmla="*/ 812906 w 4749816"/>
                <a:gd name="connsiteY77" fmla="*/ 4008524 h 6185040"/>
                <a:gd name="connsiteX78" fmla="*/ 841416 w 4749816"/>
                <a:gd name="connsiteY78" fmla="*/ 4118014 h 6185040"/>
                <a:gd name="connsiteX0" fmla="*/ 841416 w 4749816"/>
                <a:gd name="connsiteY0" fmla="*/ 4118014 h 6185040"/>
                <a:gd name="connsiteX1" fmla="*/ 469970 w 4749816"/>
                <a:gd name="connsiteY1" fmla="*/ 4476816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197 w 4749816"/>
                <a:gd name="connsiteY10" fmla="*/ 6154787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679556 w 4749816"/>
                <a:gd name="connsiteY76" fmla="*/ 3894224 h 6185040"/>
                <a:gd name="connsiteX77" fmla="*/ 812906 w 4749816"/>
                <a:gd name="connsiteY77" fmla="*/ 4008524 h 6185040"/>
                <a:gd name="connsiteX78" fmla="*/ 841416 w 4749816"/>
                <a:gd name="connsiteY78" fmla="*/ 4118014 h 6185040"/>
                <a:gd name="connsiteX0" fmla="*/ 841416 w 4749816"/>
                <a:gd name="connsiteY0" fmla="*/ 4118014 h 6185040"/>
                <a:gd name="connsiteX1" fmla="*/ 469970 w 4749816"/>
                <a:gd name="connsiteY1" fmla="*/ 4476816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679556 w 4749816"/>
                <a:gd name="connsiteY76" fmla="*/ 3894224 h 6185040"/>
                <a:gd name="connsiteX77" fmla="*/ 812906 w 4749816"/>
                <a:gd name="connsiteY77" fmla="*/ 4008524 h 6185040"/>
                <a:gd name="connsiteX78" fmla="*/ 841416 w 4749816"/>
                <a:gd name="connsiteY78" fmla="*/ 4118014 h 6185040"/>
                <a:gd name="connsiteX0" fmla="*/ 841416 w 4749816"/>
                <a:gd name="connsiteY0" fmla="*/ 4118014 h 6185040"/>
                <a:gd name="connsiteX1" fmla="*/ 469970 w 4749816"/>
                <a:gd name="connsiteY1" fmla="*/ 4476816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679556 w 4749816"/>
                <a:gd name="connsiteY76" fmla="*/ 3894224 h 6185040"/>
                <a:gd name="connsiteX77" fmla="*/ 812906 w 4749816"/>
                <a:gd name="connsiteY77" fmla="*/ 4008524 h 6185040"/>
                <a:gd name="connsiteX78" fmla="*/ 841416 w 4749816"/>
                <a:gd name="connsiteY78" fmla="*/ 4118014 h 6185040"/>
                <a:gd name="connsiteX0" fmla="*/ 841416 w 4749816"/>
                <a:gd name="connsiteY0" fmla="*/ 4118014 h 6185040"/>
                <a:gd name="connsiteX1" fmla="*/ 469970 w 4749816"/>
                <a:gd name="connsiteY1" fmla="*/ 4476816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679556 w 4749816"/>
                <a:gd name="connsiteY76" fmla="*/ 3894224 h 6185040"/>
                <a:gd name="connsiteX77" fmla="*/ 812906 w 4749816"/>
                <a:gd name="connsiteY77" fmla="*/ 4008524 h 6185040"/>
                <a:gd name="connsiteX78" fmla="*/ 841416 w 4749816"/>
                <a:gd name="connsiteY78" fmla="*/ 4118014 h 6185040"/>
                <a:gd name="connsiteX0" fmla="*/ 527663 w 4749816"/>
                <a:gd name="connsiteY0" fmla="*/ 4145412 h 6185040"/>
                <a:gd name="connsiteX1" fmla="*/ 469970 w 4749816"/>
                <a:gd name="connsiteY1" fmla="*/ 4476816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679556 w 4749816"/>
                <a:gd name="connsiteY76" fmla="*/ 3894224 h 6185040"/>
                <a:gd name="connsiteX77" fmla="*/ 812906 w 4749816"/>
                <a:gd name="connsiteY77" fmla="*/ 4008524 h 6185040"/>
                <a:gd name="connsiteX78" fmla="*/ 527663 w 4749816"/>
                <a:gd name="connsiteY78" fmla="*/ 4145412 h 6185040"/>
                <a:gd name="connsiteX0" fmla="*/ 527663 w 4749816"/>
                <a:gd name="connsiteY0" fmla="*/ 4145412 h 6185040"/>
                <a:gd name="connsiteX1" fmla="*/ 469970 w 4749816"/>
                <a:gd name="connsiteY1" fmla="*/ 4476816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679556 w 4749816"/>
                <a:gd name="connsiteY76" fmla="*/ 3894224 h 6185040"/>
                <a:gd name="connsiteX77" fmla="*/ 812906 w 4749816"/>
                <a:gd name="connsiteY77" fmla="*/ 4008524 h 6185040"/>
                <a:gd name="connsiteX78" fmla="*/ 527663 w 4749816"/>
                <a:gd name="connsiteY78" fmla="*/ 4145412 h 6185040"/>
                <a:gd name="connsiteX0" fmla="*/ 527663 w 4749816"/>
                <a:gd name="connsiteY0" fmla="*/ 4145412 h 6185040"/>
                <a:gd name="connsiteX1" fmla="*/ 469970 w 4749816"/>
                <a:gd name="connsiteY1" fmla="*/ 4476816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679556 w 4749816"/>
                <a:gd name="connsiteY76" fmla="*/ 3894224 h 6185040"/>
                <a:gd name="connsiteX77" fmla="*/ 812906 w 4749816"/>
                <a:gd name="connsiteY77" fmla="*/ 4008524 h 6185040"/>
                <a:gd name="connsiteX78" fmla="*/ 527663 w 4749816"/>
                <a:gd name="connsiteY78" fmla="*/ 4145412 h 6185040"/>
                <a:gd name="connsiteX0" fmla="*/ 527663 w 4749816"/>
                <a:gd name="connsiteY0" fmla="*/ 4145412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679556 w 4749816"/>
                <a:gd name="connsiteY76" fmla="*/ 3894224 h 6185040"/>
                <a:gd name="connsiteX77" fmla="*/ 812906 w 4749816"/>
                <a:gd name="connsiteY77" fmla="*/ 4008524 h 6185040"/>
                <a:gd name="connsiteX78" fmla="*/ 527663 w 4749816"/>
                <a:gd name="connsiteY78" fmla="*/ 4145412 h 6185040"/>
                <a:gd name="connsiteX0" fmla="*/ 751798 w 4749816"/>
                <a:gd name="connsiteY0" fmla="*/ 4199711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679556 w 4749816"/>
                <a:gd name="connsiteY76" fmla="*/ 3894224 h 6185040"/>
                <a:gd name="connsiteX77" fmla="*/ 812906 w 4749816"/>
                <a:gd name="connsiteY77" fmla="*/ 4008524 h 6185040"/>
                <a:gd name="connsiteX78" fmla="*/ 751798 w 4749816"/>
                <a:gd name="connsiteY78" fmla="*/ 4199711 h 6185040"/>
                <a:gd name="connsiteX0" fmla="*/ 751798 w 4749816"/>
                <a:gd name="connsiteY0" fmla="*/ 4199711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679556 w 4749816"/>
                <a:gd name="connsiteY76" fmla="*/ 3894224 h 6185040"/>
                <a:gd name="connsiteX77" fmla="*/ 812906 w 4749816"/>
                <a:gd name="connsiteY77" fmla="*/ 4008524 h 6185040"/>
                <a:gd name="connsiteX78" fmla="*/ 751798 w 4749816"/>
                <a:gd name="connsiteY78" fmla="*/ 4199711 h 6185040"/>
                <a:gd name="connsiteX0" fmla="*/ 751798 w 4749816"/>
                <a:gd name="connsiteY0" fmla="*/ 4199711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679556 w 4749816"/>
                <a:gd name="connsiteY76" fmla="*/ 3894224 h 6185040"/>
                <a:gd name="connsiteX77" fmla="*/ 598574 w 4749816"/>
                <a:gd name="connsiteY77" fmla="*/ 4151881 h 6185040"/>
                <a:gd name="connsiteX78" fmla="*/ 751798 w 4749816"/>
                <a:gd name="connsiteY78" fmla="*/ 4199711 h 6185040"/>
                <a:gd name="connsiteX0" fmla="*/ 751798 w 4749816"/>
                <a:gd name="connsiteY0" fmla="*/ 4199711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679572 w 4749816"/>
                <a:gd name="connsiteY76" fmla="*/ 3894698 h 6185040"/>
                <a:gd name="connsiteX77" fmla="*/ 598574 w 4749816"/>
                <a:gd name="connsiteY77" fmla="*/ 4151881 h 6185040"/>
                <a:gd name="connsiteX78" fmla="*/ 751798 w 4749816"/>
                <a:gd name="connsiteY78" fmla="*/ 4199711 h 6185040"/>
                <a:gd name="connsiteX0" fmla="*/ 751798 w 4749816"/>
                <a:gd name="connsiteY0" fmla="*/ 4199711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06 w 4749816"/>
                <a:gd name="connsiteY75" fmla="*/ 3856124 h 6185040"/>
                <a:gd name="connsiteX76" fmla="*/ 598574 w 4749816"/>
                <a:gd name="connsiteY76" fmla="*/ 4151881 h 6185040"/>
                <a:gd name="connsiteX77" fmla="*/ 751798 w 4749816"/>
                <a:gd name="connsiteY77" fmla="*/ 4199711 h 6185040"/>
                <a:gd name="connsiteX0" fmla="*/ 751798 w 4749816"/>
                <a:gd name="connsiteY0" fmla="*/ 4199711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20 w 4749816"/>
                <a:gd name="connsiteY75" fmla="*/ 3856593 h 6185040"/>
                <a:gd name="connsiteX76" fmla="*/ 598574 w 4749816"/>
                <a:gd name="connsiteY76" fmla="*/ 4151881 h 6185040"/>
                <a:gd name="connsiteX77" fmla="*/ 751798 w 4749816"/>
                <a:gd name="connsiteY77" fmla="*/ 4199711 h 6185040"/>
                <a:gd name="connsiteX0" fmla="*/ 751798 w 4749816"/>
                <a:gd name="connsiteY0" fmla="*/ 4199711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34 w 4749816"/>
                <a:gd name="connsiteY75" fmla="*/ 3857062 h 6185040"/>
                <a:gd name="connsiteX76" fmla="*/ 598574 w 4749816"/>
                <a:gd name="connsiteY76" fmla="*/ 4151881 h 6185040"/>
                <a:gd name="connsiteX77" fmla="*/ 751798 w 4749816"/>
                <a:gd name="connsiteY77" fmla="*/ 4199711 h 6185040"/>
                <a:gd name="connsiteX0" fmla="*/ 751798 w 4749816"/>
                <a:gd name="connsiteY0" fmla="*/ 4199711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622448 w 4749816"/>
                <a:gd name="connsiteY75" fmla="*/ 3857531 h 6185040"/>
                <a:gd name="connsiteX76" fmla="*/ 598574 w 4749816"/>
                <a:gd name="connsiteY76" fmla="*/ 4151881 h 6185040"/>
                <a:gd name="connsiteX77" fmla="*/ 751798 w 4749816"/>
                <a:gd name="connsiteY77" fmla="*/ 4199711 h 6185040"/>
                <a:gd name="connsiteX0" fmla="*/ 751798 w 4749816"/>
                <a:gd name="connsiteY0" fmla="*/ 4199711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598574 w 4749816"/>
                <a:gd name="connsiteY75" fmla="*/ 4151881 h 6185040"/>
                <a:gd name="connsiteX76" fmla="*/ 751798 w 4749816"/>
                <a:gd name="connsiteY76" fmla="*/ 4199711 h 6185040"/>
                <a:gd name="connsiteX0" fmla="*/ 751798 w 4749816"/>
                <a:gd name="connsiteY0" fmla="*/ 4199711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628756 w 4749816"/>
                <a:gd name="connsiteY73" fmla="*/ 3392574 h 6185040"/>
                <a:gd name="connsiteX74" fmla="*/ 609706 w 4749816"/>
                <a:gd name="connsiteY74" fmla="*/ 3652924 h 6185040"/>
                <a:gd name="connsiteX75" fmla="*/ 598574 w 4749816"/>
                <a:gd name="connsiteY75" fmla="*/ 4151881 h 6185040"/>
                <a:gd name="connsiteX76" fmla="*/ 751798 w 4749816"/>
                <a:gd name="connsiteY76" fmla="*/ 4199711 h 6185040"/>
                <a:gd name="connsiteX0" fmla="*/ 751798 w 4749816"/>
                <a:gd name="connsiteY0" fmla="*/ 4199711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566016 w 4749816"/>
                <a:gd name="connsiteY73" fmla="*/ 3410919 h 6185040"/>
                <a:gd name="connsiteX74" fmla="*/ 609706 w 4749816"/>
                <a:gd name="connsiteY74" fmla="*/ 3652924 h 6185040"/>
                <a:gd name="connsiteX75" fmla="*/ 598574 w 4749816"/>
                <a:gd name="connsiteY75" fmla="*/ 4151881 h 6185040"/>
                <a:gd name="connsiteX76" fmla="*/ 751798 w 4749816"/>
                <a:gd name="connsiteY76" fmla="*/ 4199711 h 6185040"/>
                <a:gd name="connsiteX0" fmla="*/ 751798 w 4749816"/>
                <a:gd name="connsiteY0" fmla="*/ 4199711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566016 w 4749816"/>
                <a:gd name="connsiteY73" fmla="*/ 3410919 h 6185040"/>
                <a:gd name="connsiteX74" fmla="*/ 529036 w 4749816"/>
                <a:gd name="connsiteY74" fmla="*/ 3698197 h 6185040"/>
                <a:gd name="connsiteX75" fmla="*/ 598574 w 4749816"/>
                <a:gd name="connsiteY75" fmla="*/ 4151881 h 6185040"/>
                <a:gd name="connsiteX76" fmla="*/ 751798 w 4749816"/>
                <a:gd name="connsiteY76" fmla="*/ 4199711 h 6185040"/>
                <a:gd name="connsiteX0" fmla="*/ 751815 w 4749816"/>
                <a:gd name="connsiteY0" fmla="*/ 4200222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566016 w 4749816"/>
                <a:gd name="connsiteY73" fmla="*/ 3410919 h 6185040"/>
                <a:gd name="connsiteX74" fmla="*/ 529036 w 4749816"/>
                <a:gd name="connsiteY74" fmla="*/ 3698197 h 6185040"/>
                <a:gd name="connsiteX75" fmla="*/ 598574 w 4749816"/>
                <a:gd name="connsiteY75" fmla="*/ 4151881 h 6185040"/>
                <a:gd name="connsiteX76" fmla="*/ 751815 w 4749816"/>
                <a:gd name="connsiteY76" fmla="*/ 4200222 h 6185040"/>
                <a:gd name="connsiteX0" fmla="*/ 751832 w 4749816"/>
                <a:gd name="connsiteY0" fmla="*/ 4200733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566016 w 4749816"/>
                <a:gd name="connsiteY73" fmla="*/ 3410919 h 6185040"/>
                <a:gd name="connsiteX74" fmla="*/ 529036 w 4749816"/>
                <a:gd name="connsiteY74" fmla="*/ 3698197 h 6185040"/>
                <a:gd name="connsiteX75" fmla="*/ 598574 w 4749816"/>
                <a:gd name="connsiteY75" fmla="*/ 4151881 h 6185040"/>
                <a:gd name="connsiteX76" fmla="*/ 751832 w 4749816"/>
                <a:gd name="connsiteY76" fmla="*/ 4200733 h 6185040"/>
                <a:gd name="connsiteX0" fmla="*/ 751849 w 4749816"/>
                <a:gd name="connsiteY0" fmla="*/ 4201244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566016 w 4749816"/>
                <a:gd name="connsiteY73" fmla="*/ 3410919 h 6185040"/>
                <a:gd name="connsiteX74" fmla="*/ 529036 w 4749816"/>
                <a:gd name="connsiteY74" fmla="*/ 3698197 h 6185040"/>
                <a:gd name="connsiteX75" fmla="*/ 598574 w 4749816"/>
                <a:gd name="connsiteY75" fmla="*/ 4151881 h 6185040"/>
                <a:gd name="connsiteX76" fmla="*/ 751849 w 4749816"/>
                <a:gd name="connsiteY76" fmla="*/ 4201244 h 6185040"/>
                <a:gd name="connsiteX0" fmla="*/ 598574 w 4749816"/>
                <a:gd name="connsiteY0" fmla="*/ 4151881 h 6185040"/>
                <a:gd name="connsiteX1" fmla="*/ 658244 w 4749816"/>
                <a:gd name="connsiteY1" fmla="*/ 4504258 h 6185040"/>
                <a:gd name="connsiteX2" fmla="*/ 493750 w 4749816"/>
                <a:gd name="connsiteY2" fmla="*/ 4762544 h 6185040"/>
                <a:gd name="connsiteX3" fmla="*/ 198440 w 4749816"/>
                <a:gd name="connsiteY3" fmla="*/ 4953022 h 6185040"/>
                <a:gd name="connsiteX4" fmla="*/ 33338 w 4749816"/>
                <a:gd name="connsiteY4" fmla="*/ 5272112 h 6185040"/>
                <a:gd name="connsiteX5" fmla="*/ 0 w 4749816"/>
                <a:gd name="connsiteY5" fmla="*/ 5588004 h 6185040"/>
                <a:gd name="connsiteX6" fmla="*/ 39718 w 4749816"/>
                <a:gd name="connsiteY6" fmla="*/ 5988106 h 6185040"/>
                <a:gd name="connsiteX7" fmla="*/ 325470 w 4749816"/>
                <a:gd name="connsiteY7" fmla="*/ 6069046 h 6185040"/>
                <a:gd name="connsiteX8" fmla="*/ 361982 w 4749816"/>
                <a:gd name="connsiteY8" fmla="*/ 6135746 h 6185040"/>
                <a:gd name="connsiteX9" fmla="*/ 570461 w 4749816"/>
                <a:gd name="connsiteY9" fmla="*/ 6185040 h 6185040"/>
                <a:gd name="connsiteX10" fmla="*/ 585211 w 4749816"/>
                <a:gd name="connsiteY10" fmla="*/ 6155535 h 6185040"/>
                <a:gd name="connsiteX11" fmla="*/ 946216 w 4749816"/>
                <a:gd name="connsiteY11" fmla="*/ 6111958 h 6185040"/>
                <a:gd name="connsiteX12" fmla="*/ 884302 w 4749816"/>
                <a:gd name="connsiteY12" fmla="*/ 5199138 h 6185040"/>
                <a:gd name="connsiteX13" fmla="*/ 1044638 w 4749816"/>
                <a:gd name="connsiteY13" fmla="*/ 5208660 h 6185040"/>
                <a:gd name="connsiteX14" fmla="*/ 1752638 w 4749816"/>
                <a:gd name="connsiteY14" fmla="*/ 5707138 h 6185040"/>
                <a:gd name="connsiteX15" fmla="*/ 2266849 w 4749816"/>
                <a:gd name="connsiteY15" fmla="*/ 5261972 h 6185040"/>
                <a:gd name="connsiteX16" fmla="*/ 2113034 w 4749816"/>
                <a:gd name="connsiteY16" fmla="*/ 4799080 h 6185040"/>
                <a:gd name="connsiteX17" fmla="*/ 2178772 w 4749816"/>
                <a:gd name="connsiteY17" fmla="*/ 4559270 h 6185040"/>
                <a:gd name="connsiteX18" fmla="*/ 2195633 w 4749816"/>
                <a:gd name="connsiteY18" fmla="*/ 4567861 h 6185040"/>
                <a:gd name="connsiteX19" fmla="*/ 2287709 w 4749816"/>
                <a:gd name="connsiteY19" fmla="*/ 4353567 h 6185040"/>
                <a:gd name="connsiteX20" fmla="*/ 3260798 w 4749816"/>
                <a:gd name="connsiteY20" fmla="*/ 4472052 h 6185040"/>
                <a:gd name="connsiteX21" fmla="*/ 3287147 w 4749816"/>
                <a:gd name="connsiteY21" fmla="*/ 5415774 h 6185040"/>
                <a:gd name="connsiteX22" fmla="*/ 4114878 w 4749816"/>
                <a:gd name="connsiteY22" fmla="*/ 5475360 h 6185040"/>
                <a:gd name="connsiteX23" fmla="*/ 4070699 w 4749816"/>
                <a:gd name="connsiteY23" fmla="*/ 4939654 h 6185040"/>
                <a:gd name="connsiteX24" fmla="*/ 4264687 w 4749816"/>
                <a:gd name="connsiteY24" fmla="*/ 4628455 h 6185040"/>
                <a:gd name="connsiteX25" fmla="*/ 4272267 w 4749816"/>
                <a:gd name="connsiteY25" fmla="*/ 4622458 h 6185040"/>
                <a:gd name="connsiteX26" fmla="*/ 4749816 w 4749816"/>
                <a:gd name="connsiteY26" fmla="*/ 3935474 h 6185040"/>
                <a:gd name="connsiteX27" fmla="*/ 4702355 w 4749816"/>
                <a:gd name="connsiteY27" fmla="*/ 3574006 h 6185040"/>
                <a:gd name="connsiteX28" fmla="*/ 4186401 w 4749816"/>
                <a:gd name="connsiteY28" fmla="*/ 3304095 h 6185040"/>
                <a:gd name="connsiteX29" fmla="*/ 3814914 w 4749816"/>
                <a:gd name="connsiteY29" fmla="*/ 3205659 h 6185040"/>
                <a:gd name="connsiteX30" fmla="*/ 3626390 w 4749816"/>
                <a:gd name="connsiteY30" fmla="*/ 3016853 h 6185040"/>
                <a:gd name="connsiteX31" fmla="*/ 3285877 w 4749816"/>
                <a:gd name="connsiteY31" fmla="*/ 2786669 h 6185040"/>
                <a:gd name="connsiteX32" fmla="*/ 3130682 w 4749816"/>
                <a:gd name="connsiteY32" fmla="*/ 2680133 h 6185040"/>
                <a:gd name="connsiteX33" fmla="*/ 3264077 w 4749816"/>
                <a:gd name="connsiteY33" fmla="*/ 2448674 h 6185040"/>
                <a:gd name="connsiteX34" fmla="*/ 3230699 w 4749816"/>
                <a:gd name="connsiteY34" fmla="*/ 2299087 h 6185040"/>
                <a:gd name="connsiteX35" fmla="*/ 3248161 w 4749816"/>
                <a:gd name="connsiteY35" fmla="*/ 2138729 h 6185040"/>
                <a:gd name="connsiteX36" fmla="*/ 3356114 w 4749816"/>
                <a:gd name="connsiteY36" fmla="*/ 2072045 h 6185040"/>
                <a:gd name="connsiteX37" fmla="*/ 3472004 w 4749816"/>
                <a:gd name="connsiteY37" fmla="*/ 1871995 h 6185040"/>
                <a:gd name="connsiteX38" fmla="*/ 3551382 w 4749816"/>
                <a:gd name="connsiteY38" fmla="*/ 1783084 h 6185040"/>
                <a:gd name="connsiteX39" fmla="*/ 3611708 w 4749816"/>
                <a:gd name="connsiteY39" fmla="*/ 1662419 h 6185040"/>
                <a:gd name="connsiteX40" fmla="*/ 3530742 w 4749816"/>
                <a:gd name="connsiteY40" fmla="*/ 1565570 h 6185040"/>
                <a:gd name="connsiteX41" fmla="*/ 3567255 w 4749816"/>
                <a:gd name="connsiteY41" fmla="*/ 1387746 h 6185040"/>
                <a:gd name="connsiteX42" fmla="*/ 3824436 w 4749816"/>
                <a:gd name="connsiteY42" fmla="*/ 946364 h 6185040"/>
                <a:gd name="connsiteX43" fmla="*/ 3606941 w 4749816"/>
                <a:gd name="connsiteY43" fmla="*/ 589131 h 6185040"/>
                <a:gd name="connsiteX44" fmla="*/ 3679967 w 4749816"/>
                <a:gd name="connsiteY44" fmla="*/ 158864 h 6185040"/>
                <a:gd name="connsiteX45" fmla="*/ 3456414 w 4749816"/>
                <a:gd name="connsiteY45" fmla="*/ 0 h 6185040"/>
                <a:gd name="connsiteX46" fmla="*/ 3203267 w 4749816"/>
                <a:gd name="connsiteY46" fmla="*/ 133600 h 6185040"/>
                <a:gd name="connsiteX47" fmla="*/ 2863979 w 4749816"/>
                <a:gd name="connsiteY47" fmla="*/ 246557 h 6185040"/>
                <a:gd name="connsiteX48" fmla="*/ 2502493 w 4749816"/>
                <a:gd name="connsiteY48" fmla="*/ 581702 h 6185040"/>
                <a:gd name="connsiteX49" fmla="*/ 2223326 w 4749816"/>
                <a:gd name="connsiteY49" fmla="*/ 1020453 h 6185040"/>
                <a:gd name="connsiteX50" fmla="*/ 2260706 w 4749816"/>
                <a:gd name="connsiteY50" fmla="*/ 1366924 h 6185040"/>
                <a:gd name="connsiteX51" fmla="*/ 2209906 w 4749816"/>
                <a:gd name="connsiteY51" fmla="*/ 1570124 h 6185040"/>
                <a:gd name="connsiteX52" fmla="*/ 2010849 w 4749816"/>
                <a:gd name="connsiteY52" fmla="*/ 1754136 h 6185040"/>
                <a:gd name="connsiteX53" fmla="*/ 1809856 w 4749816"/>
                <a:gd name="connsiteY53" fmla="*/ 2122574 h 6185040"/>
                <a:gd name="connsiteX54" fmla="*/ 1651106 w 4749816"/>
                <a:gd name="connsiteY54" fmla="*/ 2313074 h 6185040"/>
                <a:gd name="connsiteX55" fmla="*/ 1530456 w 4749816"/>
                <a:gd name="connsiteY55" fmla="*/ 2236874 h 6185040"/>
                <a:gd name="connsiteX56" fmla="*/ 1295506 w 4749816"/>
                <a:gd name="connsiteY56" fmla="*/ 1620924 h 6185040"/>
                <a:gd name="connsiteX57" fmla="*/ 1285980 w 4749816"/>
                <a:gd name="connsiteY57" fmla="*/ 1608420 h 6185040"/>
                <a:gd name="connsiteX58" fmla="*/ 1187556 w 4749816"/>
                <a:gd name="connsiteY58" fmla="*/ 1487574 h 6185040"/>
                <a:gd name="connsiteX59" fmla="*/ 1041506 w 4749816"/>
                <a:gd name="connsiteY59" fmla="*/ 1405024 h 6185040"/>
                <a:gd name="connsiteX60" fmla="*/ 965306 w 4749816"/>
                <a:gd name="connsiteY60" fmla="*/ 1436774 h 6185040"/>
                <a:gd name="connsiteX61" fmla="*/ 851006 w 4749816"/>
                <a:gd name="connsiteY61" fmla="*/ 1512974 h 6185040"/>
                <a:gd name="connsiteX62" fmla="*/ 806556 w 4749816"/>
                <a:gd name="connsiteY62" fmla="*/ 1697124 h 6185040"/>
                <a:gd name="connsiteX63" fmla="*/ 819256 w 4749816"/>
                <a:gd name="connsiteY63" fmla="*/ 1779674 h 6185040"/>
                <a:gd name="connsiteX64" fmla="*/ 666856 w 4749816"/>
                <a:gd name="connsiteY64" fmla="*/ 1919374 h 6185040"/>
                <a:gd name="connsiteX65" fmla="*/ 520818 w 4749816"/>
                <a:gd name="connsiteY65" fmla="*/ 2122832 h 6185040"/>
                <a:gd name="connsiteX66" fmla="*/ 663665 w 4749816"/>
                <a:gd name="connsiteY66" fmla="*/ 2553075 h 6185040"/>
                <a:gd name="connsiteX67" fmla="*/ 946256 w 4749816"/>
                <a:gd name="connsiteY67" fmla="*/ 2655974 h 6185040"/>
                <a:gd name="connsiteX68" fmla="*/ 1022456 w 4749816"/>
                <a:gd name="connsiteY68" fmla="*/ 2833774 h 6185040"/>
                <a:gd name="connsiteX69" fmla="*/ 1174856 w 4749816"/>
                <a:gd name="connsiteY69" fmla="*/ 2967124 h 6185040"/>
                <a:gd name="connsiteX70" fmla="*/ 1251056 w 4749816"/>
                <a:gd name="connsiteY70" fmla="*/ 3202074 h 6185040"/>
                <a:gd name="connsiteX71" fmla="*/ 984356 w 4749816"/>
                <a:gd name="connsiteY71" fmla="*/ 3170324 h 6185040"/>
                <a:gd name="connsiteX72" fmla="*/ 647806 w 4749816"/>
                <a:gd name="connsiteY72" fmla="*/ 3176674 h 6185040"/>
                <a:gd name="connsiteX73" fmla="*/ 566016 w 4749816"/>
                <a:gd name="connsiteY73" fmla="*/ 3410919 h 6185040"/>
                <a:gd name="connsiteX74" fmla="*/ 529036 w 4749816"/>
                <a:gd name="connsiteY74" fmla="*/ 3698197 h 6185040"/>
                <a:gd name="connsiteX75" fmla="*/ 598574 w 4749816"/>
                <a:gd name="connsiteY75" fmla="*/ 4151881 h 6185040"/>
                <a:gd name="connsiteX0" fmla="*/ 598574 w 4749816"/>
                <a:gd name="connsiteY0" fmla="*/ 4151881 h 6185792"/>
                <a:gd name="connsiteX1" fmla="*/ 658244 w 4749816"/>
                <a:gd name="connsiteY1" fmla="*/ 4504258 h 6185792"/>
                <a:gd name="connsiteX2" fmla="*/ 493750 w 4749816"/>
                <a:gd name="connsiteY2" fmla="*/ 4762544 h 6185792"/>
                <a:gd name="connsiteX3" fmla="*/ 198440 w 4749816"/>
                <a:gd name="connsiteY3" fmla="*/ 4953022 h 6185792"/>
                <a:gd name="connsiteX4" fmla="*/ 33338 w 4749816"/>
                <a:gd name="connsiteY4" fmla="*/ 5272112 h 6185792"/>
                <a:gd name="connsiteX5" fmla="*/ 0 w 4749816"/>
                <a:gd name="connsiteY5" fmla="*/ 5588004 h 6185792"/>
                <a:gd name="connsiteX6" fmla="*/ 39718 w 4749816"/>
                <a:gd name="connsiteY6" fmla="*/ 5988106 h 6185792"/>
                <a:gd name="connsiteX7" fmla="*/ 325470 w 4749816"/>
                <a:gd name="connsiteY7" fmla="*/ 6069046 h 6185792"/>
                <a:gd name="connsiteX8" fmla="*/ 361982 w 4749816"/>
                <a:gd name="connsiteY8" fmla="*/ 6135746 h 6185792"/>
                <a:gd name="connsiteX9" fmla="*/ 570474 w 4749816"/>
                <a:gd name="connsiteY9" fmla="*/ 6185792 h 6185792"/>
                <a:gd name="connsiteX10" fmla="*/ 585211 w 4749816"/>
                <a:gd name="connsiteY10" fmla="*/ 6155535 h 6185792"/>
                <a:gd name="connsiteX11" fmla="*/ 946216 w 4749816"/>
                <a:gd name="connsiteY11" fmla="*/ 6111958 h 6185792"/>
                <a:gd name="connsiteX12" fmla="*/ 884302 w 4749816"/>
                <a:gd name="connsiteY12" fmla="*/ 5199138 h 6185792"/>
                <a:gd name="connsiteX13" fmla="*/ 1044638 w 4749816"/>
                <a:gd name="connsiteY13" fmla="*/ 5208660 h 6185792"/>
                <a:gd name="connsiteX14" fmla="*/ 1752638 w 4749816"/>
                <a:gd name="connsiteY14" fmla="*/ 5707138 h 6185792"/>
                <a:gd name="connsiteX15" fmla="*/ 2266849 w 4749816"/>
                <a:gd name="connsiteY15" fmla="*/ 5261972 h 6185792"/>
                <a:gd name="connsiteX16" fmla="*/ 2113034 w 4749816"/>
                <a:gd name="connsiteY16" fmla="*/ 4799080 h 6185792"/>
                <a:gd name="connsiteX17" fmla="*/ 2178772 w 4749816"/>
                <a:gd name="connsiteY17" fmla="*/ 4559270 h 6185792"/>
                <a:gd name="connsiteX18" fmla="*/ 2195633 w 4749816"/>
                <a:gd name="connsiteY18" fmla="*/ 4567861 h 6185792"/>
                <a:gd name="connsiteX19" fmla="*/ 2287709 w 4749816"/>
                <a:gd name="connsiteY19" fmla="*/ 4353567 h 6185792"/>
                <a:gd name="connsiteX20" fmla="*/ 3260798 w 4749816"/>
                <a:gd name="connsiteY20" fmla="*/ 4472052 h 6185792"/>
                <a:gd name="connsiteX21" fmla="*/ 3287147 w 4749816"/>
                <a:gd name="connsiteY21" fmla="*/ 5415774 h 6185792"/>
                <a:gd name="connsiteX22" fmla="*/ 4114878 w 4749816"/>
                <a:gd name="connsiteY22" fmla="*/ 5475360 h 6185792"/>
                <a:gd name="connsiteX23" fmla="*/ 4070699 w 4749816"/>
                <a:gd name="connsiteY23" fmla="*/ 4939654 h 6185792"/>
                <a:gd name="connsiteX24" fmla="*/ 4264687 w 4749816"/>
                <a:gd name="connsiteY24" fmla="*/ 4628455 h 6185792"/>
                <a:gd name="connsiteX25" fmla="*/ 4272267 w 4749816"/>
                <a:gd name="connsiteY25" fmla="*/ 4622458 h 6185792"/>
                <a:gd name="connsiteX26" fmla="*/ 4749816 w 4749816"/>
                <a:gd name="connsiteY26" fmla="*/ 3935474 h 6185792"/>
                <a:gd name="connsiteX27" fmla="*/ 4702355 w 4749816"/>
                <a:gd name="connsiteY27" fmla="*/ 3574006 h 6185792"/>
                <a:gd name="connsiteX28" fmla="*/ 4186401 w 4749816"/>
                <a:gd name="connsiteY28" fmla="*/ 3304095 h 6185792"/>
                <a:gd name="connsiteX29" fmla="*/ 3814914 w 4749816"/>
                <a:gd name="connsiteY29" fmla="*/ 3205659 h 6185792"/>
                <a:gd name="connsiteX30" fmla="*/ 3626390 w 4749816"/>
                <a:gd name="connsiteY30" fmla="*/ 3016853 h 6185792"/>
                <a:gd name="connsiteX31" fmla="*/ 3285877 w 4749816"/>
                <a:gd name="connsiteY31" fmla="*/ 2786669 h 6185792"/>
                <a:gd name="connsiteX32" fmla="*/ 3130682 w 4749816"/>
                <a:gd name="connsiteY32" fmla="*/ 2680133 h 6185792"/>
                <a:gd name="connsiteX33" fmla="*/ 3264077 w 4749816"/>
                <a:gd name="connsiteY33" fmla="*/ 2448674 h 6185792"/>
                <a:gd name="connsiteX34" fmla="*/ 3230699 w 4749816"/>
                <a:gd name="connsiteY34" fmla="*/ 2299087 h 6185792"/>
                <a:gd name="connsiteX35" fmla="*/ 3248161 w 4749816"/>
                <a:gd name="connsiteY35" fmla="*/ 2138729 h 6185792"/>
                <a:gd name="connsiteX36" fmla="*/ 3356114 w 4749816"/>
                <a:gd name="connsiteY36" fmla="*/ 2072045 h 6185792"/>
                <a:gd name="connsiteX37" fmla="*/ 3472004 w 4749816"/>
                <a:gd name="connsiteY37" fmla="*/ 1871995 h 6185792"/>
                <a:gd name="connsiteX38" fmla="*/ 3551382 w 4749816"/>
                <a:gd name="connsiteY38" fmla="*/ 1783084 h 6185792"/>
                <a:gd name="connsiteX39" fmla="*/ 3611708 w 4749816"/>
                <a:gd name="connsiteY39" fmla="*/ 1662419 h 6185792"/>
                <a:gd name="connsiteX40" fmla="*/ 3530742 w 4749816"/>
                <a:gd name="connsiteY40" fmla="*/ 1565570 h 6185792"/>
                <a:gd name="connsiteX41" fmla="*/ 3567255 w 4749816"/>
                <a:gd name="connsiteY41" fmla="*/ 1387746 h 6185792"/>
                <a:gd name="connsiteX42" fmla="*/ 3824436 w 4749816"/>
                <a:gd name="connsiteY42" fmla="*/ 946364 h 6185792"/>
                <a:gd name="connsiteX43" fmla="*/ 3606941 w 4749816"/>
                <a:gd name="connsiteY43" fmla="*/ 589131 h 6185792"/>
                <a:gd name="connsiteX44" fmla="*/ 3679967 w 4749816"/>
                <a:gd name="connsiteY44" fmla="*/ 158864 h 6185792"/>
                <a:gd name="connsiteX45" fmla="*/ 3456414 w 4749816"/>
                <a:gd name="connsiteY45" fmla="*/ 0 h 6185792"/>
                <a:gd name="connsiteX46" fmla="*/ 3203267 w 4749816"/>
                <a:gd name="connsiteY46" fmla="*/ 133600 h 6185792"/>
                <a:gd name="connsiteX47" fmla="*/ 2863979 w 4749816"/>
                <a:gd name="connsiteY47" fmla="*/ 246557 h 6185792"/>
                <a:gd name="connsiteX48" fmla="*/ 2502493 w 4749816"/>
                <a:gd name="connsiteY48" fmla="*/ 581702 h 6185792"/>
                <a:gd name="connsiteX49" fmla="*/ 2223326 w 4749816"/>
                <a:gd name="connsiteY49" fmla="*/ 1020453 h 6185792"/>
                <a:gd name="connsiteX50" fmla="*/ 2260706 w 4749816"/>
                <a:gd name="connsiteY50" fmla="*/ 1366924 h 6185792"/>
                <a:gd name="connsiteX51" fmla="*/ 2209906 w 4749816"/>
                <a:gd name="connsiteY51" fmla="*/ 1570124 h 6185792"/>
                <a:gd name="connsiteX52" fmla="*/ 2010849 w 4749816"/>
                <a:gd name="connsiteY52" fmla="*/ 1754136 h 6185792"/>
                <a:gd name="connsiteX53" fmla="*/ 1809856 w 4749816"/>
                <a:gd name="connsiteY53" fmla="*/ 2122574 h 6185792"/>
                <a:gd name="connsiteX54" fmla="*/ 1651106 w 4749816"/>
                <a:gd name="connsiteY54" fmla="*/ 2313074 h 6185792"/>
                <a:gd name="connsiteX55" fmla="*/ 1530456 w 4749816"/>
                <a:gd name="connsiteY55" fmla="*/ 2236874 h 6185792"/>
                <a:gd name="connsiteX56" fmla="*/ 1295506 w 4749816"/>
                <a:gd name="connsiteY56" fmla="*/ 1620924 h 6185792"/>
                <a:gd name="connsiteX57" fmla="*/ 1285980 w 4749816"/>
                <a:gd name="connsiteY57" fmla="*/ 1608420 h 6185792"/>
                <a:gd name="connsiteX58" fmla="*/ 1187556 w 4749816"/>
                <a:gd name="connsiteY58" fmla="*/ 1487574 h 6185792"/>
                <a:gd name="connsiteX59" fmla="*/ 1041506 w 4749816"/>
                <a:gd name="connsiteY59" fmla="*/ 1405024 h 6185792"/>
                <a:gd name="connsiteX60" fmla="*/ 965306 w 4749816"/>
                <a:gd name="connsiteY60" fmla="*/ 1436774 h 6185792"/>
                <a:gd name="connsiteX61" fmla="*/ 851006 w 4749816"/>
                <a:gd name="connsiteY61" fmla="*/ 1512974 h 6185792"/>
                <a:gd name="connsiteX62" fmla="*/ 806556 w 4749816"/>
                <a:gd name="connsiteY62" fmla="*/ 1697124 h 6185792"/>
                <a:gd name="connsiteX63" fmla="*/ 819256 w 4749816"/>
                <a:gd name="connsiteY63" fmla="*/ 1779674 h 6185792"/>
                <a:gd name="connsiteX64" fmla="*/ 666856 w 4749816"/>
                <a:gd name="connsiteY64" fmla="*/ 1919374 h 6185792"/>
                <a:gd name="connsiteX65" fmla="*/ 520818 w 4749816"/>
                <a:gd name="connsiteY65" fmla="*/ 2122832 h 6185792"/>
                <a:gd name="connsiteX66" fmla="*/ 663665 w 4749816"/>
                <a:gd name="connsiteY66" fmla="*/ 2553075 h 6185792"/>
                <a:gd name="connsiteX67" fmla="*/ 946256 w 4749816"/>
                <a:gd name="connsiteY67" fmla="*/ 2655974 h 6185792"/>
                <a:gd name="connsiteX68" fmla="*/ 1022456 w 4749816"/>
                <a:gd name="connsiteY68" fmla="*/ 2833774 h 6185792"/>
                <a:gd name="connsiteX69" fmla="*/ 1174856 w 4749816"/>
                <a:gd name="connsiteY69" fmla="*/ 2967124 h 6185792"/>
                <a:gd name="connsiteX70" fmla="*/ 1251056 w 4749816"/>
                <a:gd name="connsiteY70" fmla="*/ 3202074 h 6185792"/>
                <a:gd name="connsiteX71" fmla="*/ 984356 w 4749816"/>
                <a:gd name="connsiteY71" fmla="*/ 3170324 h 6185792"/>
                <a:gd name="connsiteX72" fmla="*/ 647806 w 4749816"/>
                <a:gd name="connsiteY72" fmla="*/ 3176674 h 6185792"/>
                <a:gd name="connsiteX73" fmla="*/ 566016 w 4749816"/>
                <a:gd name="connsiteY73" fmla="*/ 3410919 h 6185792"/>
                <a:gd name="connsiteX74" fmla="*/ 529036 w 4749816"/>
                <a:gd name="connsiteY74" fmla="*/ 3698197 h 6185792"/>
                <a:gd name="connsiteX75" fmla="*/ 598574 w 4749816"/>
                <a:gd name="connsiteY75" fmla="*/ 4151881 h 6185792"/>
                <a:gd name="connsiteX0" fmla="*/ 598574 w 4749816"/>
                <a:gd name="connsiteY0" fmla="*/ 4151881 h 6185792"/>
                <a:gd name="connsiteX1" fmla="*/ 658244 w 4749816"/>
                <a:gd name="connsiteY1" fmla="*/ 4504258 h 6185792"/>
                <a:gd name="connsiteX2" fmla="*/ 493750 w 4749816"/>
                <a:gd name="connsiteY2" fmla="*/ 4762544 h 6185792"/>
                <a:gd name="connsiteX3" fmla="*/ 198440 w 4749816"/>
                <a:gd name="connsiteY3" fmla="*/ 4953022 h 6185792"/>
                <a:gd name="connsiteX4" fmla="*/ 33338 w 4749816"/>
                <a:gd name="connsiteY4" fmla="*/ 5272112 h 6185792"/>
                <a:gd name="connsiteX5" fmla="*/ 0 w 4749816"/>
                <a:gd name="connsiteY5" fmla="*/ 5588004 h 6185792"/>
                <a:gd name="connsiteX6" fmla="*/ 39718 w 4749816"/>
                <a:gd name="connsiteY6" fmla="*/ 5988106 h 6185792"/>
                <a:gd name="connsiteX7" fmla="*/ 325470 w 4749816"/>
                <a:gd name="connsiteY7" fmla="*/ 6069046 h 6185792"/>
                <a:gd name="connsiteX8" fmla="*/ 361982 w 4749816"/>
                <a:gd name="connsiteY8" fmla="*/ 6135746 h 6185792"/>
                <a:gd name="connsiteX9" fmla="*/ 570474 w 4749816"/>
                <a:gd name="connsiteY9" fmla="*/ 6185792 h 6185792"/>
                <a:gd name="connsiteX10" fmla="*/ 585211 w 4749816"/>
                <a:gd name="connsiteY10" fmla="*/ 6155535 h 6185792"/>
                <a:gd name="connsiteX11" fmla="*/ 946216 w 4749816"/>
                <a:gd name="connsiteY11" fmla="*/ 6111958 h 6185792"/>
                <a:gd name="connsiteX12" fmla="*/ 884302 w 4749816"/>
                <a:gd name="connsiteY12" fmla="*/ 5199138 h 6185792"/>
                <a:gd name="connsiteX13" fmla="*/ 1044638 w 4749816"/>
                <a:gd name="connsiteY13" fmla="*/ 5208660 h 6185792"/>
                <a:gd name="connsiteX14" fmla="*/ 1752638 w 4749816"/>
                <a:gd name="connsiteY14" fmla="*/ 5707138 h 6185792"/>
                <a:gd name="connsiteX15" fmla="*/ 2266849 w 4749816"/>
                <a:gd name="connsiteY15" fmla="*/ 5261972 h 6185792"/>
                <a:gd name="connsiteX16" fmla="*/ 2113034 w 4749816"/>
                <a:gd name="connsiteY16" fmla="*/ 4799080 h 6185792"/>
                <a:gd name="connsiteX17" fmla="*/ 2178772 w 4749816"/>
                <a:gd name="connsiteY17" fmla="*/ 4559270 h 6185792"/>
                <a:gd name="connsiteX18" fmla="*/ 2195633 w 4749816"/>
                <a:gd name="connsiteY18" fmla="*/ 4567861 h 6185792"/>
                <a:gd name="connsiteX19" fmla="*/ 2287709 w 4749816"/>
                <a:gd name="connsiteY19" fmla="*/ 4353567 h 6185792"/>
                <a:gd name="connsiteX20" fmla="*/ 3260798 w 4749816"/>
                <a:gd name="connsiteY20" fmla="*/ 4472052 h 6185792"/>
                <a:gd name="connsiteX21" fmla="*/ 3287147 w 4749816"/>
                <a:gd name="connsiteY21" fmla="*/ 5415774 h 6185792"/>
                <a:gd name="connsiteX22" fmla="*/ 4114878 w 4749816"/>
                <a:gd name="connsiteY22" fmla="*/ 5475360 h 6185792"/>
                <a:gd name="connsiteX23" fmla="*/ 4070699 w 4749816"/>
                <a:gd name="connsiteY23" fmla="*/ 4939654 h 6185792"/>
                <a:gd name="connsiteX24" fmla="*/ 4264687 w 4749816"/>
                <a:gd name="connsiteY24" fmla="*/ 4628455 h 6185792"/>
                <a:gd name="connsiteX25" fmla="*/ 4272267 w 4749816"/>
                <a:gd name="connsiteY25" fmla="*/ 4622458 h 6185792"/>
                <a:gd name="connsiteX26" fmla="*/ 4749816 w 4749816"/>
                <a:gd name="connsiteY26" fmla="*/ 3935474 h 6185792"/>
                <a:gd name="connsiteX27" fmla="*/ 4702355 w 4749816"/>
                <a:gd name="connsiteY27" fmla="*/ 3574006 h 6185792"/>
                <a:gd name="connsiteX28" fmla="*/ 4186401 w 4749816"/>
                <a:gd name="connsiteY28" fmla="*/ 3304095 h 6185792"/>
                <a:gd name="connsiteX29" fmla="*/ 3814914 w 4749816"/>
                <a:gd name="connsiteY29" fmla="*/ 3205659 h 6185792"/>
                <a:gd name="connsiteX30" fmla="*/ 3626390 w 4749816"/>
                <a:gd name="connsiteY30" fmla="*/ 3016853 h 6185792"/>
                <a:gd name="connsiteX31" fmla="*/ 3285877 w 4749816"/>
                <a:gd name="connsiteY31" fmla="*/ 2786669 h 6185792"/>
                <a:gd name="connsiteX32" fmla="*/ 3130682 w 4749816"/>
                <a:gd name="connsiteY32" fmla="*/ 2680133 h 6185792"/>
                <a:gd name="connsiteX33" fmla="*/ 3264077 w 4749816"/>
                <a:gd name="connsiteY33" fmla="*/ 2448674 h 6185792"/>
                <a:gd name="connsiteX34" fmla="*/ 3230699 w 4749816"/>
                <a:gd name="connsiteY34" fmla="*/ 2299087 h 6185792"/>
                <a:gd name="connsiteX35" fmla="*/ 3248161 w 4749816"/>
                <a:gd name="connsiteY35" fmla="*/ 2138729 h 6185792"/>
                <a:gd name="connsiteX36" fmla="*/ 3356114 w 4749816"/>
                <a:gd name="connsiteY36" fmla="*/ 2072045 h 6185792"/>
                <a:gd name="connsiteX37" fmla="*/ 3472004 w 4749816"/>
                <a:gd name="connsiteY37" fmla="*/ 1871995 h 6185792"/>
                <a:gd name="connsiteX38" fmla="*/ 3551382 w 4749816"/>
                <a:gd name="connsiteY38" fmla="*/ 1783084 h 6185792"/>
                <a:gd name="connsiteX39" fmla="*/ 3611708 w 4749816"/>
                <a:gd name="connsiteY39" fmla="*/ 1662419 h 6185792"/>
                <a:gd name="connsiteX40" fmla="*/ 3530742 w 4749816"/>
                <a:gd name="connsiteY40" fmla="*/ 1565570 h 6185792"/>
                <a:gd name="connsiteX41" fmla="*/ 3567255 w 4749816"/>
                <a:gd name="connsiteY41" fmla="*/ 1387746 h 6185792"/>
                <a:gd name="connsiteX42" fmla="*/ 3824436 w 4749816"/>
                <a:gd name="connsiteY42" fmla="*/ 946364 h 6185792"/>
                <a:gd name="connsiteX43" fmla="*/ 3606941 w 4749816"/>
                <a:gd name="connsiteY43" fmla="*/ 589131 h 6185792"/>
                <a:gd name="connsiteX44" fmla="*/ 3679967 w 4749816"/>
                <a:gd name="connsiteY44" fmla="*/ 158864 h 6185792"/>
                <a:gd name="connsiteX45" fmla="*/ 3456414 w 4749816"/>
                <a:gd name="connsiteY45" fmla="*/ 0 h 6185792"/>
                <a:gd name="connsiteX46" fmla="*/ 3203267 w 4749816"/>
                <a:gd name="connsiteY46" fmla="*/ 133600 h 6185792"/>
                <a:gd name="connsiteX47" fmla="*/ 2863979 w 4749816"/>
                <a:gd name="connsiteY47" fmla="*/ 246557 h 6185792"/>
                <a:gd name="connsiteX48" fmla="*/ 2502493 w 4749816"/>
                <a:gd name="connsiteY48" fmla="*/ 581702 h 6185792"/>
                <a:gd name="connsiteX49" fmla="*/ 2223326 w 4749816"/>
                <a:gd name="connsiteY49" fmla="*/ 1020453 h 6185792"/>
                <a:gd name="connsiteX50" fmla="*/ 2260706 w 4749816"/>
                <a:gd name="connsiteY50" fmla="*/ 1366924 h 6185792"/>
                <a:gd name="connsiteX51" fmla="*/ 2209906 w 4749816"/>
                <a:gd name="connsiteY51" fmla="*/ 1570124 h 6185792"/>
                <a:gd name="connsiteX52" fmla="*/ 2010849 w 4749816"/>
                <a:gd name="connsiteY52" fmla="*/ 1754136 h 6185792"/>
                <a:gd name="connsiteX53" fmla="*/ 1809856 w 4749816"/>
                <a:gd name="connsiteY53" fmla="*/ 2122574 h 6185792"/>
                <a:gd name="connsiteX54" fmla="*/ 1651106 w 4749816"/>
                <a:gd name="connsiteY54" fmla="*/ 2313074 h 6185792"/>
                <a:gd name="connsiteX55" fmla="*/ 1530456 w 4749816"/>
                <a:gd name="connsiteY55" fmla="*/ 2236874 h 6185792"/>
                <a:gd name="connsiteX56" fmla="*/ 1295506 w 4749816"/>
                <a:gd name="connsiteY56" fmla="*/ 1620924 h 6185792"/>
                <a:gd name="connsiteX57" fmla="*/ 1285980 w 4749816"/>
                <a:gd name="connsiteY57" fmla="*/ 1608420 h 6185792"/>
                <a:gd name="connsiteX58" fmla="*/ 1187556 w 4749816"/>
                <a:gd name="connsiteY58" fmla="*/ 1487574 h 6185792"/>
                <a:gd name="connsiteX59" fmla="*/ 1041506 w 4749816"/>
                <a:gd name="connsiteY59" fmla="*/ 1405024 h 6185792"/>
                <a:gd name="connsiteX60" fmla="*/ 965306 w 4749816"/>
                <a:gd name="connsiteY60" fmla="*/ 1436774 h 6185792"/>
                <a:gd name="connsiteX61" fmla="*/ 851006 w 4749816"/>
                <a:gd name="connsiteY61" fmla="*/ 1512974 h 6185792"/>
                <a:gd name="connsiteX62" fmla="*/ 806556 w 4749816"/>
                <a:gd name="connsiteY62" fmla="*/ 1697124 h 6185792"/>
                <a:gd name="connsiteX63" fmla="*/ 819256 w 4749816"/>
                <a:gd name="connsiteY63" fmla="*/ 1779674 h 6185792"/>
                <a:gd name="connsiteX64" fmla="*/ 666856 w 4749816"/>
                <a:gd name="connsiteY64" fmla="*/ 1919374 h 6185792"/>
                <a:gd name="connsiteX65" fmla="*/ 520818 w 4749816"/>
                <a:gd name="connsiteY65" fmla="*/ 2122832 h 6185792"/>
                <a:gd name="connsiteX66" fmla="*/ 663665 w 4749816"/>
                <a:gd name="connsiteY66" fmla="*/ 2553075 h 6185792"/>
                <a:gd name="connsiteX67" fmla="*/ 946256 w 4749816"/>
                <a:gd name="connsiteY67" fmla="*/ 2655974 h 6185792"/>
                <a:gd name="connsiteX68" fmla="*/ 1022456 w 4749816"/>
                <a:gd name="connsiteY68" fmla="*/ 2833774 h 6185792"/>
                <a:gd name="connsiteX69" fmla="*/ 1174856 w 4749816"/>
                <a:gd name="connsiteY69" fmla="*/ 2967124 h 6185792"/>
                <a:gd name="connsiteX70" fmla="*/ 1251056 w 4749816"/>
                <a:gd name="connsiteY70" fmla="*/ 3202074 h 6185792"/>
                <a:gd name="connsiteX71" fmla="*/ 984356 w 4749816"/>
                <a:gd name="connsiteY71" fmla="*/ 3170324 h 6185792"/>
                <a:gd name="connsiteX72" fmla="*/ 647806 w 4749816"/>
                <a:gd name="connsiteY72" fmla="*/ 3176674 h 6185792"/>
                <a:gd name="connsiteX73" fmla="*/ 566016 w 4749816"/>
                <a:gd name="connsiteY73" fmla="*/ 3410919 h 6185792"/>
                <a:gd name="connsiteX74" fmla="*/ 529036 w 4749816"/>
                <a:gd name="connsiteY74" fmla="*/ 3698197 h 6185792"/>
                <a:gd name="connsiteX75" fmla="*/ 598574 w 4749816"/>
                <a:gd name="connsiteY75" fmla="*/ 4151881 h 6185792"/>
                <a:gd name="connsiteX0" fmla="*/ 598574 w 4749816"/>
                <a:gd name="connsiteY0" fmla="*/ 4151881 h 6186544"/>
                <a:gd name="connsiteX1" fmla="*/ 658244 w 4749816"/>
                <a:gd name="connsiteY1" fmla="*/ 4504258 h 6186544"/>
                <a:gd name="connsiteX2" fmla="*/ 493750 w 4749816"/>
                <a:gd name="connsiteY2" fmla="*/ 4762544 h 6186544"/>
                <a:gd name="connsiteX3" fmla="*/ 198440 w 4749816"/>
                <a:gd name="connsiteY3" fmla="*/ 4953022 h 6186544"/>
                <a:gd name="connsiteX4" fmla="*/ 33338 w 4749816"/>
                <a:gd name="connsiteY4" fmla="*/ 5272112 h 6186544"/>
                <a:gd name="connsiteX5" fmla="*/ 0 w 4749816"/>
                <a:gd name="connsiteY5" fmla="*/ 5588004 h 6186544"/>
                <a:gd name="connsiteX6" fmla="*/ 39718 w 4749816"/>
                <a:gd name="connsiteY6" fmla="*/ 5988106 h 6186544"/>
                <a:gd name="connsiteX7" fmla="*/ 325470 w 4749816"/>
                <a:gd name="connsiteY7" fmla="*/ 6069046 h 6186544"/>
                <a:gd name="connsiteX8" fmla="*/ 361982 w 4749816"/>
                <a:gd name="connsiteY8" fmla="*/ 6135746 h 6186544"/>
                <a:gd name="connsiteX9" fmla="*/ 570487 w 4749816"/>
                <a:gd name="connsiteY9" fmla="*/ 6186544 h 6186544"/>
                <a:gd name="connsiteX10" fmla="*/ 585211 w 4749816"/>
                <a:gd name="connsiteY10" fmla="*/ 6155535 h 6186544"/>
                <a:gd name="connsiteX11" fmla="*/ 946216 w 4749816"/>
                <a:gd name="connsiteY11" fmla="*/ 6111958 h 6186544"/>
                <a:gd name="connsiteX12" fmla="*/ 884302 w 4749816"/>
                <a:gd name="connsiteY12" fmla="*/ 5199138 h 6186544"/>
                <a:gd name="connsiteX13" fmla="*/ 1044638 w 4749816"/>
                <a:gd name="connsiteY13" fmla="*/ 5208660 h 6186544"/>
                <a:gd name="connsiteX14" fmla="*/ 1752638 w 4749816"/>
                <a:gd name="connsiteY14" fmla="*/ 5707138 h 6186544"/>
                <a:gd name="connsiteX15" fmla="*/ 2266849 w 4749816"/>
                <a:gd name="connsiteY15" fmla="*/ 5261972 h 6186544"/>
                <a:gd name="connsiteX16" fmla="*/ 2113034 w 4749816"/>
                <a:gd name="connsiteY16" fmla="*/ 4799080 h 6186544"/>
                <a:gd name="connsiteX17" fmla="*/ 2178772 w 4749816"/>
                <a:gd name="connsiteY17" fmla="*/ 4559270 h 6186544"/>
                <a:gd name="connsiteX18" fmla="*/ 2195633 w 4749816"/>
                <a:gd name="connsiteY18" fmla="*/ 4567861 h 6186544"/>
                <a:gd name="connsiteX19" fmla="*/ 2287709 w 4749816"/>
                <a:gd name="connsiteY19" fmla="*/ 4353567 h 6186544"/>
                <a:gd name="connsiteX20" fmla="*/ 3260798 w 4749816"/>
                <a:gd name="connsiteY20" fmla="*/ 4472052 h 6186544"/>
                <a:gd name="connsiteX21" fmla="*/ 3287147 w 4749816"/>
                <a:gd name="connsiteY21" fmla="*/ 5415774 h 6186544"/>
                <a:gd name="connsiteX22" fmla="*/ 4114878 w 4749816"/>
                <a:gd name="connsiteY22" fmla="*/ 5475360 h 6186544"/>
                <a:gd name="connsiteX23" fmla="*/ 4070699 w 4749816"/>
                <a:gd name="connsiteY23" fmla="*/ 4939654 h 6186544"/>
                <a:gd name="connsiteX24" fmla="*/ 4264687 w 4749816"/>
                <a:gd name="connsiteY24" fmla="*/ 4628455 h 6186544"/>
                <a:gd name="connsiteX25" fmla="*/ 4272267 w 4749816"/>
                <a:gd name="connsiteY25" fmla="*/ 4622458 h 6186544"/>
                <a:gd name="connsiteX26" fmla="*/ 4749816 w 4749816"/>
                <a:gd name="connsiteY26" fmla="*/ 3935474 h 6186544"/>
                <a:gd name="connsiteX27" fmla="*/ 4702355 w 4749816"/>
                <a:gd name="connsiteY27" fmla="*/ 3574006 h 6186544"/>
                <a:gd name="connsiteX28" fmla="*/ 4186401 w 4749816"/>
                <a:gd name="connsiteY28" fmla="*/ 3304095 h 6186544"/>
                <a:gd name="connsiteX29" fmla="*/ 3814914 w 4749816"/>
                <a:gd name="connsiteY29" fmla="*/ 3205659 h 6186544"/>
                <a:gd name="connsiteX30" fmla="*/ 3626390 w 4749816"/>
                <a:gd name="connsiteY30" fmla="*/ 3016853 h 6186544"/>
                <a:gd name="connsiteX31" fmla="*/ 3285877 w 4749816"/>
                <a:gd name="connsiteY31" fmla="*/ 2786669 h 6186544"/>
                <a:gd name="connsiteX32" fmla="*/ 3130682 w 4749816"/>
                <a:gd name="connsiteY32" fmla="*/ 2680133 h 6186544"/>
                <a:gd name="connsiteX33" fmla="*/ 3264077 w 4749816"/>
                <a:gd name="connsiteY33" fmla="*/ 2448674 h 6186544"/>
                <a:gd name="connsiteX34" fmla="*/ 3230699 w 4749816"/>
                <a:gd name="connsiteY34" fmla="*/ 2299087 h 6186544"/>
                <a:gd name="connsiteX35" fmla="*/ 3248161 w 4749816"/>
                <a:gd name="connsiteY35" fmla="*/ 2138729 h 6186544"/>
                <a:gd name="connsiteX36" fmla="*/ 3356114 w 4749816"/>
                <a:gd name="connsiteY36" fmla="*/ 2072045 h 6186544"/>
                <a:gd name="connsiteX37" fmla="*/ 3472004 w 4749816"/>
                <a:gd name="connsiteY37" fmla="*/ 1871995 h 6186544"/>
                <a:gd name="connsiteX38" fmla="*/ 3551382 w 4749816"/>
                <a:gd name="connsiteY38" fmla="*/ 1783084 h 6186544"/>
                <a:gd name="connsiteX39" fmla="*/ 3611708 w 4749816"/>
                <a:gd name="connsiteY39" fmla="*/ 1662419 h 6186544"/>
                <a:gd name="connsiteX40" fmla="*/ 3530742 w 4749816"/>
                <a:gd name="connsiteY40" fmla="*/ 1565570 h 6186544"/>
                <a:gd name="connsiteX41" fmla="*/ 3567255 w 4749816"/>
                <a:gd name="connsiteY41" fmla="*/ 1387746 h 6186544"/>
                <a:gd name="connsiteX42" fmla="*/ 3824436 w 4749816"/>
                <a:gd name="connsiteY42" fmla="*/ 946364 h 6186544"/>
                <a:gd name="connsiteX43" fmla="*/ 3606941 w 4749816"/>
                <a:gd name="connsiteY43" fmla="*/ 589131 h 6186544"/>
                <a:gd name="connsiteX44" fmla="*/ 3679967 w 4749816"/>
                <a:gd name="connsiteY44" fmla="*/ 158864 h 6186544"/>
                <a:gd name="connsiteX45" fmla="*/ 3456414 w 4749816"/>
                <a:gd name="connsiteY45" fmla="*/ 0 h 6186544"/>
                <a:gd name="connsiteX46" fmla="*/ 3203267 w 4749816"/>
                <a:gd name="connsiteY46" fmla="*/ 133600 h 6186544"/>
                <a:gd name="connsiteX47" fmla="*/ 2863979 w 4749816"/>
                <a:gd name="connsiteY47" fmla="*/ 246557 h 6186544"/>
                <a:gd name="connsiteX48" fmla="*/ 2502493 w 4749816"/>
                <a:gd name="connsiteY48" fmla="*/ 581702 h 6186544"/>
                <a:gd name="connsiteX49" fmla="*/ 2223326 w 4749816"/>
                <a:gd name="connsiteY49" fmla="*/ 1020453 h 6186544"/>
                <a:gd name="connsiteX50" fmla="*/ 2260706 w 4749816"/>
                <a:gd name="connsiteY50" fmla="*/ 1366924 h 6186544"/>
                <a:gd name="connsiteX51" fmla="*/ 2209906 w 4749816"/>
                <a:gd name="connsiteY51" fmla="*/ 1570124 h 6186544"/>
                <a:gd name="connsiteX52" fmla="*/ 2010849 w 4749816"/>
                <a:gd name="connsiteY52" fmla="*/ 1754136 h 6186544"/>
                <a:gd name="connsiteX53" fmla="*/ 1809856 w 4749816"/>
                <a:gd name="connsiteY53" fmla="*/ 2122574 h 6186544"/>
                <a:gd name="connsiteX54" fmla="*/ 1651106 w 4749816"/>
                <a:gd name="connsiteY54" fmla="*/ 2313074 h 6186544"/>
                <a:gd name="connsiteX55" fmla="*/ 1530456 w 4749816"/>
                <a:gd name="connsiteY55" fmla="*/ 2236874 h 6186544"/>
                <a:gd name="connsiteX56" fmla="*/ 1295506 w 4749816"/>
                <a:gd name="connsiteY56" fmla="*/ 1620924 h 6186544"/>
                <a:gd name="connsiteX57" fmla="*/ 1285980 w 4749816"/>
                <a:gd name="connsiteY57" fmla="*/ 1608420 h 6186544"/>
                <a:gd name="connsiteX58" fmla="*/ 1187556 w 4749816"/>
                <a:gd name="connsiteY58" fmla="*/ 1487574 h 6186544"/>
                <a:gd name="connsiteX59" fmla="*/ 1041506 w 4749816"/>
                <a:gd name="connsiteY59" fmla="*/ 1405024 h 6186544"/>
                <a:gd name="connsiteX60" fmla="*/ 965306 w 4749816"/>
                <a:gd name="connsiteY60" fmla="*/ 1436774 h 6186544"/>
                <a:gd name="connsiteX61" fmla="*/ 851006 w 4749816"/>
                <a:gd name="connsiteY61" fmla="*/ 1512974 h 6186544"/>
                <a:gd name="connsiteX62" fmla="*/ 806556 w 4749816"/>
                <a:gd name="connsiteY62" fmla="*/ 1697124 h 6186544"/>
                <a:gd name="connsiteX63" fmla="*/ 819256 w 4749816"/>
                <a:gd name="connsiteY63" fmla="*/ 1779674 h 6186544"/>
                <a:gd name="connsiteX64" fmla="*/ 666856 w 4749816"/>
                <a:gd name="connsiteY64" fmla="*/ 1919374 h 6186544"/>
                <a:gd name="connsiteX65" fmla="*/ 520818 w 4749816"/>
                <a:gd name="connsiteY65" fmla="*/ 2122832 h 6186544"/>
                <a:gd name="connsiteX66" fmla="*/ 663665 w 4749816"/>
                <a:gd name="connsiteY66" fmla="*/ 2553075 h 6186544"/>
                <a:gd name="connsiteX67" fmla="*/ 946256 w 4749816"/>
                <a:gd name="connsiteY67" fmla="*/ 2655974 h 6186544"/>
                <a:gd name="connsiteX68" fmla="*/ 1022456 w 4749816"/>
                <a:gd name="connsiteY68" fmla="*/ 2833774 h 6186544"/>
                <a:gd name="connsiteX69" fmla="*/ 1174856 w 4749816"/>
                <a:gd name="connsiteY69" fmla="*/ 2967124 h 6186544"/>
                <a:gd name="connsiteX70" fmla="*/ 1251056 w 4749816"/>
                <a:gd name="connsiteY70" fmla="*/ 3202074 h 6186544"/>
                <a:gd name="connsiteX71" fmla="*/ 984356 w 4749816"/>
                <a:gd name="connsiteY71" fmla="*/ 3170324 h 6186544"/>
                <a:gd name="connsiteX72" fmla="*/ 647806 w 4749816"/>
                <a:gd name="connsiteY72" fmla="*/ 3176674 h 6186544"/>
                <a:gd name="connsiteX73" fmla="*/ 566016 w 4749816"/>
                <a:gd name="connsiteY73" fmla="*/ 3410919 h 6186544"/>
                <a:gd name="connsiteX74" fmla="*/ 529036 w 4749816"/>
                <a:gd name="connsiteY74" fmla="*/ 3698197 h 6186544"/>
                <a:gd name="connsiteX75" fmla="*/ 598574 w 4749816"/>
                <a:gd name="connsiteY75" fmla="*/ 4151881 h 6186544"/>
                <a:gd name="connsiteX0" fmla="*/ 598574 w 4749816"/>
                <a:gd name="connsiteY0" fmla="*/ 4151881 h 6186544"/>
                <a:gd name="connsiteX1" fmla="*/ 658244 w 4749816"/>
                <a:gd name="connsiteY1" fmla="*/ 4504258 h 6186544"/>
                <a:gd name="connsiteX2" fmla="*/ 493750 w 4749816"/>
                <a:gd name="connsiteY2" fmla="*/ 4762544 h 6186544"/>
                <a:gd name="connsiteX3" fmla="*/ 198440 w 4749816"/>
                <a:gd name="connsiteY3" fmla="*/ 4953022 h 6186544"/>
                <a:gd name="connsiteX4" fmla="*/ 33338 w 4749816"/>
                <a:gd name="connsiteY4" fmla="*/ 5272112 h 6186544"/>
                <a:gd name="connsiteX5" fmla="*/ 0 w 4749816"/>
                <a:gd name="connsiteY5" fmla="*/ 5588004 h 6186544"/>
                <a:gd name="connsiteX6" fmla="*/ 39718 w 4749816"/>
                <a:gd name="connsiteY6" fmla="*/ 5988106 h 6186544"/>
                <a:gd name="connsiteX7" fmla="*/ 325470 w 4749816"/>
                <a:gd name="connsiteY7" fmla="*/ 6069046 h 6186544"/>
                <a:gd name="connsiteX8" fmla="*/ 361982 w 4749816"/>
                <a:gd name="connsiteY8" fmla="*/ 6135746 h 6186544"/>
                <a:gd name="connsiteX9" fmla="*/ 570487 w 4749816"/>
                <a:gd name="connsiteY9" fmla="*/ 6186544 h 6186544"/>
                <a:gd name="connsiteX10" fmla="*/ 585225 w 4749816"/>
                <a:gd name="connsiteY10" fmla="*/ 6156283 h 6186544"/>
                <a:gd name="connsiteX11" fmla="*/ 946216 w 4749816"/>
                <a:gd name="connsiteY11" fmla="*/ 6111958 h 6186544"/>
                <a:gd name="connsiteX12" fmla="*/ 884302 w 4749816"/>
                <a:gd name="connsiteY12" fmla="*/ 5199138 h 6186544"/>
                <a:gd name="connsiteX13" fmla="*/ 1044638 w 4749816"/>
                <a:gd name="connsiteY13" fmla="*/ 5208660 h 6186544"/>
                <a:gd name="connsiteX14" fmla="*/ 1752638 w 4749816"/>
                <a:gd name="connsiteY14" fmla="*/ 5707138 h 6186544"/>
                <a:gd name="connsiteX15" fmla="*/ 2266849 w 4749816"/>
                <a:gd name="connsiteY15" fmla="*/ 5261972 h 6186544"/>
                <a:gd name="connsiteX16" fmla="*/ 2113034 w 4749816"/>
                <a:gd name="connsiteY16" fmla="*/ 4799080 h 6186544"/>
                <a:gd name="connsiteX17" fmla="*/ 2178772 w 4749816"/>
                <a:gd name="connsiteY17" fmla="*/ 4559270 h 6186544"/>
                <a:gd name="connsiteX18" fmla="*/ 2195633 w 4749816"/>
                <a:gd name="connsiteY18" fmla="*/ 4567861 h 6186544"/>
                <a:gd name="connsiteX19" fmla="*/ 2287709 w 4749816"/>
                <a:gd name="connsiteY19" fmla="*/ 4353567 h 6186544"/>
                <a:gd name="connsiteX20" fmla="*/ 3260798 w 4749816"/>
                <a:gd name="connsiteY20" fmla="*/ 4472052 h 6186544"/>
                <a:gd name="connsiteX21" fmla="*/ 3287147 w 4749816"/>
                <a:gd name="connsiteY21" fmla="*/ 5415774 h 6186544"/>
                <a:gd name="connsiteX22" fmla="*/ 4114878 w 4749816"/>
                <a:gd name="connsiteY22" fmla="*/ 5475360 h 6186544"/>
                <a:gd name="connsiteX23" fmla="*/ 4070699 w 4749816"/>
                <a:gd name="connsiteY23" fmla="*/ 4939654 h 6186544"/>
                <a:gd name="connsiteX24" fmla="*/ 4264687 w 4749816"/>
                <a:gd name="connsiteY24" fmla="*/ 4628455 h 6186544"/>
                <a:gd name="connsiteX25" fmla="*/ 4272267 w 4749816"/>
                <a:gd name="connsiteY25" fmla="*/ 4622458 h 6186544"/>
                <a:gd name="connsiteX26" fmla="*/ 4749816 w 4749816"/>
                <a:gd name="connsiteY26" fmla="*/ 3935474 h 6186544"/>
                <a:gd name="connsiteX27" fmla="*/ 4702355 w 4749816"/>
                <a:gd name="connsiteY27" fmla="*/ 3574006 h 6186544"/>
                <a:gd name="connsiteX28" fmla="*/ 4186401 w 4749816"/>
                <a:gd name="connsiteY28" fmla="*/ 3304095 h 6186544"/>
                <a:gd name="connsiteX29" fmla="*/ 3814914 w 4749816"/>
                <a:gd name="connsiteY29" fmla="*/ 3205659 h 6186544"/>
                <a:gd name="connsiteX30" fmla="*/ 3626390 w 4749816"/>
                <a:gd name="connsiteY30" fmla="*/ 3016853 h 6186544"/>
                <a:gd name="connsiteX31" fmla="*/ 3285877 w 4749816"/>
                <a:gd name="connsiteY31" fmla="*/ 2786669 h 6186544"/>
                <a:gd name="connsiteX32" fmla="*/ 3130682 w 4749816"/>
                <a:gd name="connsiteY32" fmla="*/ 2680133 h 6186544"/>
                <a:gd name="connsiteX33" fmla="*/ 3264077 w 4749816"/>
                <a:gd name="connsiteY33" fmla="*/ 2448674 h 6186544"/>
                <a:gd name="connsiteX34" fmla="*/ 3230699 w 4749816"/>
                <a:gd name="connsiteY34" fmla="*/ 2299087 h 6186544"/>
                <a:gd name="connsiteX35" fmla="*/ 3248161 w 4749816"/>
                <a:gd name="connsiteY35" fmla="*/ 2138729 h 6186544"/>
                <a:gd name="connsiteX36" fmla="*/ 3356114 w 4749816"/>
                <a:gd name="connsiteY36" fmla="*/ 2072045 h 6186544"/>
                <a:gd name="connsiteX37" fmla="*/ 3472004 w 4749816"/>
                <a:gd name="connsiteY37" fmla="*/ 1871995 h 6186544"/>
                <a:gd name="connsiteX38" fmla="*/ 3551382 w 4749816"/>
                <a:gd name="connsiteY38" fmla="*/ 1783084 h 6186544"/>
                <a:gd name="connsiteX39" fmla="*/ 3611708 w 4749816"/>
                <a:gd name="connsiteY39" fmla="*/ 1662419 h 6186544"/>
                <a:gd name="connsiteX40" fmla="*/ 3530742 w 4749816"/>
                <a:gd name="connsiteY40" fmla="*/ 1565570 h 6186544"/>
                <a:gd name="connsiteX41" fmla="*/ 3567255 w 4749816"/>
                <a:gd name="connsiteY41" fmla="*/ 1387746 h 6186544"/>
                <a:gd name="connsiteX42" fmla="*/ 3824436 w 4749816"/>
                <a:gd name="connsiteY42" fmla="*/ 946364 h 6186544"/>
                <a:gd name="connsiteX43" fmla="*/ 3606941 w 4749816"/>
                <a:gd name="connsiteY43" fmla="*/ 589131 h 6186544"/>
                <a:gd name="connsiteX44" fmla="*/ 3679967 w 4749816"/>
                <a:gd name="connsiteY44" fmla="*/ 158864 h 6186544"/>
                <a:gd name="connsiteX45" fmla="*/ 3456414 w 4749816"/>
                <a:gd name="connsiteY45" fmla="*/ 0 h 6186544"/>
                <a:gd name="connsiteX46" fmla="*/ 3203267 w 4749816"/>
                <a:gd name="connsiteY46" fmla="*/ 133600 h 6186544"/>
                <a:gd name="connsiteX47" fmla="*/ 2863979 w 4749816"/>
                <a:gd name="connsiteY47" fmla="*/ 246557 h 6186544"/>
                <a:gd name="connsiteX48" fmla="*/ 2502493 w 4749816"/>
                <a:gd name="connsiteY48" fmla="*/ 581702 h 6186544"/>
                <a:gd name="connsiteX49" fmla="*/ 2223326 w 4749816"/>
                <a:gd name="connsiteY49" fmla="*/ 1020453 h 6186544"/>
                <a:gd name="connsiteX50" fmla="*/ 2260706 w 4749816"/>
                <a:gd name="connsiteY50" fmla="*/ 1366924 h 6186544"/>
                <a:gd name="connsiteX51" fmla="*/ 2209906 w 4749816"/>
                <a:gd name="connsiteY51" fmla="*/ 1570124 h 6186544"/>
                <a:gd name="connsiteX52" fmla="*/ 2010849 w 4749816"/>
                <a:gd name="connsiteY52" fmla="*/ 1754136 h 6186544"/>
                <a:gd name="connsiteX53" fmla="*/ 1809856 w 4749816"/>
                <a:gd name="connsiteY53" fmla="*/ 2122574 h 6186544"/>
                <a:gd name="connsiteX54" fmla="*/ 1651106 w 4749816"/>
                <a:gd name="connsiteY54" fmla="*/ 2313074 h 6186544"/>
                <a:gd name="connsiteX55" fmla="*/ 1530456 w 4749816"/>
                <a:gd name="connsiteY55" fmla="*/ 2236874 h 6186544"/>
                <a:gd name="connsiteX56" fmla="*/ 1295506 w 4749816"/>
                <a:gd name="connsiteY56" fmla="*/ 1620924 h 6186544"/>
                <a:gd name="connsiteX57" fmla="*/ 1285980 w 4749816"/>
                <a:gd name="connsiteY57" fmla="*/ 1608420 h 6186544"/>
                <a:gd name="connsiteX58" fmla="*/ 1187556 w 4749816"/>
                <a:gd name="connsiteY58" fmla="*/ 1487574 h 6186544"/>
                <a:gd name="connsiteX59" fmla="*/ 1041506 w 4749816"/>
                <a:gd name="connsiteY59" fmla="*/ 1405024 h 6186544"/>
                <a:gd name="connsiteX60" fmla="*/ 965306 w 4749816"/>
                <a:gd name="connsiteY60" fmla="*/ 1436774 h 6186544"/>
                <a:gd name="connsiteX61" fmla="*/ 851006 w 4749816"/>
                <a:gd name="connsiteY61" fmla="*/ 1512974 h 6186544"/>
                <a:gd name="connsiteX62" fmla="*/ 806556 w 4749816"/>
                <a:gd name="connsiteY62" fmla="*/ 1697124 h 6186544"/>
                <a:gd name="connsiteX63" fmla="*/ 819256 w 4749816"/>
                <a:gd name="connsiteY63" fmla="*/ 1779674 h 6186544"/>
                <a:gd name="connsiteX64" fmla="*/ 666856 w 4749816"/>
                <a:gd name="connsiteY64" fmla="*/ 1919374 h 6186544"/>
                <a:gd name="connsiteX65" fmla="*/ 520818 w 4749816"/>
                <a:gd name="connsiteY65" fmla="*/ 2122832 h 6186544"/>
                <a:gd name="connsiteX66" fmla="*/ 663665 w 4749816"/>
                <a:gd name="connsiteY66" fmla="*/ 2553075 h 6186544"/>
                <a:gd name="connsiteX67" fmla="*/ 946256 w 4749816"/>
                <a:gd name="connsiteY67" fmla="*/ 2655974 h 6186544"/>
                <a:gd name="connsiteX68" fmla="*/ 1022456 w 4749816"/>
                <a:gd name="connsiteY68" fmla="*/ 2833774 h 6186544"/>
                <a:gd name="connsiteX69" fmla="*/ 1174856 w 4749816"/>
                <a:gd name="connsiteY69" fmla="*/ 2967124 h 6186544"/>
                <a:gd name="connsiteX70" fmla="*/ 1251056 w 4749816"/>
                <a:gd name="connsiteY70" fmla="*/ 3202074 h 6186544"/>
                <a:gd name="connsiteX71" fmla="*/ 984356 w 4749816"/>
                <a:gd name="connsiteY71" fmla="*/ 3170324 h 6186544"/>
                <a:gd name="connsiteX72" fmla="*/ 647806 w 4749816"/>
                <a:gd name="connsiteY72" fmla="*/ 3176674 h 6186544"/>
                <a:gd name="connsiteX73" fmla="*/ 566016 w 4749816"/>
                <a:gd name="connsiteY73" fmla="*/ 3410919 h 6186544"/>
                <a:gd name="connsiteX74" fmla="*/ 529036 w 4749816"/>
                <a:gd name="connsiteY74" fmla="*/ 3698197 h 6186544"/>
                <a:gd name="connsiteX75" fmla="*/ 598574 w 4749816"/>
                <a:gd name="connsiteY75" fmla="*/ 4151881 h 6186544"/>
                <a:gd name="connsiteX0" fmla="*/ 598574 w 4749816"/>
                <a:gd name="connsiteY0" fmla="*/ 4151881 h 6570037"/>
                <a:gd name="connsiteX1" fmla="*/ 658244 w 4749816"/>
                <a:gd name="connsiteY1" fmla="*/ 4504258 h 6570037"/>
                <a:gd name="connsiteX2" fmla="*/ 493750 w 4749816"/>
                <a:gd name="connsiteY2" fmla="*/ 4762544 h 6570037"/>
                <a:gd name="connsiteX3" fmla="*/ 198440 w 4749816"/>
                <a:gd name="connsiteY3" fmla="*/ 4953022 h 6570037"/>
                <a:gd name="connsiteX4" fmla="*/ 33338 w 4749816"/>
                <a:gd name="connsiteY4" fmla="*/ 5272112 h 6570037"/>
                <a:gd name="connsiteX5" fmla="*/ 0 w 4749816"/>
                <a:gd name="connsiteY5" fmla="*/ 5588004 h 6570037"/>
                <a:gd name="connsiteX6" fmla="*/ 39718 w 4749816"/>
                <a:gd name="connsiteY6" fmla="*/ 5988106 h 6570037"/>
                <a:gd name="connsiteX7" fmla="*/ 325470 w 4749816"/>
                <a:gd name="connsiteY7" fmla="*/ 6069046 h 6570037"/>
                <a:gd name="connsiteX8" fmla="*/ 361982 w 4749816"/>
                <a:gd name="connsiteY8" fmla="*/ 6135746 h 6570037"/>
                <a:gd name="connsiteX9" fmla="*/ 570487 w 4749816"/>
                <a:gd name="connsiteY9" fmla="*/ 6186544 h 6570037"/>
                <a:gd name="connsiteX10" fmla="*/ 437751 w 4749816"/>
                <a:gd name="connsiteY10" fmla="*/ 6570037 h 6570037"/>
                <a:gd name="connsiteX11" fmla="*/ 946216 w 4749816"/>
                <a:gd name="connsiteY11" fmla="*/ 6111958 h 6570037"/>
                <a:gd name="connsiteX12" fmla="*/ 884302 w 4749816"/>
                <a:gd name="connsiteY12" fmla="*/ 5199138 h 6570037"/>
                <a:gd name="connsiteX13" fmla="*/ 1044638 w 4749816"/>
                <a:gd name="connsiteY13" fmla="*/ 5208660 h 6570037"/>
                <a:gd name="connsiteX14" fmla="*/ 1752638 w 4749816"/>
                <a:gd name="connsiteY14" fmla="*/ 5707138 h 6570037"/>
                <a:gd name="connsiteX15" fmla="*/ 2266849 w 4749816"/>
                <a:gd name="connsiteY15" fmla="*/ 5261972 h 6570037"/>
                <a:gd name="connsiteX16" fmla="*/ 2113034 w 4749816"/>
                <a:gd name="connsiteY16" fmla="*/ 4799080 h 6570037"/>
                <a:gd name="connsiteX17" fmla="*/ 2178772 w 4749816"/>
                <a:gd name="connsiteY17" fmla="*/ 4559270 h 6570037"/>
                <a:gd name="connsiteX18" fmla="*/ 2195633 w 4749816"/>
                <a:gd name="connsiteY18" fmla="*/ 4567861 h 6570037"/>
                <a:gd name="connsiteX19" fmla="*/ 2287709 w 4749816"/>
                <a:gd name="connsiteY19" fmla="*/ 4353567 h 6570037"/>
                <a:gd name="connsiteX20" fmla="*/ 3260798 w 4749816"/>
                <a:gd name="connsiteY20" fmla="*/ 4472052 h 6570037"/>
                <a:gd name="connsiteX21" fmla="*/ 3287147 w 4749816"/>
                <a:gd name="connsiteY21" fmla="*/ 5415774 h 6570037"/>
                <a:gd name="connsiteX22" fmla="*/ 4114878 w 4749816"/>
                <a:gd name="connsiteY22" fmla="*/ 5475360 h 6570037"/>
                <a:gd name="connsiteX23" fmla="*/ 4070699 w 4749816"/>
                <a:gd name="connsiteY23" fmla="*/ 4939654 h 6570037"/>
                <a:gd name="connsiteX24" fmla="*/ 4264687 w 4749816"/>
                <a:gd name="connsiteY24" fmla="*/ 4628455 h 6570037"/>
                <a:gd name="connsiteX25" fmla="*/ 4272267 w 4749816"/>
                <a:gd name="connsiteY25" fmla="*/ 4622458 h 6570037"/>
                <a:gd name="connsiteX26" fmla="*/ 4749816 w 4749816"/>
                <a:gd name="connsiteY26" fmla="*/ 3935474 h 6570037"/>
                <a:gd name="connsiteX27" fmla="*/ 4702355 w 4749816"/>
                <a:gd name="connsiteY27" fmla="*/ 3574006 h 6570037"/>
                <a:gd name="connsiteX28" fmla="*/ 4186401 w 4749816"/>
                <a:gd name="connsiteY28" fmla="*/ 3304095 h 6570037"/>
                <a:gd name="connsiteX29" fmla="*/ 3814914 w 4749816"/>
                <a:gd name="connsiteY29" fmla="*/ 3205659 h 6570037"/>
                <a:gd name="connsiteX30" fmla="*/ 3626390 w 4749816"/>
                <a:gd name="connsiteY30" fmla="*/ 3016853 h 6570037"/>
                <a:gd name="connsiteX31" fmla="*/ 3285877 w 4749816"/>
                <a:gd name="connsiteY31" fmla="*/ 2786669 h 6570037"/>
                <a:gd name="connsiteX32" fmla="*/ 3130682 w 4749816"/>
                <a:gd name="connsiteY32" fmla="*/ 2680133 h 6570037"/>
                <a:gd name="connsiteX33" fmla="*/ 3264077 w 4749816"/>
                <a:gd name="connsiteY33" fmla="*/ 2448674 h 6570037"/>
                <a:gd name="connsiteX34" fmla="*/ 3230699 w 4749816"/>
                <a:gd name="connsiteY34" fmla="*/ 2299087 h 6570037"/>
                <a:gd name="connsiteX35" fmla="*/ 3248161 w 4749816"/>
                <a:gd name="connsiteY35" fmla="*/ 2138729 h 6570037"/>
                <a:gd name="connsiteX36" fmla="*/ 3356114 w 4749816"/>
                <a:gd name="connsiteY36" fmla="*/ 2072045 h 6570037"/>
                <a:gd name="connsiteX37" fmla="*/ 3472004 w 4749816"/>
                <a:gd name="connsiteY37" fmla="*/ 1871995 h 6570037"/>
                <a:gd name="connsiteX38" fmla="*/ 3551382 w 4749816"/>
                <a:gd name="connsiteY38" fmla="*/ 1783084 h 6570037"/>
                <a:gd name="connsiteX39" fmla="*/ 3611708 w 4749816"/>
                <a:gd name="connsiteY39" fmla="*/ 1662419 h 6570037"/>
                <a:gd name="connsiteX40" fmla="*/ 3530742 w 4749816"/>
                <a:gd name="connsiteY40" fmla="*/ 1565570 h 6570037"/>
                <a:gd name="connsiteX41" fmla="*/ 3567255 w 4749816"/>
                <a:gd name="connsiteY41" fmla="*/ 1387746 h 6570037"/>
                <a:gd name="connsiteX42" fmla="*/ 3824436 w 4749816"/>
                <a:gd name="connsiteY42" fmla="*/ 946364 h 6570037"/>
                <a:gd name="connsiteX43" fmla="*/ 3606941 w 4749816"/>
                <a:gd name="connsiteY43" fmla="*/ 589131 h 6570037"/>
                <a:gd name="connsiteX44" fmla="*/ 3679967 w 4749816"/>
                <a:gd name="connsiteY44" fmla="*/ 158864 h 6570037"/>
                <a:gd name="connsiteX45" fmla="*/ 3456414 w 4749816"/>
                <a:gd name="connsiteY45" fmla="*/ 0 h 6570037"/>
                <a:gd name="connsiteX46" fmla="*/ 3203267 w 4749816"/>
                <a:gd name="connsiteY46" fmla="*/ 133600 h 6570037"/>
                <a:gd name="connsiteX47" fmla="*/ 2863979 w 4749816"/>
                <a:gd name="connsiteY47" fmla="*/ 246557 h 6570037"/>
                <a:gd name="connsiteX48" fmla="*/ 2502493 w 4749816"/>
                <a:gd name="connsiteY48" fmla="*/ 581702 h 6570037"/>
                <a:gd name="connsiteX49" fmla="*/ 2223326 w 4749816"/>
                <a:gd name="connsiteY49" fmla="*/ 1020453 h 6570037"/>
                <a:gd name="connsiteX50" fmla="*/ 2260706 w 4749816"/>
                <a:gd name="connsiteY50" fmla="*/ 1366924 h 6570037"/>
                <a:gd name="connsiteX51" fmla="*/ 2209906 w 4749816"/>
                <a:gd name="connsiteY51" fmla="*/ 1570124 h 6570037"/>
                <a:gd name="connsiteX52" fmla="*/ 2010849 w 4749816"/>
                <a:gd name="connsiteY52" fmla="*/ 1754136 h 6570037"/>
                <a:gd name="connsiteX53" fmla="*/ 1809856 w 4749816"/>
                <a:gd name="connsiteY53" fmla="*/ 2122574 h 6570037"/>
                <a:gd name="connsiteX54" fmla="*/ 1651106 w 4749816"/>
                <a:gd name="connsiteY54" fmla="*/ 2313074 h 6570037"/>
                <a:gd name="connsiteX55" fmla="*/ 1530456 w 4749816"/>
                <a:gd name="connsiteY55" fmla="*/ 2236874 h 6570037"/>
                <a:gd name="connsiteX56" fmla="*/ 1295506 w 4749816"/>
                <a:gd name="connsiteY56" fmla="*/ 1620924 h 6570037"/>
                <a:gd name="connsiteX57" fmla="*/ 1285980 w 4749816"/>
                <a:gd name="connsiteY57" fmla="*/ 1608420 h 6570037"/>
                <a:gd name="connsiteX58" fmla="*/ 1187556 w 4749816"/>
                <a:gd name="connsiteY58" fmla="*/ 1487574 h 6570037"/>
                <a:gd name="connsiteX59" fmla="*/ 1041506 w 4749816"/>
                <a:gd name="connsiteY59" fmla="*/ 1405024 h 6570037"/>
                <a:gd name="connsiteX60" fmla="*/ 965306 w 4749816"/>
                <a:gd name="connsiteY60" fmla="*/ 1436774 h 6570037"/>
                <a:gd name="connsiteX61" fmla="*/ 851006 w 4749816"/>
                <a:gd name="connsiteY61" fmla="*/ 1512974 h 6570037"/>
                <a:gd name="connsiteX62" fmla="*/ 806556 w 4749816"/>
                <a:gd name="connsiteY62" fmla="*/ 1697124 h 6570037"/>
                <a:gd name="connsiteX63" fmla="*/ 819256 w 4749816"/>
                <a:gd name="connsiteY63" fmla="*/ 1779674 h 6570037"/>
                <a:gd name="connsiteX64" fmla="*/ 666856 w 4749816"/>
                <a:gd name="connsiteY64" fmla="*/ 1919374 h 6570037"/>
                <a:gd name="connsiteX65" fmla="*/ 520818 w 4749816"/>
                <a:gd name="connsiteY65" fmla="*/ 2122832 h 6570037"/>
                <a:gd name="connsiteX66" fmla="*/ 663665 w 4749816"/>
                <a:gd name="connsiteY66" fmla="*/ 2553075 h 6570037"/>
                <a:gd name="connsiteX67" fmla="*/ 946256 w 4749816"/>
                <a:gd name="connsiteY67" fmla="*/ 2655974 h 6570037"/>
                <a:gd name="connsiteX68" fmla="*/ 1022456 w 4749816"/>
                <a:gd name="connsiteY68" fmla="*/ 2833774 h 6570037"/>
                <a:gd name="connsiteX69" fmla="*/ 1174856 w 4749816"/>
                <a:gd name="connsiteY69" fmla="*/ 2967124 h 6570037"/>
                <a:gd name="connsiteX70" fmla="*/ 1251056 w 4749816"/>
                <a:gd name="connsiteY70" fmla="*/ 3202074 h 6570037"/>
                <a:gd name="connsiteX71" fmla="*/ 984356 w 4749816"/>
                <a:gd name="connsiteY71" fmla="*/ 3170324 h 6570037"/>
                <a:gd name="connsiteX72" fmla="*/ 647806 w 4749816"/>
                <a:gd name="connsiteY72" fmla="*/ 3176674 h 6570037"/>
                <a:gd name="connsiteX73" fmla="*/ 566016 w 4749816"/>
                <a:gd name="connsiteY73" fmla="*/ 3410919 h 6570037"/>
                <a:gd name="connsiteX74" fmla="*/ 529036 w 4749816"/>
                <a:gd name="connsiteY74" fmla="*/ 3698197 h 6570037"/>
                <a:gd name="connsiteX75" fmla="*/ 598574 w 4749816"/>
                <a:gd name="connsiteY75" fmla="*/ 4151881 h 6570037"/>
                <a:gd name="connsiteX0" fmla="*/ 598574 w 4749816"/>
                <a:gd name="connsiteY0" fmla="*/ 4151881 h 6570037"/>
                <a:gd name="connsiteX1" fmla="*/ 658244 w 4749816"/>
                <a:gd name="connsiteY1" fmla="*/ 4504258 h 6570037"/>
                <a:gd name="connsiteX2" fmla="*/ 493750 w 4749816"/>
                <a:gd name="connsiteY2" fmla="*/ 4762544 h 6570037"/>
                <a:gd name="connsiteX3" fmla="*/ 198440 w 4749816"/>
                <a:gd name="connsiteY3" fmla="*/ 4953022 h 6570037"/>
                <a:gd name="connsiteX4" fmla="*/ 33338 w 4749816"/>
                <a:gd name="connsiteY4" fmla="*/ 5272112 h 6570037"/>
                <a:gd name="connsiteX5" fmla="*/ 0 w 4749816"/>
                <a:gd name="connsiteY5" fmla="*/ 5588004 h 6570037"/>
                <a:gd name="connsiteX6" fmla="*/ 39718 w 4749816"/>
                <a:gd name="connsiteY6" fmla="*/ 5988106 h 6570037"/>
                <a:gd name="connsiteX7" fmla="*/ 325470 w 4749816"/>
                <a:gd name="connsiteY7" fmla="*/ 6069046 h 6570037"/>
                <a:gd name="connsiteX8" fmla="*/ 361982 w 4749816"/>
                <a:gd name="connsiteY8" fmla="*/ 6135746 h 6570037"/>
                <a:gd name="connsiteX9" fmla="*/ 570500 w 4749816"/>
                <a:gd name="connsiteY9" fmla="*/ 6187296 h 6570037"/>
                <a:gd name="connsiteX10" fmla="*/ 437751 w 4749816"/>
                <a:gd name="connsiteY10" fmla="*/ 6570037 h 6570037"/>
                <a:gd name="connsiteX11" fmla="*/ 946216 w 4749816"/>
                <a:gd name="connsiteY11" fmla="*/ 6111958 h 6570037"/>
                <a:gd name="connsiteX12" fmla="*/ 884302 w 4749816"/>
                <a:gd name="connsiteY12" fmla="*/ 5199138 h 6570037"/>
                <a:gd name="connsiteX13" fmla="*/ 1044638 w 4749816"/>
                <a:gd name="connsiteY13" fmla="*/ 5208660 h 6570037"/>
                <a:gd name="connsiteX14" fmla="*/ 1752638 w 4749816"/>
                <a:gd name="connsiteY14" fmla="*/ 5707138 h 6570037"/>
                <a:gd name="connsiteX15" fmla="*/ 2266849 w 4749816"/>
                <a:gd name="connsiteY15" fmla="*/ 5261972 h 6570037"/>
                <a:gd name="connsiteX16" fmla="*/ 2113034 w 4749816"/>
                <a:gd name="connsiteY16" fmla="*/ 4799080 h 6570037"/>
                <a:gd name="connsiteX17" fmla="*/ 2178772 w 4749816"/>
                <a:gd name="connsiteY17" fmla="*/ 4559270 h 6570037"/>
                <a:gd name="connsiteX18" fmla="*/ 2195633 w 4749816"/>
                <a:gd name="connsiteY18" fmla="*/ 4567861 h 6570037"/>
                <a:gd name="connsiteX19" fmla="*/ 2287709 w 4749816"/>
                <a:gd name="connsiteY19" fmla="*/ 4353567 h 6570037"/>
                <a:gd name="connsiteX20" fmla="*/ 3260798 w 4749816"/>
                <a:gd name="connsiteY20" fmla="*/ 4472052 h 6570037"/>
                <a:gd name="connsiteX21" fmla="*/ 3287147 w 4749816"/>
                <a:gd name="connsiteY21" fmla="*/ 5415774 h 6570037"/>
                <a:gd name="connsiteX22" fmla="*/ 4114878 w 4749816"/>
                <a:gd name="connsiteY22" fmla="*/ 5475360 h 6570037"/>
                <a:gd name="connsiteX23" fmla="*/ 4070699 w 4749816"/>
                <a:gd name="connsiteY23" fmla="*/ 4939654 h 6570037"/>
                <a:gd name="connsiteX24" fmla="*/ 4264687 w 4749816"/>
                <a:gd name="connsiteY24" fmla="*/ 4628455 h 6570037"/>
                <a:gd name="connsiteX25" fmla="*/ 4272267 w 4749816"/>
                <a:gd name="connsiteY25" fmla="*/ 4622458 h 6570037"/>
                <a:gd name="connsiteX26" fmla="*/ 4749816 w 4749816"/>
                <a:gd name="connsiteY26" fmla="*/ 3935474 h 6570037"/>
                <a:gd name="connsiteX27" fmla="*/ 4702355 w 4749816"/>
                <a:gd name="connsiteY27" fmla="*/ 3574006 h 6570037"/>
                <a:gd name="connsiteX28" fmla="*/ 4186401 w 4749816"/>
                <a:gd name="connsiteY28" fmla="*/ 3304095 h 6570037"/>
                <a:gd name="connsiteX29" fmla="*/ 3814914 w 4749816"/>
                <a:gd name="connsiteY29" fmla="*/ 3205659 h 6570037"/>
                <a:gd name="connsiteX30" fmla="*/ 3626390 w 4749816"/>
                <a:gd name="connsiteY30" fmla="*/ 3016853 h 6570037"/>
                <a:gd name="connsiteX31" fmla="*/ 3285877 w 4749816"/>
                <a:gd name="connsiteY31" fmla="*/ 2786669 h 6570037"/>
                <a:gd name="connsiteX32" fmla="*/ 3130682 w 4749816"/>
                <a:gd name="connsiteY32" fmla="*/ 2680133 h 6570037"/>
                <a:gd name="connsiteX33" fmla="*/ 3264077 w 4749816"/>
                <a:gd name="connsiteY33" fmla="*/ 2448674 h 6570037"/>
                <a:gd name="connsiteX34" fmla="*/ 3230699 w 4749816"/>
                <a:gd name="connsiteY34" fmla="*/ 2299087 h 6570037"/>
                <a:gd name="connsiteX35" fmla="*/ 3248161 w 4749816"/>
                <a:gd name="connsiteY35" fmla="*/ 2138729 h 6570037"/>
                <a:gd name="connsiteX36" fmla="*/ 3356114 w 4749816"/>
                <a:gd name="connsiteY36" fmla="*/ 2072045 h 6570037"/>
                <a:gd name="connsiteX37" fmla="*/ 3472004 w 4749816"/>
                <a:gd name="connsiteY37" fmla="*/ 1871995 h 6570037"/>
                <a:gd name="connsiteX38" fmla="*/ 3551382 w 4749816"/>
                <a:gd name="connsiteY38" fmla="*/ 1783084 h 6570037"/>
                <a:gd name="connsiteX39" fmla="*/ 3611708 w 4749816"/>
                <a:gd name="connsiteY39" fmla="*/ 1662419 h 6570037"/>
                <a:gd name="connsiteX40" fmla="*/ 3530742 w 4749816"/>
                <a:gd name="connsiteY40" fmla="*/ 1565570 h 6570037"/>
                <a:gd name="connsiteX41" fmla="*/ 3567255 w 4749816"/>
                <a:gd name="connsiteY41" fmla="*/ 1387746 h 6570037"/>
                <a:gd name="connsiteX42" fmla="*/ 3824436 w 4749816"/>
                <a:gd name="connsiteY42" fmla="*/ 946364 h 6570037"/>
                <a:gd name="connsiteX43" fmla="*/ 3606941 w 4749816"/>
                <a:gd name="connsiteY43" fmla="*/ 589131 h 6570037"/>
                <a:gd name="connsiteX44" fmla="*/ 3679967 w 4749816"/>
                <a:gd name="connsiteY44" fmla="*/ 158864 h 6570037"/>
                <a:gd name="connsiteX45" fmla="*/ 3456414 w 4749816"/>
                <a:gd name="connsiteY45" fmla="*/ 0 h 6570037"/>
                <a:gd name="connsiteX46" fmla="*/ 3203267 w 4749816"/>
                <a:gd name="connsiteY46" fmla="*/ 133600 h 6570037"/>
                <a:gd name="connsiteX47" fmla="*/ 2863979 w 4749816"/>
                <a:gd name="connsiteY47" fmla="*/ 246557 h 6570037"/>
                <a:gd name="connsiteX48" fmla="*/ 2502493 w 4749816"/>
                <a:gd name="connsiteY48" fmla="*/ 581702 h 6570037"/>
                <a:gd name="connsiteX49" fmla="*/ 2223326 w 4749816"/>
                <a:gd name="connsiteY49" fmla="*/ 1020453 h 6570037"/>
                <a:gd name="connsiteX50" fmla="*/ 2260706 w 4749816"/>
                <a:gd name="connsiteY50" fmla="*/ 1366924 h 6570037"/>
                <a:gd name="connsiteX51" fmla="*/ 2209906 w 4749816"/>
                <a:gd name="connsiteY51" fmla="*/ 1570124 h 6570037"/>
                <a:gd name="connsiteX52" fmla="*/ 2010849 w 4749816"/>
                <a:gd name="connsiteY52" fmla="*/ 1754136 h 6570037"/>
                <a:gd name="connsiteX53" fmla="*/ 1809856 w 4749816"/>
                <a:gd name="connsiteY53" fmla="*/ 2122574 h 6570037"/>
                <a:gd name="connsiteX54" fmla="*/ 1651106 w 4749816"/>
                <a:gd name="connsiteY54" fmla="*/ 2313074 h 6570037"/>
                <a:gd name="connsiteX55" fmla="*/ 1530456 w 4749816"/>
                <a:gd name="connsiteY55" fmla="*/ 2236874 h 6570037"/>
                <a:gd name="connsiteX56" fmla="*/ 1295506 w 4749816"/>
                <a:gd name="connsiteY56" fmla="*/ 1620924 h 6570037"/>
                <a:gd name="connsiteX57" fmla="*/ 1285980 w 4749816"/>
                <a:gd name="connsiteY57" fmla="*/ 1608420 h 6570037"/>
                <a:gd name="connsiteX58" fmla="*/ 1187556 w 4749816"/>
                <a:gd name="connsiteY58" fmla="*/ 1487574 h 6570037"/>
                <a:gd name="connsiteX59" fmla="*/ 1041506 w 4749816"/>
                <a:gd name="connsiteY59" fmla="*/ 1405024 h 6570037"/>
                <a:gd name="connsiteX60" fmla="*/ 965306 w 4749816"/>
                <a:gd name="connsiteY60" fmla="*/ 1436774 h 6570037"/>
                <a:gd name="connsiteX61" fmla="*/ 851006 w 4749816"/>
                <a:gd name="connsiteY61" fmla="*/ 1512974 h 6570037"/>
                <a:gd name="connsiteX62" fmla="*/ 806556 w 4749816"/>
                <a:gd name="connsiteY62" fmla="*/ 1697124 h 6570037"/>
                <a:gd name="connsiteX63" fmla="*/ 819256 w 4749816"/>
                <a:gd name="connsiteY63" fmla="*/ 1779674 h 6570037"/>
                <a:gd name="connsiteX64" fmla="*/ 666856 w 4749816"/>
                <a:gd name="connsiteY64" fmla="*/ 1919374 h 6570037"/>
                <a:gd name="connsiteX65" fmla="*/ 520818 w 4749816"/>
                <a:gd name="connsiteY65" fmla="*/ 2122832 h 6570037"/>
                <a:gd name="connsiteX66" fmla="*/ 663665 w 4749816"/>
                <a:gd name="connsiteY66" fmla="*/ 2553075 h 6570037"/>
                <a:gd name="connsiteX67" fmla="*/ 946256 w 4749816"/>
                <a:gd name="connsiteY67" fmla="*/ 2655974 h 6570037"/>
                <a:gd name="connsiteX68" fmla="*/ 1022456 w 4749816"/>
                <a:gd name="connsiteY68" fmla="*/ 2833774 h 6570037"/>
                <a:gd name="connsiteX69" fmla="*/ 1174856 w 4749816"/>
                <a:gd name="connsiteY69" fmla="*/ 2967124 h 6570037"/>
                <a:gd name="connsiteX70" fmla="*/ 1251056 w 4749816"/>
                <a:gd name="connsiteY70" fmla="*/ 3202074 h 6570037"/>
                <a:gd name="connsiteX71" fmla="*/ 984356 w 4749816"/>
                <a:gd name="connsiteY71" fmla="*/ 3170324 h 6570037"/>
                <a:gd name="connsiteX72" fmla="*/ 647806 w 4749816"/>
                <a:gd name="connsiteY72" fmla="*/ 3176674 h 6570037"/>
                <a:gd name="connsiteX73" fmla="*/ 566016 w 4749816"/>
                <a:gd name="connsiteY73" fmla="*/ 3410919 h 6570037"/>
                <a:gd name="connsiteX74" fmla="*/ 529036 w 4749816"/>
                <a:gd name="connsiteY74" fmla="*/ 3698197 h 6570037"/>
                <a:gd name="connsiteX75" fmla="*/ 598574 w 4749816"/>
                <a:gd name="connsiteY75" fmla="*/ 4151881 h 6570037"/>
                <a:gd name="connsiteX0" fmla="*/ 598574 w 4749816"/>
                <a:gd name="connsiteY0" fmla="*/ 4151881 h 6570037"/>
                <a:gd name="connsiteX1" fmla="*/ 658244 w 4749816"/>
                <a:gd name="connsiteY1" fmla="*/ 4504258 h 6570037"/>
                <a:gd name="connsiteX2" fmla="*/ 493750 w 4749816"/>
                <a:gd name="connsiteY2" fmla="*/ 4762544 h 6570037"/>
                <a:gd name="connsiteX3" fmla="*/ 198440 w 4749816"/>
                <a:gd name="connsiteY3" fmla="*/ 4953022 h 6570037"/>
                <a:gd name="connsiteX4" fmla="*/ 33338 w 4749816"/>
                <a:gd name="connsiteY4" fmla="*/ 5272112 h 6570037"/>
                <a:gd name="connsiteX5" fmla="*/ 0 w 4749816"/>
                <a:gd name="connsiteY5" fmla="*/ 5588004 h 6570037"/>
                <a:gd name="connsiteX6" fmla="*/ 39718 w 4749816"/>
                <a:gd name="connsiteY6" fmla="*/ 5988106 h 6570037"/>
                <a:gd name="connsiteX7" fmla="*/ 325470 w 4749816"/>
                <a:gd name="connsiteY7" fmla="*/ 6069046 h 6570037"/>
                <a:gd name="connsiteX8" fmla="*/ 361982 w 4749816"/>
                <a:gd name="connsiteY8" fmla="*/ 6135746 h 6570037"/>
                <a:gd name="connsiteX9" fmla="*/ 570500 w 4749816"/>
                <a:gd name="connsiteY9" fmla="*/ 6187296 h 6570037"/>
                <a:gd name="connsiteX10" fmla="*/ 437751 w 4749816"/>
                <a:gd name="connsiteY10" fmla="*/ 6570037 h 6570037"/>
                <a:gd name="connsiteX11" fmla="*/ 946216 w 4749816"/>
                <a:gd name="connsiteY11" fmla="*/ 6111958 h 6570037"/>
                <a:gd name="connsiteX12" fmla="*/ 884302 w 4749816"/>
                <a:gd name="connsiteY12" fmla="*/ 5199138 h 6570037"/>
                <a:gd name="connsiteX13" fmla="*/ 1044638 w 4749816"/>
                <a:gd name="connsiteY13" fmla="*/ 5208660 h 6570037"/>
                <a:gd name="connsiteX14" fmla="*/ 1752638 w 4749816"/>
                <a:gd name="connsiteY14" fmla="*/ 5707138 h 6570037"/>
                <a:gd name="connsiteX15" fmla="*/ 2266849 w 4749816"/>
                <a:gd name="connsiteY15" fmla="*/ 5261972 h 6570037"/>
                <a:gd name="connsiteX16" fmla="*/ 2113034 w 4749816"/>
                <a:gd name="connsiteY16" fmla="*/ 4799080 h 6570037"/>
                <a:gd name="connsiteX17" fmla="*/ 2178772 w 4749816"/>
                <a:gd name="connsiteY17" fmla="*/ 4559270 h 6570037"/>
                <a:gd name="connsiteX18" fmla="*/ 2195633 w 4749816"/>
                <a:gd name="connsiteY18" fmla="*/ 4567861 h 6570037"/>
                <a:gd name="connsiteX19" fmla="*/ 2287709 w 4749816"/>
                <a:gd name="connsiteY19" fmla="*/ 4353567 h 6570037"/>
                <a:gd name="connsiteX20" fmla="*/ 3260798 w 4749816"/>
                <a:gd name="connsiteY20" fmla="*/ 4472052 h 6570037"/>
                <a:gd name="connsiteX21" fmla="*/ 3287147 w 4749816"/>
                <a:gd name="connsiteY21" fmla="*/ 5415774 h 6570037"/>
                <a:gd name="connsiteX22" fmla="*/ 4114878 w 4749816"/>
                <a:gd name="connsiteY22" fmla="*/ 5475360 h 6570037"/>
                <a:gd name="connsiteX23" fmla="*/ 4070699 w 4749816"/>
                <a:gd name="connsiteY23" fmla="*/ 4939654 h 6570037"/>
                <a:gd name="connsiteX24" fmla="*/ 4264687 w 4749816"/>
                <a:gd name="connsiteY24" fmla="*/ 4628455 h 6570037"/>
                <a:gd name="connsiteX25" fmla="*/ 4272267 w 4749816"/>
                <a:gd name="connsiteY25" fmla="*/ 4622458 h 6570037"/>
                <a:gd name="connsiteX26" fmla="*/ 4749816 w 4749816"/>
                <a:gd name="connsiteY26" fmla="*/ 3935474 h 6570037"/>
                <a:gd name="connsiteX27" fmla="*/ 4702355 w 4749816"/>
                <a:gd name="connsiteY27" fmla="*/ 3574006 h 6570037"/>
                <a:gd name="connsiteX28" fmla="*/ 4186401 w 4749816"/>
                <a:gd name="connsiteY28" fmla="*/ 3304095 h 6570037"/>
                <a:gd name="connsiteX29" fmla="*/ 3814914 w 4749816"/>
                <a:gd name="connsiteY29" fmla="*/ 3205659 h 6570037"/>
                <a:gd name="connsiteX30" fmla="*/ 3626390 w 4749816"/>
                <a:gd name="connsiteY30" fmla="*/ 3016853 h 6570037"/>
                <a:gd name="connsiteX31" fmla="*/ 3285877 w 4749816"/>
                <a:gd name="connsiteY31" fmla="*/ 2786669 h 6570037"/>
                <a:gd name="connsiteX32" fmla="*/ 3130682 w 4749816"/>
                <a:gd name="connsiteY32" fmla="*/ 2680133 h 6570037"/>
                <a:gd name="connsiteX33" fmla="*/ 3264077 w 4749816"/>
                <a:gd name="connsiteY33" fmla="*/ 2448674 h 6570037"/>
                <a:gd name="connsiteX34" fmla="*/ 3230699 w 4749816"/>
                <a:gd name="connsiteY34" fmla="*/ 2299087 h 6570037"/>
                <a:gd name="connsiteX35" fmla="*/ 3248161 w 4749816"/>
                <a:gd name="connsiteY35" fmla="*/ 2138729 h 6570037"/>
                <a:gd name="connsiteX36" fmla="*/ 3356114 w 4749816"/>
                <a:gd name="connsiteY36" fmla="*/ 2072045 h 6570037"/>
                <a:gd name="connsiteX37" fmla="*/ 3472004 w 4749816"/>
                <a:gd name="connsiteY37" fmla="*/ 1871995 h 6570037"/>
                <a:gd name="connsiteX38" fmla="*/ 3551382 w 4749816"/>
                <a:gd name="connsiteY38" fmla="*/ 1783084 h 6570037"/>
                <a:gd name="connsiteX39" fmla="*/ 3611708 w 4749816"/>
                <a:gd name="connsiteY39" fmla="*/ 1662419 h 6570037"/>
                <a:gd name="connsiteX40" fmla="*/ 3530742 w 4749816"/>
                <a:gd name="connsiteY40" fmla="*/ 1565570 h 6570037"/>
                <a:gd name="connsiteX41" fmla="*/ 3567255 w 4749816"/>
                <a:gd name="connsiteY41" fmla="*/ 1387746 h 6570037"/>
                <a:gd name="connsiteX42" fmla="*/ 3824436 w 4749816"/>
                <a:gd name="connsiteY42" fmla="*/ 946364 h 6570037"/>
                <a:gd name="connsiteX43" fmla="*/ 3606941 w 4749816"/>
                <a:gd name="connsiteY43" fmla="*/ 589131 h 6570037"/>
                <a:gd name="connsiteX44" fmla="*/ 3679967 w 4749816"/>
                <a:gd name="connsiteY44" fmla="*/ 158864 h 6570037"/>
                <a:gd name="connsiteX45" fmla="*/ 3456414 w 4749816"/>
                <a:gd name="connsiteY45" fmla="*/ 0 h 6570037"/>
                <a:gd name="connsiteX46" fmla="*/ 3203267 w 4749816"/>
                <a:gd name="connsiteY46" fmla="*/ 133600 h 6570037"/>
                <a:gd name="connsiteX47" fmla="*/ 2863979 w 4749816"/>
                <a:gd name="connsiteY47" fmla="*/ 246557 h 6570037"/>
                <a:gd name="connsiteX48" fmla="*/ 2502493 w 4749816"/>
                <a:gd name="connsiteY48" fmla="*/ 581702 h 6570037"/>
                <a:gd name="connsiteX49" fmla="*/ 2223326 w 4749816"/>
                <a:gd name="connsiteY49" fmla="*/ 1020453 h 6570037"/>
                <a:gd name="connsiteX50" fmla="*/ 2260706 w 4749816"/>
                <a:gd name="connsiteY50" fmla="*/ 1366924 h 6570037"/>
                <a:gd name="connsiteX51" fmla="*/ 2209906 w 4749816"/>
                <a:gd name="connsiteY51" fmla="*/ 1570124 h 6570037"/>
                <a:gd name="connsiteX52" fmla="*/ 2010849 w 4749816"/>
                <a:gd name="connsiteY52" fmla="*/ 1754136 h 6570037"/>
                <a:gd name="connsiteX53" fmla="*/ 1809856 w 4749816"/>
                <a:gd name="connsiteY53" fmla="*/ 2122574 h 6570037"/>
                <a:gd name="connsiteX54" fmla="*/ 1651106 w 4749816"/>
                <a:gd name="connsiteY54" fmla="*/ 2313074 h 6570037"/>
                <a:gd name="connsiteX55" fmla="*/ 1530456 w 4749816"/>
                <a:gd name="connsiteY55" fmla="*/ 2236874 h 6570037"/>
                <a:gd name="connsiteX56" fmla="*/ 1295506 w 4749816"/>
                <a:gd name="connsiteY56" fmla="*/ 1620924 h 6570037"/>
                <a:gd name="connsiteX57" fmla="*/ 1285980 w 4749816"/>
                <a:gd name="connsiteY57" fmla="*/ 1608420 h 6570037"/>
                <a:gd name="connsiteX58" fmla="*/ 1187556 w 4749816"/>
                <a:gd name="connsiteY58" fmla="*/ 1487574 h 6570037"/>
                <a:gd name="connsiteX59" fmla="*/ 1041506 w 4749816"/>
                <a:gd name="connsiteY59" fmla="*/ 1405024 h 6570037"/>
                <a:gd name="connsiteX60" fmla="*/ 965306 w 4749816"/>
                <a:gd name="connsiteY60" fmla="*/ 1436774 h 6570037"/>
                <a:gd name="connsiteX61" fmla="*/ 851006 w 4749816"/>
                <a:gd name="connsiteY61" fmla="*/ 1512974 h 6570037"/>
                <a:gd name="connsiteX62" fmla="*/ 806556 w 4749816"/>
                <a:gd name="connsiteY62" fmla="*/ 1697124 h 6570037"/>
                <a:gd name="connsiteX63" fmla="*/ 819256 w 4749816"/>
                <a:gd name="connsiteY63" fmla="*/ 1779674 h 6570037"/>
                <a:gd name="connsiteX64" fmla="*/ 666856 w 4749816"/>
                <a:gd name="connsiteY64" fmla="*/ 1919374 h 6570037"/>
                <a:gd name="connsiteX65" fmla="*/ 520818 w 4749816"/>
                <a:gd name="connsiteY65" fmla="*/ 2122832 h 6570037"/>
                <a:gd name="connsiteX66" fmla="*/ 663665 w 4749816"/>
                <a:gd name="connsiteY66" fmla="*/ 2553075 h 6570037"/>
                <a:gd name="connsiteX67" fmla="*/ 946256 w 4749816"/>
                <a:gd name="connsiteY67" fmla="*/ 2655974 h 6570037"/>
                <a:gd name="connsiteX68" fmla="*/ 1022456 w 4749816"/>
                <a:gd name="connsiteY68" fmla="*/ 2833774 h 6570037"/>
                <a:gd name="connsiteX69" fmla="*/ 1174856 w 4749816"/>
                <a:gd name="connsiteY69" fmla="*/ 2967124 h 6570037"/>
                <a:gd name="connsiteX70" fmla="*/ 1251056 w 4749816"/>
                <a:gd name="connsiteY70" fmla="*/ 3202074 h 6570037"/>
                <a:gd name="connsiteX71" fmla="*/ 984356 w 4749816"/>
                <a:gd name="connsiteY71" fmla="*/ 3170324 h 6570037"/>
                <a:gd name="connsiteX72" fmla="*/ 647806 w 4749816"/>
                <a:gd name="connsiteY72" fmla="*/ 3176674 h 6570037"/>
                <a:gd name="connsiteX73" fmla="*/ 566016 w 4749816"/>
                <a:gd name="connsiteY73" fmla="*/ 3410919 h 6570037"/>
                <a:gd name="connsiteX74" fmla="*/ 529036 w 4749816"/>
                <a:gd name="connsiteY74" fmla="*/ 3698197 h 6570037"/>
                <a:gd name="connsiteX75" fmla="*/ 598574 w 4749816"/>
                <a:gd name="connsiteY75" fmla="*/ 4151881 h 6570037"/>
                <a:gd name="connsiteX0" fmla="*/ 598574 w 4749816"/>
                <a:gd name="connsiteY0" fmla="*/ 4151881 h 6574002"/>
                <a:gd name="connsiteX1" fmla="*/ 658244 w 4749816"/>
                <a:gd name="connsiteY1" fmla="*/ 4504258 h 6574002"/>
                <a:gd name="connsiteX2" fmla="*/ 493750 w 4749816"/>
                <a:gd name="connsiteY2" fmla="*/ 4762544 h 6574002"/>
                <a:gd name="connsiteX3" fmla="*/ 198440 w 4749816"/>
                <a:gd name="connsiteY3" fmla="*/ 4953022 h 6574002"/>
                <a:gd name="connsiteX4" fmla="*/ 33338 w 4749816"/>
                <a:gd name="connsiteY4" fmla="*/ 5272112 h 6574002"/>
                <a:gd name="connsiteX5" fmla="*/ 0 w 4749816"/>
                <a:gd name="connsiteY5" fmla="*/ 5588004 h 6574002"/>
                <a:gd name="connsiteX6" fmla="*/ 39718 w 4749816"/>
                <a:gd name="connsiteY6" fmla="*/ 5988106 h 6574002"/>
                <a:gd name="connsiteX7" fmla="*/ 325470 w 4749816"/>
                <a:gd name="connsiteY7" fmla="*/ 6069046 h 6574002"/>
                <a:gd name="connsiteX8" fmla="*/ 361982 w 4749816"/>
                <a:gd name="connsiteY8" fmla="*/ 6135746 h 6574002"/>
                <a:gd name="connsiteX9" fmla="*/ 437751 w 4749816"/>
                <a:gd name="connsiteY9" fmla="*/ 6570037 h 6574002"/>
                <a:gd name="connsiteX10" fmla="*/ 946216 w 4749816"/>
                <a:gd name="connsiteY10" fmla="*/ 6111958 h 6574002"/>
                <a:gd name="connsiteX11" fmla="*/ 884302 w 4749816"/>
                <a:gd name="connsiteY11" fmla="*/ 5199138 h 6574002"/>
                <a:gd name="connsiteX12" fmla="*/ 1044638 w 4749816"/>
                <a:gd name="connsiteY12" fmla="*/ 5208660 h 6574002"/>
                <a:gd name="connsiteX13" fmla="*/ 1752638 w 4749816"/>
                <a:gd name="connsiteY13" fmla="*/ 5707138 h 6574002"/>
                <a:gd name="connsiteX14" fmla="*/ 2266849 w 4749816"/>
                <a:gd name="connsiteY14" fmla="*/ 5261972 h 6574002"/>
                <a:gd name="connsiteX15" fmla="*/ 2113034 w 4749816"/>
                <a:gd name="connsiteY15" fmla="*/ 4799080 h 6574002"/>
                <a:gd name="connsiteX16" fmla="*/ 2178772 w 4749816"/>
                <a:gd name="connsiteY16" fmla="*/ 4559270 h 6574002"/>
                <a:gd name="connsiteX17" fmla="*/ 2195633 w 4749816"/>
                <a:gd name="connsiteY17" fmla="*/ 4567861 h 6574002"/>
                <a:gd name="connsiteX18" fmla="*/ 2287709 w 4749816"/>
                <a:gd name="connsiteY18" fmla="*/ 4353567 h 6574002"/>
                <a:gd name="connsiteX19" fmla="*/ 3260798 w 4749816"/>
                <a:gd name="connsiteY19" fmla="*/ 4472052 h 6574002"/>
                <a:gd name="connsiteX20" fmla="*/ 3287147 w 4749816"/>
                <a:gd name="connsiteY20" fmla="*/ 5415774 h 6574002"/>
                <a:gd name="connsiteX21" fmla="*/ 4114878 w 4749816"/>
                <a:gd name="connsiteY21" fmla="*/ 5475360 h 6574002"/>
                <a:gd name="connsiteX22" fmla="*/ 4070699 w 4749816"/>
                <a:gd name="connsiteY22" fmla="*/ 4939654 h 6574002"/>
                <a:gd name="connsiteX23" fmla="*/ 4264687 w 4749816"/>
                <a:gd name="connsiteY23" fmla="*/ 4628455 h 6574002"/>
                <a:gd name="connsiteX24" fmla="*/ 4272267 w 4749816"/>
                <a:gd name="connsiteY24" fmla="*/ 4622458 h 6574002"/>
                <a:gd name="connsiteX25" fmla="*/ 4749816 w 4749816"/>
                <a:gd name="connsiteY25" fmla="*/ 3935474 h 6574002"/>
                <a:gd name="connsiteX26" fmla="*/ 4702355 w 4749816"/>
                <a:gd name="connsiteY26" fmla="*/ 3574006 h 6574002"/>
                <a:gd name="connsiteX27" fmla="*/ 4186401 w 4749816"/>
                <a:gd name="connsiteY27" fmla="*/ 3304095 h 6574002"/>
                <a:gd name="connsiteX28" fmla="*/ 3814914 w 4749816"/>
                <a:gd name="connsiteY28" fmla="*/ 3205659 h 6574002"/>
                <a:gd name="connsiteX29" fmla="*/ 3626390 w 4749816"/>
                <a:gd name="connsiteY29" fmla="*/ 3016853 h 6574002"/>
                <a:gd name="connsiteX30" fmla="*/ 3285877 w 4749816"/>
                <a:gd name="connsiteY30" fmla="*/ 2786669 h 6574002"/>
                <a:gd name="connsiteX31" fmla="*/ 3130682 w 4749816"/>
                <a:gd name="connsiteY31" fmla="*/ 2680133 h 6574002"/>
                <a:gd name="connsiteX32" fmla="*/ 3264077 w 4749816"/>
                <a:gd name="connsiteY32" fmla="*/ 2448674 h 6574002"/>
                <a:gd name="connsiteX33" fmla="*/ 3230699 w 4749816"/>
                <a:gd name="connsiteY33" fmla="*/ 2299087 h 6574002"/>
                <a:gd name="connsiteX34" fmla="*/ 3248161 w 4749816"/>
                <a:gd name="connsiteY34" fmla="*/ 2138729 h 6574002"/>
                <a:gd name="connsiteX35" fmla="*/ 3356114 w 4749816"/>
                <a:gd name="connsiteY35" fmla="*/ 2072045 h 6574002"/>
                <a:gd name="connsiteX36" fmla="*/ 3472004 w 4749816"/>
                <a:gd name="connsiteY36" fmla="*/ 1871995 h 6574002"/>
                <a:gd name="connsiteX37" fmla="*/ 3551382 w 4749816"/>
                <a:gd name="connsiteY37" fmla="*/ 1783084 h 6574002"/>
                <a:gd name="connsiteX38" fmla="*/ 3611708 w 4749816"/>
                <a:gd name="connsiteY38" fmla="*/ 1662419 h 6574002"/>
                <a:gd name="connsiteX39" fmla="*/ 3530742 w 4749816"/>
                <a:gd name="connsiteY39" fmla="*/ 1565570 h 6574002"/>
                <a:gd name="connsiteX40" fmla="*/ 3567255 w 4749816"/>
                <a:gd name="connsiteY40" fmla="*/ 1387746 h 6574002"/>
                <a:gd name="connsiteX41" fmla="*/ 3824436 w 4749816"/>
                <a:gd name="connsiteY41" fmla="*/ 946364 h 6574002"/>
                <a:gd name="connsiteX42" fmla="*/ 3606941 w 4749816"/>
                <a:gd name="connsiteY42" fmla="*/ 589131 h 6574002"/>
                <a:gd name="connsiteX43" fmla="*/ 3679967 w 4749816"/>
                <a:gd name="connsiteY43" fmla="*/ 158864 h 6574002"/>
                <a:gd name="connsiteX44" fmla="*/ 3456414 w 4749816"/>
                <a:gd name="connsiteY44" fmla="*/ 0 h 6574002"/>
                <a:gd name="connsiteX45" fmla="*/ 3203267 w 4749816"/>
                <a:gd name="connsiteY45" fmla="*/ 133600 h 6574002"/>
                <a:gd name="connsiteX46" fmla="*/ 2863979 w 4749816"/>
                <a:gd name="connsiteY46" fmla="*/ 246557 h 6574002"/>
                <a:gd name="connsiteX47" fmla="*/ 2502493 w 4749816"/>
                <a:gd name="connsiteY47" fmla="*/ 581702 h 6574002"/>
                <a:gd name="connsiteX48" fmla="*/ 2223326 w 4749816"/>
                <a:gd name="connsiteY48" fmla="*/ 1020453 h 6574002"/>
                <a:gd name="connsiteX49" fmla="*/ 2260706 w 4749816"/>
                <a:gd name="connsiteY49" fmla="*/ 1366924 h 6574002"/>
                <a:gd name="connsiteX50" fmla="*/ 2209906 w 4749816"/>
                <a:gd name="connsiteY50" fmla="*/ 1570124 h 6574002"/>
                <a:gd name="connsiteX51" fmla="*/ 2010849 w 4749816"/>
                <a:gd name="connsiteY51" fmla="*/ 1754136 h 6574002"/>
                <a:gd name="connsiteX52" fmla="*/ 1809856 w 4749816"/>
                <a:gd name="connsiteY52" fmla="*/ 2122574 h 6574002"/>
                <a:gd name="connsiteX53" fmla="*/ 1651106 w 4749816"/>
                <a:gd name="connsiteY53" fmla="*/ 2313074 h 6574002"/>
                <a:gd name="connsiteX54" fmla="*/ 1530456 w 4749816"/>
                <a:gd name="connsiteY54" fmla="*/ 2236874 h 6574002"/>
                <a:gd name="connsiteX55" fmla="*/ 1295506 w 4749816"/>
                <a:gd name="connsiteY55" fmla="*/ 1620924 h 6574002"/>
                <a:gd name="connsiteX56" fmla="*/ 1285980 w 4749816"/>
                <a:gd name="connsiteY56" fmla="*/ 1608420 h 6574002"/>
                <a:gd name="connsiteX57" fmla="*/ 1187556 w 4749816"/>
                <a:gd name="connsiteY57" fmla="*/ 1487574 h 6574002"/>
                <a:gd name="connsiteX58" fmla="*/ 1041506 w 4749816"/>
                <a:gd name="connsiteY58" fmla="*/ 1405024 h 6574002"/>
                <a:gd name="connsiteX59" fmla="*/ 965306 w 4749816"/>
                <a:gd name="connsiteY59" fmla="*/ 1436774 h 6574002"/>
                <a:gd name="connsiteX60" fmla="*/ 851006 w 4749816"/>
                <a:gd name="connsiteY60" fmla="*/ 1512974 h 6574002"/>
                <a:gd name="connsiteX61" fmla="*/ 806556 w 4749816"/>
                <a:gd name="connsiteY61" fmla="*/ 1697124 h 6574002"/>
                <a:gd name="connsiteX62" fmla="*/ 819256 w 4749816"/>
                <a:gd name="connsiteY62" fmla="*/ 1779674 h 6574002"/>
                <a:gd name="connsiteX63" fmla="*/ 666856 w 4749816"/>
                <a:gd name="connsiteY63" fmla="*/ 1919374 h 6574002"/>
                <a:gd name="connsiteX64" fmla="*/ 520818 w 4749816"/>
                <a:gd name="connsiteY64" fmla="*/ 2122832 h 6574002"/>
                <a:gd name="connsiteX65" fmla="*/ 663665 w 4749816"/>
                <a:gd name="connsiteY65" fmla="*/ 2553075 h 6574002"/>
                <a:gd name="connsiteX66" fmla="*/ 946256 w 4749816"/>
                <a:gd name="connsiteY66" fmla="*/ 2655974 h 6574002"/>
                <a:gd name="connsiteX67" fmla="*/ 1022456 w 4749816"/>
                <a:gd name="connsiteY67" fmla="*/ 2833774 h 6574002"/>
                <a:gd name="connsiteX68" fmla="*/ 1174856 w 4749816"/>
                <a:gd name="connsiteY68" fmla="*/ 2967124 h 6574002"/>
                <a:gd name="connsiteX69" fmla="*/ 1251056 w 4749816"/>
                <a:gd name="connsiteY69" fmla="*/ 3202074 h 6574002"/>
                <a:gd name="connsiteX70" fmla="*/ 984356 w 4749816"/>
                <a:gd name="connsiteY70" fmla="*/ 3170324 h 6574002"/>
                <a:gd name="connsiteX71" fmla="*/ 647806 w 4749816"/>
                <a:gd name="connsiteY71" fmla="*/ 3176674 h 6574002"/>
                <a:gd name="connsiteX72" fmla="*/ 566016 w 4749816"/>
                <a:gd name="connsiteY72" fmla="*/ 3410919 h 6574002"/>
                <a:gd name="connsiteX73" fmla="*/ 529036 w 4749816"/>
                <a:gd name="connsiteY73" fmla="*/ 3698197 h 6574002"/>
                <a:gd name="connsiteX74" fmla="*/ 598574 w 4749816"/>
                <a:gd name="connsiteY74" fmla="*/ 4151881 h 6574002"/>
                <a:gd name="connsiteX0" fmla="*/ 598574 w 4749816"/>
                <a:gd name="connsiteY0" fmla="*/ 4151881 h 6570037"/>
                <a:gd name="connsiteX1" fmla="*/ 658244 w 4749816"/>
                <a:gd name="connsiteY1" fmla="*/ 4504258 h 6570037"/>
                <a:gd name="connsiteX2" fmla="*/ 493750 w 4749816"/>
                <a:gd name="connsiteY2" fmla="*/ 4762544 h 6570037"/>
                <a:gd name="connsiteX3" fmla="*/ 198440 w 4749816"/>
                <a:gd name="connsiteY3" fmla="*/ 4953022 h 6570037"/>
                <a:gd name="connsiteX4" fmla="*/ 33338 w 4749816"/>
                <a:gd name="connsiteY4" fmla="*/ 5272112 h 6570037"/>
                <a:gd name="connsiteX5" fmla="*/ 0 w 4749816"/>
                <a:gd name="connsiteY5" fmla="*/ 5588004 h 6570037"/>
                <a:gd name="connsiteX6" fmla="*/ 39718 w 4749816"/>
                <a:gd name="connsiteY6" fmla="*/ 5988106 h 6570037"/>
                <a:gd name="connsiteX7" fmla="*/ 325470 w 4749816"/>
                <a:gd name="connsiteY7" fmla="*/ 6069046 h 6570037"/>
                <a:gd name="connsiteX8" fmla="*/ 437751 w 4749816"/>
                <a:gd name="connsiteY8" fmla="*/ 6570037 h 6570037"/>
                <a:gd name="connsiteX9" fmla="*/ 946216 w 4749816"/>
                <a:gd name="connsiteY9" fmla="*/ 6111958 h 6570037"/>
                <a:gd name="connsiteX10" fmla="*/ 884302 w 4749816"/>
                <a:gd name="connsiteY10" fmla="*/ 5199138 h 6570037"/>
                <a:gd name="connsiteX11" fmla="*/ 1044638 w 4749816"/>
                <a:gd name="connsiteY11" fmla="*/ 5208660 h 6570037"/>
                <a:gd name="connsiteX12" fmla="*/ 1752638 w 4749816"/>
                <a:gd name="connsiteY12" fmla="*/ 5707138 h 6570037"/>
                <a:gd name="connsiteX13" fmla="*/ 2266849 w 4749816"/>
                <a:gd name="connsiteY13" fmla="*/ 5261972 h 6570037"/>
                <a:gd name="connsiteX14" fmla="*/ 2113034 w 4749816"/>
                <a:gd name="connsiteY14" fmla="*/ 4799080 h 6570037"/>
                <a:gd name="connsiteX15" fmla="*/ 2178772 w 4749816"/>
                <a:gd name="connsiteY15" fmla="*/ 4559270 h 6570037"/>
                <a:gd name="connsiteX16" fmla="*/ 2195633 w 4749816"/>
                <a:gd name="connsiteY16" fmla="*/ 4567861 h 6570037"/>
                <a:gd name="connsiteX17" fmla="*/ 2287709 w 4749816"/>
                <a:gd name="connsiteY17" fmla="*/ 4353567 h 6570037"/>
                <a:gd name="connsiteX18" fmla="*/ 3260798 w 4749816"/>
                <a:gd name="connsiteY18" fmla="*/ 4472052 h 6570037"/>
                <a:gd name="connsiteX19" fmla="*/ 3287147 w 4749816"/>
                <a:gd name="connsiteY19" fmla="*/ 5415774 h 6570037"/>
                <a:gd name="connsiteX20" fmla="*/ 4114878 w 4749816"/>
                <a:gd name="connsiteY20" fmla="*/ 5475360 h 6570037"/>
                <a:gd name="connsiteX21" fmla="*/ 4070699 w 4749816"/>
                <a:gd name="connsiteY21" fmla="*/ 4939654 h 6570037"/>
                <a:gd name="connsiteX22" fmla="*/ 4264687 w 4749816"/>
                <a:gd name="connsiteY22" fmla="*/ 4628455 h 6570037"/>
                <a:gd name="connsiteX23" fmla="*/ 4272267 w 4749816"/>
                <a:gd name="connsiteY23" fmla="*/ 4622458 h 6570037"/>
                <a:gd name="connsiteX24" fmla="*/ 4749816 w 4749816"/>
                <a:gd name="connsiteY24" fmla="*/ 3935474 h 6570037"/>
                <a:gd name="connsiteX25" fmla="*/ 4702355 w 4749816"/>
                <a:gd name="connsiteY25" fmla="*/ 3574006 h 6570037"/>
                <a:gd name="connsiteX26" fmla="*/ 4186401 w 4749816"/>
                <a:gd name="connsiteY26" fmla="*/ 3304095 h 6570037"/>
                <a:gd name="connsiteX27" fmla="*/ 3814914 w 4749816"/>
                <a:gd name="connsiteY27" fmla="*/ 3205659 h 6570037"/>
                <a:gd name="connsiteX28" fmla="*/ 3626390 w 4749816"/>
                <a:gd name="connsiteY28" fmla="*/ 3016853 h 6570037"/>
                <a:gd name="connsiteX29" fmla="*/ 3285877 w 4749816"/>
                <a:gd name="connsiteY29" fmla="*/ 2786669 h 6570037"/>
                <a:gd name="connsiteX30" fmla="*/ 3130682 w 4749816"/>
                <a:gd name="connsiteY30" fmla="*/ 2680133 h 6570037"/>
                <a:gd name="connsiteX31" fmla="*/ 3264077 w 4749816"/>
                <a:gd name="connsiteY31" fmla="*/ 2448674 h 6570037"/>
                <a:gd name="connsiteX32" fmla="*/ 3230699 w 4749816"/>
                <a:gd name="connsiteY32" fmla="*/ 2299087 h 6570037"/>
                <a:gd name="connsiteX33" fmla="*/ 3248161 w 4749816"/>
                <a:gd name="connsiteY33" fmla="*/ 2138729 h 6570037"/>
                <a:gd name="connsiteX34" fmla="*/ 3356114 w 4749816"/>
                <a:gd name="connsiteY34" fmla="*/ 2072045 h 6570037"/>
                <a:gd name="connsiteX35" fmla="*/ 3472004 w 4749816"/>
                <a:gd name="connsiteY35" fmla="*/ 1871995 h 6570037"/>
                <a:gd name="connsiteX36" fmla="*/ 3551382 w 4749816"/>
                <a:gd name="connsiteY36" fmla="*/ 1783084 h 6570037"/>
                <a:gd name="connsiteX37" fmla="*/ 3611708 w 4749816"/>
                <a:gd name="connsiteY37" fmla="*/ 1662419 h 6570037"/>
                <a:gd name="connsiteX38" fmla="*/ 3530742 w 4749816"/>
                <a:gd name="connsiteY38" fmla="*/ 1565570 h 6570037"/>
                <a:gd name="connsiteX39" fmla="*/ 3567255 w 4749816"/>
                <a:gd name="connsiteY39" fmla="*/ 1387746 h 6570037"/>
                <a:gd name="connsiteX40" fmla="*/ 3824436 w 4749816"/>
                <a:gd name="connsiteY40" fmla="*/ 946364 h 6570037"/>
                <a:gd name="connsiteX41" fmla="*/ 3606941 w 4749816"/>
                <a:gd name="connsiteY41" fmla="*/ 589131 h 6570037"/>
                <a:gd name="connsiteX42" fmla="*/ 3679967 w 4749816"/>
                <a:gd name="connsiteY42" fmla="*/ 158864 h 6570037"/>
                <a:gd name="connsiteX43" fmla="*/ 3456414 w 4749816"/>
                <a:gd name="connsiteY43" fmla="*/ 0 h 6570037"/>
                <a:gd name="connsiteX44" fmla="*/ 3203267 w 4749816"/>
                <a:gd name="connsiteY44" fmla="*/ 133600 h 6570037"/>
                <a:gd name="connsiteX45" fmla="*/ 2863979 w 4749816"/>
                <a:gd name="connsiteY45" fmla="*/ 246557 h 6570037"/>
                <a:gd name="connsiteX46" fmla="*/ 2502493 w 4749816"/>
                <a:gd name="connsiteY46" fmla="*/ 581702 h 6570037"/>
                <a:gd name="connsiteX47" fmla="*/ 2223326 w 4749816"/>
                <a:gd name="connsiteY47" fmla="*/ 1020453 h 6570037"/>
                <a:gd name="connsiteX48" fmla="*/ 2260706 w 4749816"/>
                <a:gd name="connsiteY48" fmla="*/ 1366924 h 6570037"/>
                <a:gd name="connsiteX49" fmla="*/ 2209906 w 4749816"/>
                <a:gd name="connsiteY49" fmla="*/ 1570124 h 6570037"/>
                <a:gd name="connsiteX50" fmla="*/ 2010849 w 4749816"/>
                <a:gd name="connsiteY50" fmla="*/ 1754136 h 6570037"/>
                <a:gd name="connsiteX51" fmla="*/ 1809856 w 4749816"/>
                <a:gd name="connsiteY51" fmla="*/ 2122574 h 6570037"/>
                <a:gd name="connsiteX52" fmla="*/ 1651106 w 4749816"/>
                <a:gd name="connsiteY52" fmla="*/ 2313074 h 6570037"/>
                <a:gd name="connsiteX53" fmla="*/ 1530456 w 4749816"/>
                <a:gd name="connsiteY53" fmla="*/ 2236874 h 6570037"/>
                <a:gd name="connsiteX54" fmla="*/ 1295506 w 4749816"/>
                <a:gd name="connsiteY54" fmla="*/ 1620924 h 6570037"/>
                <a:gd name="connsiteX55" fmla="*/ 1285980 w 4749816"/>
                <a:gd name="connsiteY55" fmla="*/ 1608420 h 6570037"/>
                <a:gd name="connsiteX56" fmla="*/ 1187556 w 4749816"/>
                <a:gd name="connsiteY56" fmla="*/ 1487574 h 6570037"/>
                <a:gd name="connsiteX57" fmla="*/ 1041506 w 4749816"/>
                <a:gd name="connsiteY57" fmla="*/ 1405024 h 6570037"/>
                <a:gd name="connsiteX58" fmla="*/ 965306 w 4749816"/>
                <a:gd name="connsiteY58" fmla="*/ 1436774 h 6570037"/>
                <a:gd name="connsiteX59" fmla="*/ 851006 w 4749816"/>
                <a:gd name="connsiteY59" fmla="*/ 1512974 h 6570037"/>
                <a:gd name="connsiteX60" fmla="*/ 806556 w 4749816"/>
                <a:gd name="connsiteY60" fmla="*/ 1697124 h 6570037"/>
                <a:gd name="connsiteX61" fmla="*/ 819256 w 4749816"/>
                <a:gd name="connsiteY61" fmla="*/ 1779674 h 6570037"/>
                <a:gd name="connsiteX62" fmla="*/ 666856 w 4749816"/>
                <a:gd name="connsiteY62" fmla="*/ 1919374 h 6570037"/>
                <a:gd name="connsiteX63" fmla="*/ 520818 w 4749816"/>
                <a:gd name="connsiteY63" fmla="*/ 2122832 h 6570037"/>
                <a:gd name="connsiteX64" fmla="*/ 663665 w 4749816"/>
                <a:gd name="connsiteY64" fmla="*/ 2553075 h 6570037"/>
                <a:gd name="connsiteX65" fmla="*/ 946256 w 4749816"/>
                <a:gd name="connsiteY65" fmla="*/ 2655974 h 6570037"/>
                <a:gd name="connsiteX66" fmla="*/ 1022456 w 4749816"/>
                <a:gd name="connsiteY66" fmla="*/ 2833774 h 6570037"/>
                <a:gd name="connsiteX67" fmla="*/ 1174856 w 4749816"/>
                <a:gd name="connsiteY67" fmla="*/ 2967124 h 6570037"/>
                <a:gd name="connsiteX68" fmla="*/ 1251056 w 4749816"/>
                <a:gd name="connsiteY68" fmla="*/ 3202074 h 6570037"/>
                <a:gd name="connsiteX69" fmla="*/ 984356 w 4749816"/>
                <a:gd name="connsiteY69" fmla="*/ 3170324 h 6570037"/>
                <a:gd name="connsiteX70" fmla="*/ 647806 w 4749816"/>
                <a:gd name="connsiteY70" fmla="*/ 3176674 h 6570037"/>
                <a:gd name="connsiteX71" fmla="*/ 566016 w 4749816"/>
                <a:gd name="connsiteY71" fmla="*/ 3410919 h 6570037"/>
                <a:gd name="connsiteX72" fmla="*/ 529036 w 4749816"/>
                <a:gd name="connsiteY72" fmla="*/ 3698197 h 6570037"/>
                <a:gd name="connsiteX73" fmla="*/ 598574 w 4749816"/>
                <a:gd name="connsiteY73" fmla="*/ 4151881 h 6570037"/>
                <a:gd name="connsiteX0" fmla="*/ 598574 w 4749816"/>
                <a:gd name="connsiteY0" fmla="*/ 4151881 h 6111958"/>
                <a:gd name="connsiteX1" fmla="*/ 658244 w 4749816"/>
                <a:gd name="connsiteY1" fmla="*/ 4504258 h 6111958"/>
                <a:gd name="connsiteX2" fmla="*/ 493750 w 4749816"/>
                <a:gd name="connsiteY2" fmla="*/ 4762544 h 6111958"/>
                <a:gd name="connsiteX3" fmla="*/ 198440 w 4749816"/>
                <a:gd name="connsiteY3" fmla="*/ 4953022 h 6111958"/>
                <a:gd name="connsiteX4" fmla="*/ 33338 w 4749816"/>
                <a:gd name="connsiteY4" fmla="*/ 5272112 h 6111958"/>
                <a:gd name="connsiteX5" fmla="*/ 0 w 4749816"/>
                <a:gd name="connsiteY5" fmla="*/ 5588004 h 6111958"/>
                <a:gd name="connsiteX6" fmla="*/ 39718 w 4749816"/>
                <a:gd name="connsiteY6" fmla="*/ 5988106 h 6111958"/>
                <a:gd name="connsiteX7" fmla="*/ 325470 w 4749816"/>
                <a:gd name="connsiteY7" fmla="*/ 6069046 h 6111958"/>
                <a:gd name="connsiteX8" fmla="*/ 946216 w 4749816"/>
                <a:gd name="connsiteY8" fmla="*/ 6111958 h 6111958"/>
                <a:gd name="connsiteX9" fmla="*/ 884302 w 4749816"/>
                <a:gd name="connsiteY9" fmla="*/ 5199138 h 6111958"/>
                <a:gd name="connsiteX10" fmla="*/ 1044638 w 4749816"/>
                <a:gd name="connsiteY10" fmla="*/ 5208660 h 6111958"/>
                <a:gd name="connsiteX11" fmla="*/ 1752638 w 4749816"/>
                <a:gd name="connsiteY11" fmla="*/ 5707138 h 6111958"/>
                <a:gd name="connsiteX12" fmla="*/ 2266849 w 4749816"/>
                <a:gd name="connsiteY12" fmla="*/ 5261972 h 6111958"/>
                <a:gd name="connsiteX13" fmla="*/ 2113034 w 4749816"/>
                <a:gd name="connsiteY13" fmla="*/ 4799080 h 6111958"/>
                <a:gd name="connsiteX14" fmla="*/ 2178772 w 4749816"/>
                <a:gd name="connsiteY14" fmla="*/ 4559270 h 6111958"/>
                <a:gd name="connsiteX15" fmla="*/ 2195633 w 4749816"/>
                <a:gd name="connsiteY15" fmla="*/ 4567861 h 6111958"/>
                <a:gd name="connsiteX16" fmla="*/ 2287709 w 4749816"/>
                <a:gd name="connsiteY16" fmla="*/ 4353567 h 6111958"/>
                <a:gd name="connsiteX17" fmla="*/ 3260798 w 4749816"/>
                <a:gd name="connsiteY17" fmla="*/ 4472052 h 6111958"/>
                <a:gd name="connsiteX18" fmla="*/ 3287147 w 4749816"/>
                <a:gd name="connsiteY18" fmla="*/ 5415774 h 6111958"/>
                <a:gd name="connsiteX19" fmla="*/ 4114878 w 4749816"/>
                <a:gd name="connsiteY19" fmla="*/ 5475360 h 6111958"/>
                <a:gd name="connsiteX20" fmla="*/ 4070699 w 4749816"/>
                <a:gd name="connsiteY20" fmla="*/ 4939654 h 6111958"/>
                <a:gd name="connsiteX21" fmla="*/ 4264687 w 4749816"/>
                <a:gd name="connsiteY21" fmla="*/ 4628455 h 6111958"/>
                <a:gd name="connsiteX22" fmla="*/ 4272267 w 4749816"/>
                <a:gd name="connsiteY22" fmla="*/ 4622458 h 6111958"/>
                <a:gd name="connsiteX23" fmla="*/ 4749816 w 4749816"/>
                <a:gd name="connsiteY23" fmla="*/ 3935474 h 6111958"/>
                <a:gd name="connsiteX24" fmla="*/ 4702355 w 4749816"/>
                <a:gd name="connsiteY24" fmla="*/ 3574006 h 6111958"/>
                <a:gd name="connsiteX25" fmla="*/ 4186401 w 4749816"/>
                <a:gd name="connsiteY25" fmla="*/ 3304095 h 6111958"/>
                <a:gd name="connsiteX26" fmla="*/ 3814914 w 4749816"/>
                <a:gd name="connsiteY26" fmla="*/ 3205659 h 6111958"/>
                <a:gd name="connsiteX27" fmla="*/ 3626390 w 4749816"/>
                <a:gd name="connsiteY27" fmla="*/ 3016853 h 6111958"/>
                <a:gd name="connsiteX28" fmla="*/ 3285877 w 4749816"/>
                <a:gd name="connsiteY28" fmla="*/ 2786669 h 6111958"/>
                <a:gd name="connsiteX29" fmla="*/ 3130682 w 4749816"/>
                <a:gd name="connsiteY29" fmla="*/ 2680133 h 6111958"/>
                <a:gd name="connsiteX30" fmla="*/ 3264077 w 4749816"/>
                <a:gd name="connsiteY30" fmla="*/ 2448674 h 6111958"/>
                <a:gd name="connsiteX31" fmla="*/ 3230699 w 4749816"/>
                <a:gd name="connsiteY31" fmla="*/ 2299087 h 6111958"/>
                <a:gd name="connsiteX32" fmla="*/ 3248161 w 4749816"/>
                <a:gd name="connsiteY32" fmla="*/ 2138729 h 6111958"/>
                <a:gd name="connsiteX33" fmla="*/ 3356114 w 4749816"/>
                <a:gd name="connsiteY33" fmla="*/ 2072045 h 6111958"/>
                <a:gd name="connsiteX34" fmla="*/ 3472004 w 4749816"/>
                <a:gd name="connsiteY34" fmla="*/ 1871995 h 6111958"/>
                <a:gd name="connsiteX35" fmla="*/ 3551382 w 4749816"/>
                <a:gd name="connsiteY35" fmla="*/ 1783084 h 6111958"/>
                <a:gd name="connsiteX36" fmla="*/ 3611708 w 4749816"/>
                <a:gd name="connsiteY36" fmla="*/ 1662419 h 6111958"/>
                <a:gd name="connsiteX37" fmla="*/ 3530742 w 4749816"/>
                <a:gd name="connsiteY37" fmla="*/ 1565570 h 6111958"/>
                <a:gd name="connsiteX38" fmla="*/ 3567255 w 4749816"/>
                <a:gd name="connsiteY38" fmla="*/ 1387746 h 6111958"/>
                <a:gd name="connsiteX39" fmla="*/ 3824436 w 4749816"/>
                <a:gd name="connsiteY39" fmla="*/ 946364 h 6111958"/>
                <a:gd name="connsiteX40" fmla="*/ 3606941 w 4749816"/>
                <a:gd name="connsiteY40" fmla="*/ 589131 h 6111958"/>
                <a:gd name="connsiteX41" fmla="*/ 3679967 w 4749816"/>
                <a:gd name="connsiteY41" fmla="*/ 158864 h 6111958"/>
                <a:gd name="connsiteX42" fmla="*/ 3456414 w 4749816"/>
                <a:gd name="connsiteY42" fmla="*/ 0 h 6111958"/>
                <a:gd name="connsiteX43" fmla="*/ 3203267 w 4749816"/>
                <a:gd name="connsiteY43" fmla="*/ 133600 h 6111958"/>
                <a:gd name="connsiteX44" fmla="*/ 2863979 w 4749816"/>
                <a:gd name="connsiteY44" fmla="*/ 246557 h 6111958"/>
                <a:gd name="connsiteX45" fmla="*/ 2502493 w 4749816"/>
                <a:gd name="connsiteY45" fmla="*/ 581702 h 6111958"/>
                <a:gd name="connsiteX46" fmla="*/ 2223326 w 4749816"/>
                <a:gd name="connsiteY46" fmla="*/ 1020453 h 6111958"/>
                <a:gd name="connsiteX47" fmla="*/ 2260706 w 4749816"/>
                <a:gd name="connsiteY47" fmla="*/ 1366924 h 6111958"/>
                <a:gd name="connsiteX48" fmla="*/ 2209906 w 4749816"/>
                <a:gd name="connsiteY48" fmla="*/ 1570124 h 6111958"/>
                <a:gd name="connsiteX49" fmla="*/ 2010849 w 4749816"/>
                <a:gd name="connsiteY49" fmla="*/ 1754136 h 6111958"/>
                <a:gd name="connsiteX50" fmla="*/ 1809856 w 4749816"/>
                <a:gd name="connsiteY50" fmla="*/ 2122574 h 6111958"/>
                <a:gd name="connsiteX51" fmla="*/ 1651106 w 4749816"/>
                <a:gd name="connsiteY51" fmla="*/ 2313074 h 6111958"/>
                <a:gd name="connsiteX52" fmla="*/ 1530456 w 4749816"/>
                <a:gd name="connsiteY52" fmla="*/ 2236874 h 6111958"/>
                <a:gd name="connsiteX53" fmla="*/ 1295506 w 4749816"/>
                <a:gd name="connsiteY53" fmla="*/ 1620924 h 6111958"/>
                <a:gd name="connsiteX54" fmla="*/ 1285980 w 4749816"/>
                <a:gd name="connsiteY54" fmla="*/ 1608420 h 6111958"/>
                <a:gd name="connsiteX55" fmla="*/ 1187556 w 4749816"/>
                <a:gd name="connsiteY55" fmla="*/ 1487574 h 6111958"/>
                <a:gd name="connsiteX56" fmla="*/ 1041506 w 4749816"/>
                <a:gd name="connsiteY56" fmla="*/ 1405024 h 6111958"/>
                <a:gd name="connsiteX57" fmla="*/ 965306 w 4749816"/>
                <a:gd name="connsiteY57" fmla="*/ 1436774 h 6111958"/>
                <a:gd name="connsiteX58" fmla="*/ 851006 w 4749816"/>
                <a:gd name="connsiteY58" fmla="*/ 1512974 h 6111958"/>
                <a:gd name="connsiteX59" fmla="*/ 806556 w 4749816"/>
                <a:gd name="connsiteY59" fmla="*/ 1697124 h 6111958"/>
                <a:gd name="connsiteX60" fmla="*/ 819256 w 4749816"/>
                <a:gd name="connsiteY60" fmla="*/ 1779674 h 6111958"/>
                <a:gd name="connsiteX61" fmla="*/ 666856 w 4749816"/>
                <a:gd name="connsiteY61" fmla="*/ 1919374 h 6111958"/>
                <a:gd name="connsiteX62" fmla="*/ 520818 w 4749816"/>
                <a:gd name="connsiteY62" fmla="*/ 2122832 h 6111958"/>
                <a:gd name="connsiteX63" fmla="*/ 663665 w 4749816"/>
                <a:gd name="connsiteY63" fmla="*/ 2553075 h 6111958"/>
                <a:gd name="connsiteX64" fmla="*/ 946256 w 4749816"/>
                <a:gd name="connsiteY64" fmla="*/ 2655974 h 6111958"/>
                <a:gd name="connsiteX65" fmla="*/ 1022456 w 4749816"/>
                <a:gd name="connsiteY65" fmla="*/ 2833774 h 6111958"/>
                <a:gd name="connsiteX66" fmla="*/ 1174856 w 4749816"/>
                <a:gd name="connsiteY66" fmla="*/ 2967124 h 6111958"/>
                <a:gd name="connsiteX67" fmla="*/ 1251056 w 4749816"/>
                <a:gd name="connsiteY67" fmla="*/ 3202074 h 6111958"/>
                <a:gd name="connsiteX68" fmla="*/ 984356 w 4749816"/>
                <a:gd name="connsiteY68" fmla="*/ 3170324 h 6111958"/>
                <a:gd name="connsiteX69" fmla="*/ 647806 w 4749816"/>
                <a:gd name="connsiteY69" fmla="*/ 3176674 h 6111958"/>
                <a:gd name="connsiteX70" fmla="*/ 566016 w 4749816"/>
                <a:gd name="connsiteY70" fmla="*/ 3410919 h 6111958"/>
                <a:gd name="connsiteX71" fmla="*/ 529036 w 4749816"/>
                <a:gd name="connsiteY71" fmla="*/ 3698197 h 6111958"/>
                <a:gd name="connsiteX72" fmla="*/ 598574 w 4749816"/>
                <a:gd name="connsiteY72" fmla="*/ 4151881 h 6111958"/>
                <a:gd name="connsiteX0" fmla="*/ 598574 w 4749816"/>
                <a:gd name="connsiteY0" fmla="*/ 4151881 h 6111958"/>
                <a:gd name="connsiteX1" fmla="*/ 658244 w 4749816"/>
                <a:gd name="connsiteY1" fmla="*/ 4504258 h 6111958"/>
                <a:gd name="connsiteX2" fmla="*/ 493750 w 4749816"/>
                <a:gd name="connsiteY2" fmla="*/ 4762544 h 6111958"/>
                <a:gd name="connsiteX3" fmla="*/ 198440 w 4749816"/>
                <a:gd name="connsiteY3" fmla="*/ 4953022 h 6111958"/>
                <a:gd name="connsiteX4" fmla="*/ 33338 w 4749816"/>
                <a:gd name="connsiteY4" fmla="*/ 5272112 h 6111958"/>
                <a:gd name="connsiteX5" fmla="*/ 0 w 4749816"/>
                <a:gd name="connsiteY5" fmla="*/ 5588004 h 6111958"/>
                <a:gd name="connsiteX6" fmla="*/ 39718 w 4749816"/>
                <a:gd name="connsiteY6" fmla="*/ 5988106 h 6111958"/>
                <a:gd name="connsiteX7" fmla="*/ 325470 w 4749816"/>
                <a:gd name="connsiteY7" fmla="*/ 6069046 h 6111958"/>
                <a:gd name="connsiteX8" fmla="*/ 946216 w 4749816"/>
                <a:gd name="connsiteY8" fmla="*/ 6111958 h 6111958"/>
                <a:gd name="connsiteX9" fmla="*/ 884302 w 4749816"/>
                <a:gd name="connsiteY9" fmla="*/ 5199138 h 6111958"/>
                <a:gd name="connsiteX10" fmla="*/ 1044638 w 4749816"/>
                <a:gd name="connsiteY10" fmla="*/ 5208660 h 6111958"/>
                <a:gd name="connsiteX11" fmla="*/ 1752638 w 4749816"/>
                <a:gd name="connsiteY11" fmla="*/ 5707138 h 6111958"/>
                <a:gd name="connsiteX12" fmla="*/ 2266849 w 4749816"/>
                <a:gd name="connsiteY12" fmla="*/ 5261972 h 6111958"/>
                <a:gd name="connsiteX13" fmla="*/ 2113034 w 4749816"/>
                <a:gd name="connsiteY13" fmla="*/ 4799080 h 6111958"/>
                <a:gd name="connsiteX14" fmla="*/ 2178772 w 4749816"/>
                <a:gd name="connsiteY14" fmla="*/ 4559270 h 6111958"/>
                <a:gd name="connsiteX15" fmla="*/ 2195633 w 4749816"/>
                <a:gd name="connsiteY15" fmla="*/ 4567861 h 6111958"/>
                <a:gd name="connsiteX16" fmla="*/ 2287709 w 4749816"/>
                <a:gd name="connsiteY16" fmla="*/ 4353567 h 6111958"/>
                <a:gd name="connsiteX17" fmla="*/ 3260798 w 4749816"/>
                <a:gd name="connsiteY17" fmla="*/ 4472052 h 6111958"/>
                <a:gd name="connsiteX18" fmla="*/ 3287147 w 4749816"/>
                <a:gd name="connsiteY18" fmla="*/ 5415774 h 6111958"/>
                <a:gd name="connsiteX19" fmla="*/ 4114878 w 4749816"/>
                <a:gd name="connsiteY19" fmla="*/ 5475360 h 6111958"/>
                <a:gd name="connsiteX20" fmla="*/ 4070699 w 4749816"/>
                <a:gd name="connsiteY20" fmla="*/ 4939654 h 6111958"/>
                <a:gd name="connsiteX21" fmla="*/ 4264687 w 4749816"/>
                <a:gd name="connsiteY21" fmla="*/ 4628455 h 6111958"/>
                <a:gd name="connsiteX22" fmla="*/ 4272267 w 4749816"/>
                <a:gd name="connsiteY22" fmla="*/ 4622458 h 6111958"/>
                <a:gd name="connsiteX23" fmla="*/ 4749816 w 4749816"/>
                <a:gd name="connsiteY23" fmla="*/ 3935474 h 6111958"/>
                <a:gd name="connsiteX24" fmla="*/ 4702355 w 4749816"/>
                <a:gd name="connsiteY24" fmla="*/ 3574006 h 6111958"/>
                <a:gd name="connsiteX25" fmla="*/ 4186401 w 4749816"/>
                <a:gd name="connsiteY25" fmla="*/ 3304095 h 6111958"/>
                <a:gd name="connsiteX26" fmla="*/ 3814914 w 4749816"/>
                <a:gd name="connsiteY26" fmla="*/ 3205659 h 6111958"/>
                <a:gd name="connsiteX27" fmla="*/ 3626390 w 4749816"/>
                <a:gd name="connsiteY27" fmla="*/ 3016853 h 6111958"/>
                <a:gd name="connsiteX28" fmla="*/ 3285877 w 4749816"/>
                <a:gd name="connsiteY28" fmla="*/ 2786669 h 6111958"/>
                <a:gd name="connsiteX29" fmla="*/ 3130682 w 4749816"/>
                <a:gd name="connsiteY29" fmla="*/ 2680133 h 6111958"/>
                <a:gd name="connsiteX30" fmla="*/ 3264077 w 4749816"/>
                <a:gd name="connsiteY30" fmla="*/ 2448674 h 6111958"/>
                <a:gd name="connsiteX31" fmla="*/ 3230699 w 4749816"/>
                <a:gd name="connsiteY31" fmla="*/ 2299087 h 6111958"/>
                <a:gd name="connsiteX32" fmla="*/ 3248161 w 4749816"/>
                <a:gd name="connsiteY32" fmla="*/ 2138729 h 6111958"/>
                <a:gd name="connsiteX33" fmla="*/ 3356114 w 4749816"/>
                <a:gd name="connsiteY33" fmla="*/ 2072045 h 6111958"/>
                <a:gd name="connsiteX34" fmla="*/ 3472004 w 4749816"/>
                <a:gd name="connsiteY34" fmla="*/ 1871995 h 6111958"/>
                <a:gd name="connsiteX35" fmla="*/ 3551382 w 4749816"/>
                <a:gd name="connsiteY35" fmla="*/ 1783084 h 6111958"/>
                <a:gd name="connsiteX36" fmla="*/ 3611708 w 4749816"/>
                <a:gd name="connsiteY36" fmla="*/ 1662419 h 6111958"/>
                <a:gd name="connsiteX37" fmla="*/ 3530742 w 4749816"/>
                <a:gd name="connsiteY37" fmla="*/ 1565570 h 6111958"/>
                <a:gd name="connsiteX38" fmla="*/ 3567255 w 4749816"/>
                <a:gd name="connsiteY38" fmla="*/ 1387746 h 6111958"/>
                <a:gd name="connsiteX39" fmla="*/ 3824436 w 4749816"/>
                <a:gd name="connsiteY39" fmla="*/ 946364 h 6111958"/>
                <a:gd name="connsiteX40" fmla="*/ 3606941 w 4749816"/>
                <a:gd name="connsiteY40" fmla="*/ 589131 h 6111958"/>
                <a:gd name="connsiteX41" fmla="*/ 3679967 w 4749816"/>
                <a:gd name="connsiteY41" fmla="*/ 158864 h 6111958"/>
                <a:gd name="connsiteX42" fmla="*/ 3456414 w 4749816"/>
                <a:gd name="connsiteY42" fmla="*/ 0 h 6111958"/>
                <a:gd name="connsiteX43" fmla="*/ 3203267 w 4749816"/>
                <a:gd name="connsiteY43" fmla="*/ 133600 h 6111958"/>
                <a:gd name="connsiteX44" fmla="*/ 2863979 w 4749816"/>
                <a:gd name="connsiteY44" fmla="*/ 246557 h 6111958"/>
                <a:gd name="connsiteX45" fmla="*/ 2502493 w 4749816"/>
                <a:gd name="connsiteY45" fmla="*/ 581702 h 6111958"/>
                <a:gd name="connsiteX46" fmla="*/ 2223326 w 4749816"/>
                <a:gd name="connsiteY46" fmla="*/ 1020453 h 6111958"/>
                <a:gd name="connsiteX47" fmla="*/ 2260706 w 4749816"/>
                <a:gd name="connsiteY47" fmla="*/ 1366924 h 6111958"/>
                <a:gd name="connsiteX48" fmla="*/ 2209906 w 4749816"/>
                <a:gd name="connsiteY48" fmla="*/ 1570124 h 6111958"/>
                <a:gd name="connsiteX49" fmla="*/ 2010849 w 4749816"/>
                <a:gd name="connsiteY49" fmla="*/ 1754136 h 6111958"/>
                <a:gd name="connsiteX50" fmla="*/ 1809856 w 4749816"/>
                <a:gd name="connsiteY50" fmla="*/ 2122574 h 6111958"/>
                <a:gd name="connsiteX51" fmla="*/ 1651106 w 4749816"/>
                <a:gd name="connsiteY51" fmla="*/ 2313074 h 6111958"/>
                <a:gd name="connsiteX52" fmla="*/ 1530456 w 4749816"/>
                <a:gd name="connsiteY52" fmla="*/ 2236874 h 6111958"/>
                <a:gd name="connsiteX53" fmla="*/ 1295506 w 4749816"/>
                <a:gd name="connsiteY53" fmla="*/ 1620924 h 6111958"/>
                <a:gd name="connsiteX54" fmla="*/ 1285980 w 4749816"/>
                <a:gd name="connsiteY54" fmla="*/ 1608420 h 6111958"/>
                <a:gd name="connsiteX55" fmla="*/ 1187556 w 4749816"/>
                <a:gd name="connsiteY55" fmla="*/ 1487574 h 6111958"/>
                <a:gd name="connsiteX56" fmla="*/ 1041506 w 4749816"/>
                <a:gd name="connsiteY56" fmla="*/ 1405024 h 6111958"/>
                <a:gd name="connsiteX57" fmla="*/ 965306 w 4749816"/>
                <a:gd name="connsiteY57" fmla="*/ 1436774 h 6111958"/>
                <a:gd name="connsiteX58" fmla="*/ 851006 w 4749816"/>
                <a:gd name="connsiteY58" fmla="*/ 1512974 h 6111958"/>
                <a:gd name="connsiteX59" fmla="*/ 806556 w 4749816"/>
                <a:gd name="connsiteY59" fmla="*/ 1697124 h 6111958"/>
                <a:gd name="connsiteX60" fmla="*/ 819256 w 4749816"/>
                <a:gd name="connsiteY60" fmla="*/ 1779674 h 6111958"/>
                <a:gd name="connsiteX61" fmla="*/ 666856 w 4749816"/>
                <a:gd name="connsiteY61" fmla="*/ 1919374 h 6111958"/>
                <a:gd name="connsiteX62" fmla="*/ 520818 w 4749816"/>
                <a:gd name="connsiteY62" fmla="*/ 2122832 h 6111958"/>
                <a:gd name="connsiteX63" fmla="*/ 663665 w 4749816"/>
                <a:gd name="connsiteY63" fmla="*/ 2553075 h 6111958"/>
                <a:gd name="connsiteX64" fmla="*/ 946256 w 4749816"/>
                <a:gd name="connsiteY64" fmla="*/ 2655974 h 6111958"/>
                <a:gd name="connsiteX65" fmla="*/ 1022456 w 4749816"/>
                <a:gd name="connsiteY65" fmla="*/ 2833774 h 6111958"/>
                <a:gd name="connsiteX66" fmla="*/ 1174856 w 4749816"/>
                <a:gd name="connsiteY66" fmla="*/ 2967124 h 6111958"/>
                <a:gd name="connsiteX67" fmla="*/ 1251056 w 4749816"/>
                <a:gd name="connsiteY67" fmla="*/ 3202074 h 6111958"/>
                <a:gd name="connsiteX68" fmla="*/ 984356 w 4749816"/>
                <a:gd name="connsiteY68" fmla="*/ 3170324 h 6111958"/>
                <a:gd name="connsiteX69" fmla="*/ 647806 w 4749816"/>
                <a:gd name="connsiteY69" fmla="*/ 3176674 h 6111958"/>
                <a:gd name="connsiteX70" fmla="*/ 566016 w 4749816"/>
                <a:gd name="connsiteY70" fmla="*/ 3410919 h 6111958"/>
                <a:gd name="connsiteX71" fmla="*/ 529036 w 4749816"/>
                <a:gd name="connsiteY71" fmla="*/ 3698197 h 6111958"/>
                <a:gd name="connsiteX72" fmla="*/ 598574 w 4749816"/>
                <a:gd name="connsiteY72" fmla="*/ 4151881 h 6111958"/>
                <a:gd name="connsiteX0" fmla="*/ 598574 w 4749816"/>
                <a:gd name="connsiteY0" fmla="*/ 4151881 h 6111958"/>
                <a:gd name="connsiteX1" fmla="*/ 658244 w 4749816"/>
                <a:gd name="connsiteY1" fmla="*/ 4504258 h 6111958"/>
                <a:gd name="connsiteX2" fmla="*/ 493750 w 4749816"/>
                <a:gd name="connsiteY2" fmla="*/ 4762544 h 6111958"/>
                <a:gd name="connsiteX3" fmla="*/ 198440 w 4749816"/>
                <a:gd name="connsiteY3" fmla="*/ 4953022 h 6111958"/>
                <a:gd name="connsiteX4" fmla="*/ 33338 w 4749816"/>
                <a:gd name="connsiteY4" fmla="*/ 5272112 h 6111958"/>
                <a:gd name="connsiteX5" fmla="*/ 0 w 4749816"/>
                <a:gd name="connsiteY5" fmla="*/ 5588004 h 6111958"/>
                <a:gd name="connsiteX6" fmla="*/ 39718 w 4749816"/>
                <a:gd name="connsiteY6" fmla="*/ 5988106 h 6111958"/>
                <a:gd name="connsiteX7" fmla="*/ 325470 w 4749816"/>
                <a:gd name="connsiteY7" fmla="*/ 6069046 h 6111958"/>
                <a:gd name="connsiteX8" fmla="*/ 946216 w 4749816"/>
                <a:gd name="connsiteY8" fmla="*/ 6111958 h 6111958"/>
                <a:gd name="connsiteX9" fmla="*/ 884302 w 4749816"/>
                <a:gd name="connsiteY9" fmla="*/ 5199138 h 6111958"/>
                <a:gd name="connsiteX10" fmla="*/ 1162652 w 4749816"/>
                <a:gd name="connsiteY10" fmla="*/ 5165043 h 6111958"/>
                <a:gd name="connsiteX11" fmla="*/ 1752638 w 4749816"/>
                <a:gd name="connsiteY11" fmla="*/ 5707138 h 6111958"/>
                <a:gd name="connsiteX12" fmla="*/ 2266849 w 4749816"/>
                <a:gd name="connsiteY12" fmla="*/ 5261972 h 6111958"/>
                <a:gd name="connsiteX13" fmla="*/ 2113034 w 4749816"/>
                <a:gd name="connsiteY13" fmla="*/ 4799080 h 6111958"/>
                <a:gd name="connsiteX14" fmla="*/ 2178772 w 4749816"/>
                <a:gd name="connsiteY14" fmla="*/ 4559270 h 6111958"/>
                <a:gd name="connsiteX15" fmla="*/ 2195633 w 4749816"/>
                <a:gd name="connsiteY15" fmla="*/ 4567861 h 6111958"/>
                <a:gd name="connsiteX16" fmla="*/ 2287709 w 4749816"/>
                <a:gd name="connsiteY16" fmla="*/ 4353567 h 6111958"/>
                <a:gd name="connsiteX17" fmla="*/ 3260798 w 4749816"/>
                <a:gd name="connsiteY17" fmla="*/ 4472052 h 6111958"/>
                <a:gd name="connsiteX18" fmla="*/ 3287147 w 4749816"/>
                <a:gd name="connsiteY18" fmla="*/ 5415774 h 6111958"/>
                <a:gd name="connsiteX19" fmla="*/ 4114878 w 4749816"/>
                <a:gd name="connsiteY19" fmla="*/ 5475360 h 6111958"/>
                <a:gd name="connsiteX20" fmla="*/ 4070699 w 4749816"/>
                <a:gd name="connsiteY20" fmla="*/ 4939654 h 6111958"/>
                <a:gd name="connsiteX21" fmla="*/ 4264687 w 4749816"/>
                <a:gd name="connsiteY21" fmla="*/ 4628455 h 6111958"/>
                <a:gd name="connsiteX22" fmla="*/ 4272267 w 4749816"/>
                <a:gd name="connsiteY22" fmla="*/ 4622458 h 6111958"/>
                <a:gd name="connsiteX23" fmla="*/ 4749816 w 4749816"/>
                <a:gd name="connsiteY23" fmla="*/ 3935474 h 6111958"/>
                <a:gd name="connsiteX24" fmla="*/ 4702355 w 4749816"/>
                <a:gd name="connsiteY24" fmla="*/ 3574006 h 6111958"/>
                <a:gd name="connsiteX25" fmla="*/ 4186401 w 4749816"/>
                <a:gd name="connsiteY25" fmla="*/ 3304095 h 6111958"/>
                <a:gd name="connsiteX26" fmla="*/ 3814914 w 4749816"/>
                <a:gd name="connsiteY26" fmla="*/ 3205659 h 6111958"/>
                <a:gd name="connsiteX27" fmla="*/ 3626390 w 4749816"/>
                <a:gd name="connsiteY27" fmla="*/ 3016853 h 6111958"/>
                <a:gd name="connsiteX28" fmla="*/ 3285877 w 4749816"/>
                <a:gd name="connsiteY28" fmla="*/ 2786669 h 6111958"/>
                <a:gd name="connsiteX29" fmla="*/ 3130682 w 4749816"/>
                <a:gd name="connsiteY29" fmla="*/ 2680133 h 6111958"/>
                <a:gd name="connsiteX30" fmla="*/ 3264077 w 4749816"/>
                <a:gd name="connsiteY30" fmla="*/ 2448674 h 6111958"/>
                <a:gd name="connsiteX31" fmla="*/ 3230699 w 4749816"/>
                <a:gd name="connsiteY31" fmla="*/ 2299087 h 6111958"/>
                <a:gd name="connsiteX32" fmla="*/ 3248161 w 4749816"/>
                <a:gd name="connsiteY32" fmla="*/ 2138729 h 6111958"/>
                <a:gd name="connsiteX33" fmla="*/ 3356114 w 4749816"/>
                <a:gd name="connsiteY33" fmla="*/ 2072045 h 6111958"/>
                <a:gd name="connsiteX34" fmla="*/ 3472004 w 4749816"/>
                <a:gd name="connsiteY34" fmla="*/ 1871995 h 6111958"/>
                <a:gd name="connsiteX35" fmla="*/ 3551382 w 4749816"/>
                <a:gd name="connsiteY35" fmla="*/ 1783084 h 6111958"/>
                <a:gd name="connsiteX36" fmla="*/ 3611708 w 4749816"/>
                <a:gd name="connsiteY36" fmla="*/ 1662419 h 6111958"/>
                <a:gd name="connsiteX37" fmla="*/ 3530742 w 4749816"/>
                <a:gd name="connsiteY37" fmla="*/ 1565570 h 6111958"/>
                <a:gd name="connsiteX38" fmla="*/ 3567255 w 4749816"/>
                <a:gd name="connsiteY38" fmla="*/ 1387746 h 6111958"/>
                <a:gd name="connsiteX39" fmla="*/ 3824436 w 4749816"/>
                <a:gd name="connsiteY39" fmla="*/ 946364 h 6111958"/>
                <a:gd name="connsiteX40" fmla="*/ 3606941 w 4749816"/>
                <a:gd name="connsiteY40" fmla="*/ 589131 h 6111958"/>
                <a:gd name="connsiteX41" fmla="*/ 3679967 w 4749816"/>
                <a:gd name="connsiteY41" fmla="*/ 158864 h 6111958"/>
                <a:gd name="connsiteX42" fmla="*/ 3456414 w 4749816"/>
                <a:gd name="connsiteY42" fmla="*/ 0 h 6111958"/>
                <a:gd name="connsiteX43" fmla="*/ 3203267 w 4749816"/>
                <a:gd name="connsiteY43" fmla="*/ 133600 h 6111958"/>
                <a:gd name="connsiteX44" fmla="*/ 2863979 w 4749816"/>
                <a:gd name="connsiteY44" fmla="*/ 246557 h 6111958"/>
                <a:gd name="connsiteX45" fmla="*/ 2502493 w 4749816"/>
                <a:gd name="connsiteY45" fmla="*/ 581702 h 6111958"/>
                <a:gd name="connsiteX46" fmla="*/ 2223326 w 4749816"/>
                <a:gd name="connsiteY46" fmla="*/ 1020453 h 6111958"/>
                <a:gd name="connsiteX47" fmla="*/ 2260706 w 4749816"/>
                <a:gd name="connsiteY47" fmla="*/ 1366924 h 6111958"/>
                <a:gd name="connsiteX48" fmla="*/ 2209906 w 4749816"/>
                <a:gd name="connsiteY48" fmla="*/ 1570124 h 6111958"/>
                <a:gd name="connsiteX49" fmla="*/ 2010849 w 4749816"/>
                <a:gd name="connsiteY49" fmla="*/ 1754136 h 6111958"/>
                <a:gd name="connsiteX50" fmla="*/ 1809856 w 4749816"/>
                <a:gd name="connsiteY50" fmla="*/ 2122574 h 6111958"/>
                <a:gd name="connsiteX51" fmla="*/ 1651106 w 4749816"/>
                <a:gd name="connsiteY51" fmla="*/ 2313074 h 6111958"/>
                <a:gd name="connsiteX52" fmla="*/ 1530456 w 4749816"/>
                <a:gd name="connsiteY52" fmla="*/ 2236874 h 6111958"/>
                <a:gd name="connsiteX53" fmla="*/ 1295506 w 4749816"/>
                <a:gd name="connsiteY53" fmla="*/ 1620924 h 6111958"/>
                <a:gd name="connsiteX54" fmla="*/ 1285980 w 4749816"/>
                <a:gd name="connsiteY54" fmla="*/ 1608420 h 6111958"/>
                <a:gd name="connsiteX55" fmla="*/ 1187556 w 4749816"/>
                <a:gd name="connsiteY55" fmla="*/ 1487574 h 6111958"/>
                <a:gd name="connsiteX56" fmla="*/ 1041506 w 4749816"/>
                <a:gd name="connsiteY56" fmla="*/ 1405024 h 6111958"/>
                <a:gd name="connsiteX57" fmla="*/ 965306 w 4749816"/>
                <a:gd name="connsiteY57" fmla="*/ 1436774 h 6111958"/>
                <a:gd name="connsiteX58" fmla="*/ 851006 w 4749816"/>
                <a:gd name="connsiteY58" fmla="*/ 1512974 h 6111958"/>
                <a:gd name="connsiteX59" fmla="*/ 806556 w 4749816"/>
                <a:gd name="connsiteY59" fmla="*/ 1697124 h 6111958"/>
                <a:gd name="connsiteX60" fmla="*/ 819256 w 4749816"/>
                <a:gd name="connsiteY60" fmla="*/ 1779674 h 6111958"/>
                <a:gd name="connsiteX61" fmla="*/ 666856 w 4749816"/>
                <a:gd name="connsiteY61" fmla="*/ 1919374 h 6111958"/>
                <a:gd name="connsiteX62" fmla="*/ 520818 w 4749816"/>
                <a:gd name="connsiteY62" fmla="*/ 2122832 h 6111958"/>
                <a:gd name="connsiteX63" fmla="*/ 663665 w 4749816"/>
                <a:gd name="connsiteY63" fmla="*/ 2553075 h 6111958"/>
                <a:gd name="connsiteX64" fmla="*/ 946256 w 4749816"/>
                <a:gd name="connsiteY64" fmla="*/ 2655974 h 6111958"/>
                <a:gd name="connsiteX65" fmla="*/ 1022456 w 4749816"/>
                <a:gd name="connsiteY65" fmla="*/ 2833774 h 6111958"/>
                <a:gd name="connsiteX66" fmla="*/ 1174856 w 4749816"/>
                <a:gd name="connsiteY66" fmla="*/ 2967124 h 6111958"/>
                <a:gd name="connsiteX67" fmla="*/ 1251056 w 4749816"/>
                <a:gd name="connsiteY67" fmla="*/ 3202074 h 6111958"/>
                <a:gd name="connsiteX68" fmla="*/ 984356 w 4749816"/>
                <a:gd name="connsiteY68" fmla="*/ 3170324 h 6111958"/>
                <a:gd name="connsiteX69" fmla="*/ 647806 w 4749816"/>
                <a:gd name="connsiteY69" fmla="*/ 3176674 h 6111958"/>
                <a:gd name="connsiteX70" fmla="*/ 566016 w 4749816"/>
                <a:gd name="connsiteY70" fmla="*/ 3410919 h 6111958"/>
                <a:gd name="connsiteX71" fmla="*/ 529036 w 4749816"/>
                <a:gd name="connsiteY71" fmla="*/ 3698197 h 6111958"/>
                <a:gd name="connsiteX72" fmla="*/ 598574 w 4749816"/>
                <a:gd name="connsiteY72" fmla="*/ 4151881 h 6111958"/>
                <a:gd name="connsiteX0" fmla="*/ 598574 w 4749816"/>
                <a:gd name="connsiteY0" fmla="*/ 4151881 h 6111958"/>
                <a:gd name="connsiteX1" fmla="*/ 658244 w 4749816"/>
                <a:gd name="connsiteY1" fmla="*/ 4504258 h 6111958"/>
                <a:gd name="connsiteX2" fmla="*/ 493750 w 4749816"/>
                <a:gd name="connsiteY2" fmla="*/ 4762544 h 6111958"/>
                <a:gd name="connsiteX3" fmla="*/ 198440 w 4749816"/>
                <a:gd name="connsiteY3" fmla="*/ 4953022 h 6111958"/>
                <a:gd name="connsiteX4" fmla="*/ 33338 w 4749816"/>
                <a:gd name="connsiteY4" fmla="*/ 5272112 h 6111958"/>
                <a:gd name="connsiteX5" fmla="*/ 0 w 4749816"/>
                <a:gd name="connsiteY5" fmla="*/ 5588004 h 6111958"/>
                <a:gd name="connsiteX6" fmla="*/ 39718 w 4749816"/>
                <a:gd name="connsiteY6" fmla="*/ 5988106 h 6111958"/>
                <a:gd name="connsiteX7" fmla="*/ 325470 w 4749816"/>
                <a:gd name="connsiteY7" fmla="*/ 6069046 h 6111958"/>
                <a:gd name="connsiteX8" fmla="*/ 946216 w 4749816"/>
                <a:gd name="connsiteY8" fmla="*/ 6111958 h 6111958"/>
                <a:gd name="connsiteX9" fmla="*/ 884302 w 4749816"/>
                <a:gd name="connsiteY9" fmla="*/ 5199138 h 6111958"/>
                <a:gd name="connsiteX10" fmla="*/ 1162652 w 4749816"/>
                <a:gd name="connsiteY10" fmla="*/ 5165043 h 6111958"/>
                <a:gd name="connsiteX11" fmla="*/ 1752638 w 4749816"/>
                <a:gd name="connsiteY11" fmla="*/ 5707138 h 6111958"/>
                <a:gd name="connsiteX12" fmla="*/ 2266849 w 4749816"/>
                <a:gd name="connsiteY12" fmla="*/ 5261972 h 6111958"/>
                <a:gd name="connsiteX13" fmla="*/ 2113034 w 4749816"/>
                <a:gd name="connsiteY13" fmla="*/ 4799080 h 6111958"/>
                <a:gd name="connsiteX14" fmla="*/ 2178772 w 4749816"/>
                <a:gd name="connsiteY14" fmla="*/ 4559270 h 6111958"/>
                <a:gd name="connsiteX15" fmla="*/ 2195633 w 4749816"/>
                <a:gd name="connsiteY15" fmla="*/ 4567861 h 6111958"/>
                <a:gd name="connsiteX16" fmla="*/ 2287709 w 4749816"/>
                <a:gd name="connsiteY16" fmla="*/ 4353567 h 6111958"/>
                <a:gd name="connsiteX17" fmla="*/ 3260798 w 4749816"/>
                <a:gd name="connsiteY17" fmla="*/ 4472052 h 6111958"/>
                <a:gd name="connsiteX18" fmla="*/ 3287147 w 4749816"/>
                <a:gd name="connsiteY18" fmla="*/ 5415774 h 6111958"/>
                <a:gd name="connsiteX19" fmla="*/ 4114878 w 4749816"/>
                <a:gd name="connsiteY19" fmla="*/ 5475360 h 6111958"/>
                <a:gd name="connsiteX20" fmla="*/ 4070699 w 4749816"/>
                <a:gd name="connsiteY20" fmla="*/ 4939654 h 6111958"/>
                <a:gd name="connsiteX21" fmla="*/ 4264687 w 4749816"/>
                <a:gd name="connsiteY21" fmla="*/ 4628455 h 6111958"/>
                <a:gd name="connsiteX22" fmla="*/ 4272267 w 4749816"/>
                <a:gd name="connsiteY22" fmla="*/ 4622458 h 6111958"/>
                <a:gd name="connsiteX23" fmla="*/ 4749816 w 4749816"/>
                <a:gd name="connsiteY23" fmla="*/ 3935474 h 6111958"/>
                <a:gd name="connsiteX24" fmla="*/ 4702355 w 4749816"/>
                <a:gd name="connsiteY24" fmla="*/ 3574006 h 6111958"/>
                <a:gd name="connsiteX25" fmla="*/ 4186401 w 4749816"/>
                <a:gd name="connsiteY25" fmla="*/ 3304095 h 6111958"/>
                <a:gd name="connsiteX26" fmla="*/ 3814914 w 4749816"/>
                <a:gd name="connsiteY26" fmla="*/ 3205659 h 6111958"/>
                <a:gd name="connsiteX27" fmla="*/ 3626390 w 4749816"/>
                <a:gd name="connsiteY27" fmla="*/ 3016853 h 6111958"/>
                <a:gd name="connsiteX28" fmla="*/ 3285877 w 4749816"/>
                <a:gd name="connsiteY28" fmla="*/ 2786669 h 6111958"/>
                <a:gd name="connsiteX29" fmla="*/ 3130682 w 4749816"/>
                <a:gd name="connsiteY29" fmla="*/ 2680133 h 6111958"/>
                <a:gd name="connsiteX30" fmla="*/ 3264077 w 4749816"/>
                <a:gd name="connsiteY30" fmla="*/ 2448674 h 6111958"/>
                <a:gd name="connsiteX31" fmla="*/ 3230699 w 4749816"/>
                <a:gd name="connsiteY31" fmla="*/ 2299087 h 6111958"/>
                <a:gd name="connsiteX32" fmla="*/ 3248161 w 4749816"/>
                <a:gd name="connsiteY32" fmla="*/ 2138729 h 6111958"/>
                <a:gd name="connsiteX33" fmla="*/ 3356114 w 4749816"/>
                <a:gd name="connsiteY33" fmla="*/ 2072045 h 6111958"/>
                <a:gd name="connsiteX34" fmla="*/ 3472004 w 4749816"/>
                <a:gd name="connsiteY34" fmla="*/ 1871995 h 6111958"/>
                <a:gd name="connsiteX35" fmla="*/ 3551382 w 4749816"/>
                <a:gd name="connsiteY35" fmla="*/ 1783084 h 6111958"/>
                <a:gd name="connsiteX36" fmla="*/ 3611708 w 4749816"/>
                <a:gd name="connsiteY36" fmla="*/ 1662419 h 6111958"/>
                <a:gd name="connsiteX37" fmla="*/ 3530742 w 4749816"/>
                <a:gd name="connsiteY37" fmla="*/ 1565570 h 6111958"/>
                <a:gd name="connsiteX38" fmla="*/ 3567255 w 4749816"/>
                <a:gd name="connsiteY38" fmla="*/ 1387746 h 6111958"/>
                <a:gd name="connsiteX39" fmla="*/ 3824436 w 4749816"/>
                <a:gd name="connsiteY39" fmla="*/ 946364 h 6111958"/>
                <a:gd name="connsiteX40" fmla="*/ 3606941 w 4749816"/>
                <a:gd name="connsiteY40" fmla="*/ 589131 h 6111958"/>
                <a:gd name="connsiteX41" fmla="*/ 3679967 w 4749816"/>
                <a:gd name="connsiteY41" fmla="*/ 158864 h 6111958"/>
                <a:gd name="connsiteX42" fmla="*/ 3456414 w 4749816"/>
                <a:gd name="connsiteY42" fmla="*/ 0 h 6111958"/>
                <a:gd name="connsiteX43" fmla="*/ 3203267 w 4749816"/>
                <a:gd name="connsiteY43" fmla="*/ 133600 h 6111958"/>
                <a:gd name="connsiteX44" fmla="*/ 2863979 w 4749816"/>
                <a:gd name="connsiteY44" fmla="*/ 246557 h 6111958"/>
                <a:gd name="connsiteX45" fmla="*/ 2502493 w 4749816"/>
                <a:gd name="connsiteY45" fmla="*/ 581702 h 6111958"/>
                <a:gd name="connsiteX46" fmla="*/ 2223326 w 4749816"/>
                <a:gd name="connsiteY46" fmla="*/ 1020453 h 6111958"/>
                <a:gd name="connsiteX47" fmla="*/ 2260706 w 4749816"/>
                <a:gd name="connsiteY47" fmla="*/ 1366924 h 6111958"/>
                <a:gd name="connsiteX48" fmla="*/ 2209906 w 4749816"/>
                <a:gd name="connsiteY48" fmla="*/ 1570124 h 6111958"/>
                <a:gd name="connsiteX49" fmla="*/ 2010849 w 4749816"/>
                <a:gd name="connsiteY49" fmla="*/ 1754136 h 6111958"/>
                <a:gd name="connsiteX50" fmla="*/ 1809856 w 4749816"/>
                <a:gd name="connsiteY50" fmla="*/ 2122574 h 6111958"/>
                <a:gd name="connsiteX51" fmla="*/ 1651106 w 4749816"/>
                <a:gd name="connsiteY51" fmla="*/ 2313074 h 6111958"/>
                <a:gd name="connsiteX52" fmla="*/ 1530456 w 4749816"/>
                <a:gd name="connsiteY52" fmla="*/ 2236874 h 6111958"/>
                <a:gd name="connsiteX53" fmla="*/ 1295506 w 4749816"/>
                <a:gd name="connsiteY53" fmla="*/ 1620924 h 6111958"/>
                <a:gd name="connsiteX54" fmla="*/ 1285980 w 4749816"/>
                <a:gd name="connsiteY54" fmla="*/ 1608420 h 6111958"/>
                <a:gd name="connsiteX55" fmla="*/ 1187556 w 4749816"/>
                <a:gd name="connsiteY55" fmla="*/ 1487574 h 6111958"/>
                <a:gd name="connsiteX56" fmla="*/ 1041506 w 4749816"/>
                <a:gd name="connsiteY56" fmla="*/ 1405024 h 6111958"/>
                <a:gd name="connsiteX57" fmla="*/ 965306 w 4749816"/>
                <a:gd name="connsiteY57" fmla="*/ 1436774 h 6111958"/>
                <a:gd name="connsiteX58" fmla="*/ 851006 w 4749816"/>
                <a:gd name="connsiteY58" fmla="*/ 1512974 h 6111958"/>
                <a:gd name="connsiteX59" fmla="*/ 806556 w 4749816"/>
                <a:gd name="connsiteY59" fmla="*/ 1697124 h 6111958"/>
                <a:gd name="connsiteX60" fmla="*/ 819256 w 4749816"/>
                <a:gd name="connsiteY60" fmla="*/ 1779674 h 6111958"/>
                <a:gd name="connsiteX61" fmla="*/ 666856 w 4749816"/>
                <a:gd name="connsiteY61" fmla="*/ 1919374 h 6111958"/>
                <a:gd name="connsiteX62" fmla="*/ 520818 w 4749816"/>
                <a:gd name="connsiteY62" fmla="*/ 2122832 h 6111958"/>
                <a:gd name="connsiteX63" fmla="*/ 663665 w 4749816"/>
                <a:gd name="connsiteY63" fmla="*/ 2553075 h 6111958"/>
                <a:gd name="connsiteX64" fmla="*/ 946256 w 4749816"/>
                <a:gd name="connsiteY64" fmla="*/ 2655974 h 6111958"/>
                <a:gd name="connsiteX65" fmla="*/ 1022456 w 4749816"/>
                <a:gd name="connsiteY65" fmla="*/ 2833774 h 6111958"/>
                <a:gd name="connsiteX66" fmla="*/ 1174856 w 4749816"/>
                <a:gd name="connsiteY66" fmla="*/ 2967124 h 6111958"/>
                <a:gd name="connsiteX67" fmla="*/ 1251056 w 4749816"/>
                <a:gd name="connsiteY67" fmla="*/ 3202074 h 6111958"/>
                <a:gd name="connsiteX68" fmla="*/ 984356 w 4749816"/>
                <a:gd name="connsiteY68" fmla="*/ 3170324 h 6111958"/>
                <a:gd name="connsiteX69" fmla="*/ 647806 w 4749816"/>
                <a:gd name="connsiteY69" fmla="*/ 3176674 h 6111958"/>
                <a:gd name="connsiteX70" fmla="*/ 566016 w 4749816"/>
                <a:gd name="connsiteY70" fmla="*/ 3410919 h 6111958"/>
                <a:gd name="connsiteX71" fmla="*/ 529036 w 4749816"/>
                <a:gd name="connsiteY71" fmla="*/ 3698197 h 6111958"/>
                <a:gd name="connsiteX72" fmla="*/ 598574 w 4749816"/>
                <a:gd name="connsiteY72" fmla="*/ 4151881 h 6111958"/>
                <a:gd name="connsiteX0" fmla="*/ 598574 w 4749816"/>
                <a:gd name="connsiteY0" fmla="*/ 4151881 h 6111958"/>
                <a:gd name="connsiteX1" fmla="*/ 658244 w 4749816"/>
                <a:gd name="connsiteY1" fmla="*/ 4504258 h 6111958"/>
                <a:gd name="connsiteX2" fmla="*/ 493750 w 4749816"/>
                <a:gd name="connsiteY2" fmla="*/ 4762544 h 6111958"/>
                <a:gd name="connsiteX3" fmla="*/ 198440 w 4749816"/>
                <a:gd name="connsiteY3" fmla="*/ 4953022 h 6111958"/>
                <a:gd name="connsiteX4" fmla="*/ 33338 w 4749816"/>
                <a:gd name="connsiteY4" fmla="*/ 5272112 h 6111958"/>
                <a:gd name="connsiteX5" fmla="*/ 0 w 4749816"/>
                <a:gd name="connsiteY5" fmla="*/ 5588004 h 6111958"/>
                <a:gd name="connsiteX6" fmla="*/ 39718 w 4749816"/>
                <a:gd name="connsiteY6" fmla="*/ 5988106 h 6111958"/>
                <a:gd name="connsiteX7" fmla="*/ 325470 w 4749816"/>
                <a:gd name="connsiteY7" fmla="*/ 6069046 h 6111958"/>
                <a:gd name="connsiteX8" fmla="*/ 946216 w 4749816"/>
                <a:gd name="connsiteY8" fmla="*/ 6111958 h 6111958"/>
                <a:gd name="connsiteX9" fmla="*/ 1061308 w 4749816"/>
                <a:gd name="connsiteY9" fmla="*/ 5140770 h 6111958"/>
                <a:gd name="connsiteX10" fmla="*/ 1162652 w 4749816"/>
                <a:gd name="connsiteY10" fmla="*/ 5165043 h 6111958"/>
                <a:gd name="connsiteX11" fmla="*/ 1752638 w 4749816"/>
                <a:gd name="connsiteY11" fmla="*/ 5707138 h 6111958"/>
                <a:gd name="connsiteX12" fmla="*/ 2266849 w 4749816"/>
                <a:gd name="connsiteY12" fmla="*/ 5261972 h 6111958"/>
                <a:gd name="connsiteX13" fmla="*/ 2113034 w 4749816"/>
                <a:gd name="connsiteY13" fmla="*/ 4799080 h 6111958"/>
                <a:gd name="connsiteX14" fmla="*/ 2178772 w 4749816"/>
                <a:gd name="connsiteY14" fmla="*/ 4559270 h 6111958"/>
                <a:gd name="connsiteX15" fmla="*/ 2195633 w 4749816"/>
                <a:gd name="connsiteY15" fmla="*/ 4567861 h 6111958"/>
                <a:gd name="connsiteX16" fmla="*/ 2287709 w 4749816"/>
                <a:gd name="connsiteY16" fmla="*/ 4353567 h 6111958"/>
                <a:gd name="connsiteX17" fmla="*/ 3260798 w 4749816"/>
                <a:gd name="connsiteY17" fmla="*/ 4472052 h 6111958"/>
                <a:gd name="connsiteX18" fmla="*/ 3287147 w 4749816"/>
                <a:gd name="connsiteY18" fmla="*/ 5415774 h 6111958"/>
                <a:gd name="connsiteX19" fmla="*/ 4114878 w 4749816"/>
                <a:gd name="connsiteY19" fmla="*/ 5475360 h 6111958"/>
                <a:gd name="connsiteX20" fmla="*/ 4070699 w 4749816"/>
                <a:gd name="connsiteY20" fmla="*/ 4939654 h 6111958"/>
                <a:gd name="connsiteX21" fmla="*/ 4264687 w 4749816"/>
                <a:gd name="connsiteY21" fmla="*/ 4628455 h 6111958"/>
                <a:gd name="connsiteX22" fmla="*/ 4272267 w 4749816"/>
                <a:gd name="connsiteY22" fmla="*/ 4622458 h 6111958"/>
                <a:gd name="connsiteX23" fmla="*/ 4749816 w 4749816"/>
                <a:gd name="connsiteY23" fmla="*/ 3935474 h 6111958"/>
                <a:gd name="connsiteX24" fmla="*/ 4702355 w 4749816"/>
                <a:gd name="connsiteY24" fmla="*/ 3574006 h 6111958"/>
                <a:gd name="connsiteX25" fmla="*/ 4186401 w 4749816"/>
                <a:gd name="connsiteY25" fmla="*/ 3304095 h 6111958"/>
                <a:gd name="connsiteX26" fmla="*/ 3814914 w 4749816"/>
                <a:gd name="connsiteY26" fmla="*/ 3205659 h 6111958"/>
                <a:gd name="connsiteX27" fmla="*/ 3626390 w 4749816"/>
                <a:gd name="connsiteY27" fmla="*/ 3016853 h 6111958"/>
                <a:gd name="connsiteX28" fmla="*/ 3285877 w 4749816"/>
                <a:gd name="connsiteY28" fmla="*/ 2786669 h 6111958"/>
                <a:gd name="connsiteX29" fmla="*/ 3130682 w 4749816"/>
                <a:gd name="connsiteY29" fmla="*/ 2680133 h 6111958"/>
                <a:gd name="connsiteX30" fmla="*/ 3264077 w 4749816"/>
                <a:gd name="connsiteY30" fmla="*/ 2448674 h 6111958"/>
                <a:gd name="connsiteX31" fmla="*/ 3230699 w 4749816"/>
                <a:gd name="connsiteY31" fmla="*/ 2299087 h 6111958"/>
                <a:gd name="connsiteX32" fmla="*/ 3248161 w 4749816"/>
                <a:gd name="connsiteY32" fmla="*/ 2138729 h 6111958"/>
                <a:gd name="connsiteX33" fmla="*/ 3356114 w 4749816"/>
                <a:gd name="connsiteY33" fmla="*/ 2072045 h 6111958"/>
                <a:gd name="connsiteX34" fmla="*/ 3472004 w 4749816"/>
                <a:gd name="connsiteY34" fmla="*/ 1871995 h 6111958"/>
                <a:gd name="connsiteX35" fmla="*/ 3551382 w 4749816"/>
                <a:gd name="connsiteY35" fmla="*/ 1783084 h 6111958"/>
                <a:gd name="connsiteX36" fmla="*/ 3611708 w 4749816"/>
                <a:gd name="connsiteY36" fmla="*/ 1662419 h 6111958"/>
                <a:gd name="connsiteX37" fmla="*/ 3530742 w 4749816"/>
                <a:gd name="connsiteY37" fmla="*/ 1565570 h 6111958"/>
                <a:gd name="connsiteX38" fmla="*/ 3567255 w 4749816"/>
                <a:gd name="connsiteY38" fmla="*/ 1387746 h 6111958"/>
                <a:gd name="connsiteX39" fmla="*/ 3824436 w 4749816"/>
                <a:gd name="connsiteY39" fmla="*/ 946364 h 6111958"/>
                <a:gd name="connsiteX40" fmla="*/ 3606941 w 4749816"/>
                <a:gd name="connsiteY40" fmla="*/ 589131 h 6111958"/>
                <a:gd name="connsiteX41" fmla="*/ 3679967 w 4749816"/>
                <a:gd name="connsiteY41" fmla="*/ 158864 h 6111958"/>
                <a:gd name="connsiteX42" fmla="*/ 3456414 w 4749816"/>
                <a:gd name="connsiteY42" fmla="*/ 0 h 6111958"/>
                <a:gd name="connsiteX43" fmla="*/ 3203267 w 4749816"/>
                <a:gd name="connsiteY43" fmla="*/ 133600 h 6111958"/>
                <a:gd name="connsiteX44" fmla="*/ 2863979 w 4749816"/>
                <a:gd name="connsiteY44" fmla="*/ 246557 h 6111958"/>
                <a:gd name="connsiteX45" fmla="*/ 2502493 w 4749816"/>
                <a:gd name="connsiteY45" fmla="*/ 581702 h 6111958"/>
                <a:gd name="connsiteX46" fmla="*/ 2223326 w 4749816"/>
                <a:gd name="connsiteY46" fmla="*/ 1020453 h 6111958"/>
                <a:gd name="connsiteX47" fmla="*/ 2260706 w 4749816"/>
                <a:gd name="connsiteY47" fmla="*/ 1366924 h 6111958"/>
                <a:gd name="connsiteX48" fmla="*/ 2209906 w 4749816"/>
                <a:gd name="connsiteY48" fmla="*/ 1570124 h 6111958"/>
                <a:gd name="connsiteX49" fmla="*/ 2010849 w 4749816"/>
                <a:gd name="connsiteY49" fmla="*/ 1754136 h 6111958"/>
                <a:gd name="connsiteX50" fmla="*/ 1809856 w 4749816"/>
                <a:gd name="connsiteY50" fmla="*/ 2122574 h 6111958"/>
                <a:gd name="connsiteX51" fmla="*/ 1651106 w 4749816"/>
                <a:gd name="connsiteY51" fmla="*/ 2313074 h 6111958"/>
                <a:gd name="connsiteX52" fmla="*/ 1530456 w 4749816"/>
                <a:gd name="connsiteY52" fmla="*/ 2236874 h 6111958"/>
                <a:gd name="connsiteX53" fmla="*/ 1295506 w 4749816"/>
                <a:gd name="connsiteY53" fmla="*/ 1620924 h 6111958"/>
                <a:gd name="connsiteX54" fmla="*/ 1285980 w 4749816"/>
                <a:gd name="connsiteY54" fmla="*/ 1608420 h 6111958"/>
                <a:gd name="connsiteX55" fmla="*/ 1187556 w 4749816"/>
                <a:gd name="connsiteY55" fmla="*/ 1487574 h 6111958"/>
                <a:gd name="connsiteX56" fmla="*/ 1041506 w 4749816"/>
                <a:gd name="connsiteY56" fmla="*/ 1405024 h 6111958"/>
                <a:gd name="connsiteX57" fmla="*/ 965306 w 4749816"/>
                <a:gd name="connsiteY57" fmla="*/ 1436774 h 6111958"/>
                <a:gd name="connsiteX58" fmla="*/ 851006 w 4749816"/>
                <a:gd name="connsiteY58" fmla="*/ 1512974 h 6111958"/>
                <a:gd name="connsiteX59" fmla="*/ 806556 w 4749816"/>
                <a:gd name="connsiteY59" fmla="*/ 1697124 h 6111958"/>
                <a:gd name="connsiteX60" fmla="*/ 819256 w 4749816"/>
                <a:gd name="connsiteY60" fmla="*/ 1779674 h 6111958"/>
                <a:gd name="connsiteX61" fmla="*/ 666856 w 4749816"/>
                <a:gd name="connsiteY61" fmla="*/ 1919374 h 6111958"/>
                <a:gd name="connsiteX62" fmla="*/ 520818 w 4749816"/>
                <a:gd name="connsiteY62" fmla="*/ 2122832 h 6111958"/>
                <a:gd name="connsiteX63" fmla="*/ 663665 w 4749816"/>
                <a:gd name="connsiteY63" fmla="*/ 2553075 h 6111958"/>
                <a:gd name="connsiteX64" fmla="*/ 946256 w 4749816"/>
                <a:gd name="connsiteY64" fmla="*/ 2655974 h 6111958"/>
                <a:gd name="connsiteX65" fmla="*/ 1022456 w 4749816"/>
                <a:gd name="connsiteY65" fmla="*/ 2833774 h 6111958"/>
                <a:gd name="connsiteX66" fmla="*/ 1174856 w 4749816"/>
                <a:gd name="connsiteY66" fmla="*/ 2967124 h 6111958"/>
                <a:gd name="connsiteX67" fmla="*/ 1251056 w 4749816"/>
                <a:gd name="connsiteY67" fmla="*/ 3202074 h 6111958"/>
                <a:gd name="connsiteX68" fmla="*/ 984356 w 4749816"/>
                <a:gd name="connsiteY68" fmla="*/ 3170324 h 6111958"/>
                <a:gd name="connsiteX69" fmla="*/ 647806 w 4749816"/>
                <a:gd name="connsiteY69" fmla="*/ 3176674 h 6111958"/>
                <a:gd name="connsiteX70" fmla="*/ 566016 w 4749816"/>
                <a:gd name="connsiteY70" fmla="*/ 3410919 h 6111958"/>
                <a:gd name="connsiteX71" fmla="*/ 529036 w 4749816"/>
                <a:gd name="connsiteY71" fmla="*/ 3698197 h 6111958"/>
                <a:gd name="connsiteX72" fmla="*/ 598574 w 4749816"/>
                <a:gd name="connsiteY72" fmla="*/ 4151881 h 6111958"/>
                <a:gd name="connsiteX0" fmla="*/ 598574 w 4749816"/>
                <a:gd name="connsiteY0" fmla="*/ 4151881 h 6069046"/>
                <a:gd name="connsiteX1" fmla="*/ 658244 w 4749816"/>
                <a:gd name="connsiteY1" fmla="*/ 4504258 h 6069046"/>
                <a:gd name="connsiteX2" fmla="*/ 493750 w 4749816"/>
                <a:gd name="connsiteY2" fmla="*/ 4762544 h 6069046"/>
                <a:gd name="connsiteX3" fmla="*/ 198440 w 4749816"/>
                <a:gd name="connsiteY3" fmla="*/ 4953022 h 6069046"/>
                <a:gd name="connsiteX4" fmla="*/ 33338 w 4749816"/>
                <a:gd name="connsiteY4" fmla="*/ 5272112 h 6069046"/>
                <a:gd name="connsiteX5" fmla="*/ 0 w 4749816"/>
                <a:gd name="connsiteY5" fmla="*/ 5588004 h 6069046"/>
                <a:gd name="connsiteX6" fmla="*/ 39718 w 4749816"/>
                <a:gd name="connsiteY6" fmla="*/ 5988106 h 6069046"/>
                <a:gd name="connsiteX7" fmla="*/ 325470 w 4749816"/>
                <a:gd name="connsiteY7" fmla="*/ 6069046 h 6069046"/>
                <a:gd name="connsiteX8" fmla="*/ 1108474 w 4749816"/>
                <a:gd name="connsiteY8" fmla="*/ 5994700 h 6069046"/>
                <a:gd name="connsiteX9" fmla="*/ 1061308 w 4749816"/>
                <a:gd name="connsiteY9" fmla="*/ 5140770 h 6069046"/>
                <a:gd name="connsiteX10" fmla="*/ 1162652 w 4749816"/>
                <a:gd name="connsiteY10" fmla="*/ 5165043 h 6069046"/>
                <a:gd name="connsiteX11" fmla="*/ 1752638 w 4749816"/>
                <a:gd name="connsiteY11" fmla="*/ 5707138 h 6069046"/>
                <a:gd name="connsiteX12" fmla="*/ 2266849 w 4749816"/>
                <a:gd name="connsiteY12" fmla="*/ 5261972 h 6069046"/>
                <a:gd name="connsiteX13" fmla="*/ 2113034 w 4749816"/>
                <a:gd name="connsiteY13" fmla="*/ 4799080 h 6069046"/>
                <a:gd name="connsiteX14" fmla="*/ 2178772 w 4749816"/>
                <a:gd name="connsiteY14" fmla="*/ 4559270 h 6069046"/>
                <a:gd name="connsiteX15" fmla="*/ 2195633 w 4749816"/>
                <a:gd name="connsiteY15" fmla="*/ 4567861 h 6069046"/>
                <a:gd name="connsiteX16" fmla="*/ 2287709 w 4749816"/>
                <a:gd name="connsiteY16" fmla="*/ 4353567 h 6069046"/>
                <a:gd name="connsiteX17" fmla="*/ 3260798 w 4749816"/>
                <a:gd name="connsiteY17" fmla="*/ 4472052 h 6069046"/>
                <a:gd name="connsiteX18" fmla="*/ 3287147 w 4749816"/>
                <a:gd name="connsiteY18" fmla="*/ 5415774 h 6069046"/>
                <a:gd name="connsiteX19" fmla="*/ 4114878 w 4749816"/>
                <a:gd name="connsiteY19" fmla="*/ 5475360 h 6069046"/>
                <a:gd name="connsiteX20" fmla="*/ 4070699 w 4749816"/>
                <a:gd name="connsiteY20" fmla="*/ 4939654 h 6069046"/>
                <a:gd name="connsiteX21" fmla="*/ 4264687 w 4749816"/>
                <a:gd name="connsiteY21" fmla="*/ 4628455 h 6069046"/>
                <a:gd name="connsiteX22" fmla="*/ 4272267 w 4749816"/>
                <a:gd name="connsiteY22" fmla="*/ 4622458 h 6069046"/>
                <a:gd name="connsiteX23" fmla="*/ 4749816 w 4749816"/>
                <a:gd name="connsiteY23" fmla="*/ 3935474 h 6069046"/>
                <a:gd name="connsiteX24" fmla="*/ 4702355 w 4749816"/>
                <a:gd name="connsiteY24" fmla="*/ 3574006 h 6069046"/>
                <a:gd name="connsiteX25" fmla="*/ 4186401 w 4749816"/>
                <a:gd name="connsiteY25" fmla="*/ 3304095 h 6069046"/>
                <a:gd name="connsiteX26" fmla="*/ 3814914 w 4749816"/>
                <a:gd name="connsiteY26" fmla="*/ 3205659 h 6069046"/>
                <a:gd name="connsiteX27" fmla="*/ 3626390 w 4749816"/>
                <a:gd name="connsiteY27" fmla="*/ 3016853 h 6069046"/>
                <a:gd name="connsiteX28" fmla="*/ 3285877 w 4749816"/>
                <a:gd name="connsiteY28" fmla="*/ 2786669 h 6069046"/>
                <a:gd name="connsiteX29" fmla="*/ 3130682 w 4749816"/>
                <a:gd name="connsiteY29" fmla="*/ 2680133 h 6069046"/>
                <a:gd name="connsiteX30" fmla="*/ 3264077 w 4749816"/>
                <a:gd name="connsiteY30" fmla="*/ 2448674 h 6069046"/>
                <a:gd name="connsiteX31" fmla="*/ 3230699 w 4749816"/>
                <a:gd name="connsiteY31" fmla="*/ 2299087 h 6069046"/>
                <a:gd name="connsiteX32" fmla="*/ 3248161 w 4749816"/>
                <a:gd name="connsiteY32" fmla="*/ 2138729 h 6069046"/>
                <a:gd name="connsiteX33" fmla="*/ 3356114 w 4749816"/>
                <a:gd name="connsiteY33" fmla="*/ 2072045 h 6069046"/>
                <a:gd name="connsiteX34" fmla="*/ 3472004 w 4749816"/>
                <a:gd name="connsiteY34" fmla="*/ 1871995 h 6069046"/>
                <a:gd name="connsiteX35" fmla="*/ 3551382 w 4749816"/>
                <a:gd name="connsiteY35" fmla="*/ 1783084 h 6069046"/>
                <a:gd name="connsiteX36" fmla="*/ 3611708 w 4749816"/>
                <a:gd name="connsiteY36" fmla="*/ 1662419 h 6069046"/>
                <a:gd name="connsiteX37" fmla="*/ 3530742 w 4749816"/>
                <a:gd name="connsiteY37" fmla="*/ 1565570 h 6069046"/>
                <a:gd name="connsiteX38" fmla="*/ 3567255 w 4749816"/>
                <a:gd name="connsiteY38" fmla="*/ 1387746 h 6069046"/>
                <a:gd name="connsiteX39" fmla="*/ 3824436 w 4749816"/>
                <a:gd name="connsiteY39" fmla="*/ 946364 h 6069046"/>
                <a:gd name="connsiteX40" fmla="*/ 3606941 w 4749816"/>
                <a:gd name="connsiteY40" fmla="*/ 589131 h 6069046"/>
                <a:gd name="connsiteX41" fmla="*/ 3679967 w 4749816"/>
                <a:gd name="connsiteY41" fmla="*/ 158864 h 6069046"/>
                <a:gd name="connsiteX42" fmla="*/ 3456414 w 4749816"/>
                <a:gd name="connsiteY42" fmla="*/ 0 h 6069046"/>
                <a:gd name="connsiteX43" fmla="*/ 3203267 w 4749816"/>
                <a:gd name="connsiteY43" fmla="*/ 133600 h 6069046"/>
                <a:gd name="connsiteX44" fmla="*/ 2863979 w 4749816"/>
                <a:gd name="connsiteY44" fmla="*/ 246557 h 6069046"/>
                <a:gd name="connsiteX45" fmla="*/ 2502493 w 4749816"/>
                <a:gd name="connsiteY45" fmla="*/ 581702 h 6069046"/>
                <a:gd name="connsiteX46" fmla="*/ 2223326 w 4749816"/>
                <a:gd name="connsiteY46" fmla="*/ 1020453 h 6069046"/>
                <a:gd name="connsiteX47" fmla="*/ 2260706 w 4749816"/>
                <a:gd name="connsiteY47" fmla="*/ 1366924 h 6069046"/>
                <a:gd name="connsiteX48" fmla="*/ 2209906 w 4749816"/>
                <a:gd name="connsiteY48" fmla="*/ 1570124 h 6069046"/>
                <a:gd name="connsiteX49" fmla="*/ 2010849 w 4749816"/>
                <a:gd name="connsiteY49" fmla="*/ 1754136 h 6069046"/>
                <a:gd name="connsiteX50" fmla="*/ 1809856 w 4749816"/>
                <a:gd name="connsiteY50" fmla="*/ 2122574 h 6069046"/>
                <a:gd name="connsiteX51" fmla="*/ 1651106 w 4749816"/>
                <a:gd name="connsiteY51" fmla="*/ 2313074 h 6069046"/>
                <a:gd name="connsiteX52" fmla="*/ 1530456 w 4749816"/>
                <a:gd name="connsiteY52" fmla="*/ 2236874 h 6069046"/>
                <a:gd name="connsiteX53" fmla="*/ 1295506 w 4749816"/>
                <a:gd name="connsiteY53" fmla="*/ 1620924 h 6069046"/>
                <a:gd name="connsiteX54" fmla="*/ 1285980 w 4749816"/>
                <a:gd name="connsiteY54" fmla="*/ 1608420 h 6069046"/>
                <a:gd name="connsiteX55" fmla="*/ 1187556 w 4749816"/>
                <a:gd name="connsiteY55" fmla="*/ 1487574 h 6069046"/>
                <a:gd name="connsiteX56" fmla="*/ 1041506 w 4749816"/>
                <a:gd name="connsiteY56" fmla="*/ 1405024 h 6069046"/>
                <a:gd name="connsiteX57" fmla="*/ 965306 w 4749816"/>
                <a:gd name="connsiteY57" fmla="*/ 1436774 h 6069046"/>
                <a:gd name="connsiteX58" fmla="*/ 851006 w 4749816"/>
                <a:gd name="connsiteY58" fmla="*/ 1512974 h 6069046"/>
                <a:gd name="connsiteX59" fmla="*/ 806556 w 4749816"/>
                <a:gd name="connsiteY59" fmla="*/ 1697124 h 6069046"/>
                <a:gd name="connsiteX60" fmla="*/ 819256 w 4749816"/>
                <a:gd name="connsiteY60" fmla="*/ 1779674 h 6069046"/>
                <a:gd name="connsiteX61" fmla="*/ 666856 w 4749816"/>
                <a:gd name="connsiteY61" fmla="*/ 1919374 h 6069046"/>
                <a:gd name="connsiteX62" fmla="*/ 520818 w 4749816"/>
                <a:gd name="connsiteY62" fmla="*/ 2122832 h 6069046"/>
                <a:gd name="connsiteX63" fmla="*/ 663665 w 4749816"/>
                <a:gd name="connsiteY63" fmla="*/ 2553075 h 6069046"/>
                <a:gd name="connsiteX64" fmla="*/ 946256 w 4749816"/>
                <a:gd name="connsiteY64" fmla="*/ 2655974 h 6069046"/>
                <a:gd name="connsiteX65" fmla="*/ 1022456 w 4749816"/>
                <a:gd name="connsiteY65" fmla="*/ 2833774 h 6069046"/>
                <a:gd name="connsiteX66" fmla="*/ 1174856 w 4749816"/>
                <a:gd name="connsiteY66" fmla="*/ 2967124 h 6069046"/>
                <a:gd name="connsiteX67" fmla="*/ 1251056 w 4749816"/>
                <a:gd name="connsiteY67" fmla="*/ 3202074 h 6069046"/>
                <a:gd name="connsiteX68" fmla="*/ 984356 w 4749816"/>
                <a:gd name="connsiteY68" fmla="*/ 3170324 h 6069046"/>
                <a:gd name="connsiteX69" fmla="*/ 647806 w 4749816"/>
                <a:gd name="connsiteY69" fmla="*/ 3176674 h 6069046"/>
                <a:gd name="connsiteX70" fmla="*/ 566016 w 4749816"/>
                <a:gd name="connsiteY70" fmla="*/ 3410919 h 6069046"/>
                <a:gd name="connsiteX71" fmla="*/ 529036 w 4749816"/>
                <a:gd name="connsiteY71" fmla="*/ 3698197 h 6069046"/>
                <a:gd name="connsiteX72" fmla="*/ 598574 w 4749816"/>
                <a:gd name="connsiteY72" fmla="*/ 4151881 h 6069046"/>
                <a:gd name="connsiteX0" fmla="*/ 598574 w 4749816"/>
                <a:gd name="connsiteY0" fmla="*/ 4151881 h 6069046"/>
                <a:gd name="connsiteX1" fmla="*/ 658244 w 4749816"/>
                <a:gd name="connsiteY1" fmla="*/ 4504258 h 6069046"/>
                <a:gd name="connsiteX2" fmla="*/ 493750 w 4749816"/>
                <a:gd name="connsiteY2" fmla="*/ 4762544 h 6069046"/>
                <a:gd name="connsiteX3" fmla="*/ 198440 w 4749816"/>
                <a:gd name="connsiteY3" fmla="*/ 4953022 h 6069046"/>
                <a:gd name="connsiteX4" fmla="*/ 33338 w 4749816"/>
                <a:gd name="connsiteY4" fmla="*/ 5272112 h 6069046"/>
                <a:gd name="connsiteX5" fmla="*/ 0 w 4749816"/>
                <a:gd name="connsiteY5" fmla="*/ 5588684 h 6069046"/>
                <a:gd name="connsiteX6" fmla="*/ 39718 w 4749816"/>
                <a:gd name="connsiteY6" fmla="*/ 5988106 h 6069046"/>
                <a:gd name="connsiteX7" fmla="*/ 325470 w 4749816"/>
                <a:gd name="connsiteY7" fmla="*/ 6069046 h 6069046"/>
                <a:gd name="connsiteX8" fmla="*/ 1108474 w 4749816"/>
                <a:gd name="connsiteY8" fmla="*/ 5994700 h 6069046"/>
                <a:gd name="connsiteX9" fmla="*/ 1061308 w 4749816"/>
                <a:gd name="connsiteY9" fmla="*/ 5140770 h 6069046"/>
                <a:gd name="connsiteX10" fmla="*/ 1162652 w 4749816"/>
                <a:gd name="connsiteY10" fmla="*/ 5165043 h 6069046"/>
                <a:gd name="connsiteX11" fmla="*/ 1752638 w 4749816"/>
                <a:gd name="connsiteY11" fmla="*/ 5707138 h 6069046"/>
                <a:gd name="connsiteX12" fmla="*/ 2266849 w 4749816"/>
                <a:gd name="connsiteY12" fmla="*/ 5261972 h 6069046"/>
                <a:gd name="connsiteX13" fmla="*/ 2113034 w 4749816"/>
                <a:gd name="connsiteY13" fmla="*/ 4799080 h 6069046"/>
                <a:gd name="connsiteX14" fmla="*/ 2178772 w 4749816"/>
                <a:gd name="connsiteY14" fmla="*/ 4559270 h 6069046"/>
                <a:gd name="connsiteX15" fmla="*/ 2195633 w 4749816"/>
                <a:gd name="connsiteY15" fmla="*/ 4567861 h 6069046"/>
                <a:gd name="connsiteX16" fmla="*/ 2287709 w 4749816"/>
                <a:gd name="connsiteY16" fmla="*/ 4353567 h 6069046"/>
                <a:gd name="connsiteX17" fmla="*/ 3260798 w 4749816"/>
                <a:gd name="connsiteY17" fmla="*/ 4472052 h 6069046"/>
                <a:gd name="connsiteX18" fmla="*/ 3287147 w 4749816"/>
                <a:gd name="connsiteY18" fmla="*/ 5415774 h 6069046"/>
                <a:gd name="connsiteX19" fmla="*/ 4114878 w 4749816"/>
                <a:gd name="connsiteY19" fmla="*/ 5475360 h 6069046"/>
                <a:gd name="connsiteX20" fmla="*/ 4070699 w 4749816"/>
                <a:gd name="connsiteY20" fmla="*/ 4939654 h 6069046"/>
                <a:gd name="connsiteX21" fmla="*/ 4264687 w 4749816"/>
                <a:gd name="connsiteY21" fmla="*/ 4628455 h 6069046"/>
                <a:gd name="connsiteX22" fmla="*/ 4272267 w 4749816"/>
                <a:gd name="connsiteY22" fmla="*/ 4622458 h 6069046"/>
                <a:gd name="connsiteX23" fmla="*/ 4749816 w 4749816"/>
                <a:gd name="connsiteY23" fmla="*/ 3935474 h 6069046"/>
                <a:gd name="connsiteX24" fmla="*/ 4702355 w 4749816"/>
                <a:gd name="connsiteY24" fmla="*/ 3574006 h 6069046"/>
                <a:gd name="connsiteX25" fmla="*/ 4186401 w 4749816"/>
                <a:gd name="connsiteY25" fmla="*/ 3304095 h 6069046"/>
                <a:gd name="connsiteX26" fmla="*/ 3814914 w 4749816"/>
                <a:gd name="connsiteY26" fmla="*/ 3205659 h 6069046"/>
                <a:gd name="connsiteX27" fmla="*/ 3626390 w 4749816"/>
                <a:gd name="connsiteY27" fmla="*/ 3016853 h 6069046"/>
                <a:gd name="connsiteX28" fmla="*/ 3285877 w 4749816"/>
                <a:gd name="connsiteY28" fmla="*/ 2786669 h 6069046"/>
                <a:gd name="connsiteX29" fmla="*/ 3130682 w 4749816"/>
                <a:gd name="connsiteY29" fmla="*/ 2680133 h 6069046"/>
                <a:gd name="connsiteX30" fmla="*/ 3264077 w 4749816"/>
                <a:gd name="connsiteY30" fmla="*/ 2448674 h 6069046"/>
                <a:gd name="connsiteX31" fmla="*/ 3230699 w 4749816"/>
                <a:gd name="connsiteY31" fmla="*/ 2299087 h 6069046"/>
                <a:gd name="connsiteX32" fmla="*/ 3248161 w 4749816"/>
                <a:gd name="connsiteY32" fmla="*/ 2138729 h 6069046"/>
                <a:gd name="connsiteX33" fmla="*/ 3356114 w 4749816"/>
                <a:gd name="connsiteY33" fmla="*/ 2072045 h 6069046"/>
                <a:gd name="connsiteX34" fmla="*/ 3472004 w 4749816"/>
                <a:gd name="connsiteY34" fmla="*/ 1871995 h 6069046"/>
                <a:gd name="connsiteX35" fmla="*/ 3551382 w 4749816"/>
                <a:gd name="connsiteY35" fmla="*/ 1783084 h 6069046"/>
                <a:gd name="connsiteX36" fmla="*/ 3611708 w 4749816"/>
                <a:gd name="connsiteY36" fmla="*/ 1662419 h 6069046"/>
                <a:gd name="connsiteX37" fmla="*/ 3530742 w 4749816"/>
                <a:gd name="connsiteY37" fmla="*/ 1565570 h 6069046"/>
                <a:gd name="connsiteX38" fmla="*/ 3567255 w 4749816"/>
                <a:gd name="connsiteY38" fmla="*/ 1387746 h 6069046"/>
                <a:gd name="connsiteX39" fmla="*/ 3824436 w 4749816"/>
                <a:gd name="connsiteY39" fmla="*/ 946364 h 6069046"/>
                <a:gd name="connsiteX40" fmla="*/ 3606941 w 4749816"/>
                <a:gd name="connsiteY40" fmla="*/ 589131 h 6069046"/>
                <a:gd name="connsiteX41" fmla="*/ 3679967 w 4749816"/>
                <a:gd name="connsiteY41" fmla="*/ 158864 h 6069046"/>
                <a:gd name="connsiteX42" fmla="*/ 3456414 w 4749816"/>
                <a:gd name="connsiteY42" fmla="*/ 0 h 6069046"/>
                <a:gd name="connsiteX43" fmla="*/ 3203267 w 4749816"/>
                <a:gd name="connsiteY43" fmla="*/ 133600 h 6069046"/>
                <a:gd name="connsiteX44" fmla="*/ 2863979 w 4749816"/>
                <a:gd name="connsiteY44" fmla="*/ 246557 h 6069046"/>
                <a:gd name="connsiteX45" fmla="*/ 2502493 w 4749816"/>
                <a:gd name="connsiteY45" fmla="*/ 581702 h 6069046"/>
                <a:gd name="connsiteX46" fmla="*/ 2223326 w 4749816"/>
                <a:gd name="connsiteY46" fmla="*/ 1020453 h 6069046"/>
                <a:gd name="connsiteX47" fmla="*/ 2260706 w 4749816"/>
                <a:gd name="connsiteY47" fmla="*/ 1366924 h 6069046"/>
                <a:gd name="connsiteX48" fmla="*/ 2209906 w 4749816"/>
                <a:gd name="connsiteY48" fmla="*/ 1570124 h 6069046"/>
                <a:gd name="connsiteX49" fmla="*/ 2010849 w 4749816"/>
                <a:gd name="connsiteY49" fmla="*/ 1754136 h 6069046"/>
                <a:gd name="connsiteX50" fmla="*/ 1809856 w 4749816"/>
                <a:gd name="connsiteY50" fmla="*/ 2122574 h 6069046"/>
                <a:gd name="connsiteX51" fmla="*/ 1651106 w 4749816"/>
                <a:gd name="connsiteY51" fmla="*/ 2313074 h 6069046"/>
                <a:gd name="connsiteX52" fmla="*/ 1530456 w 4749816"/>
                <a:gd name="connsiteY52" fmla="*/ 2236874 h 6069046"/>
                <a:gd name="connsiteX53" fmla="*/ 1295506 w 4749816"/>
                <a:gd name="connsiteY53" fmla="*/ 1620924 h 6069046"/>
                <a:gd name="connsiteX54" fmla="*/ 1285980 w 4749816"/>
                <a:gd name="connsiteY54" fmla="*/ 1608420 h 6069046"/>
                <a:gd name="connsiteX55" fmla="*/ 1187556 w 4749816"/>
                <a:gd name="connsiteY55" fmla="*/ 1487574 h 6069046"/>
                <a:gd name="connsiteX56" fmla="*/ 1041506 w 4749816"/>
                <a:gd name="connsiteY56" fmla="*/ 1405024 h 6069046"/>
                <a:gd name="connsiteX57" fmla="*/ 965306 w 4749816"/>
                <a:gd name="connsiteY57" fmla="*/ 1436774 h 6069046"/>
                <a:gd name="connsiteX58" fmla="*/ 851006 w 4749816"/>
                <a:gd name="connsiteY58" fmla="*/ 1512974 h 6069046"/>
                <a:gd name="connsiteX59" fmla="*/ 806556 w 4749816"/>
                <a:gd name="connsiteY59" fmla="*/ 1697124 h 6069046"/>
                <a:gd name="connsiteX60" fmla="*/ 819256 w 4749816"/>
                <a:gd name="connsiteY60" fmla="*/ 1779674 h 6069046"/>
                <a:gd name="connsiteX61" fmla="*/ 666856 w 4749816"/>
                <a:gd name="connsiteY61" fmla="*/ 1919374 h 6069046"/>
                <a:gd name="connsiteX62" fmla="*/ 520818 w 4749816"/>
                <a:gd name="connsiteY62" fmla="*/ 2122832 h 6069046"/>
                <a:gd name="connsiteX63" fmla="*/ 663665 w 4749816"/>
                <a:gd name="connsiteY63" fmla="*/ 2553075 h 6069046"/>
                <a:gd name="connsiteX64" fmla="*/ 946256 w 4749816"/>
                <a:gd name="connsiteY64" fmla="*/ 2655974 h 6069046"/>
                <a:gd name="connsiteX65" fmla="*/ 1022456 w 4749816"/>
                <a:gd name="connsiteY65" fmla="*/ 2833774 h 6069046"/>
                <a:gd name="connsiteX66" fmla="*/ 1174856 w 4749816"/>
                <a:gd name="connsiteY66" fmla="*/ 2967124 h 6069046"/>
                <a:gd name="connsiteX67" fmla="*/ 1251056 w 4749816"/>
                <a:gd name="connsiteY67" fmla="*/ 3202074 h 6069046"/>
                <a:gd name="connsiteX68" fmla="*/ 984356 w 4749816"/>
                <a:gd name="connsiteY68" fmla="*/ 3170324 h 6069046"/>
                <a:gd name="connsiteX69" fmla="*/ 647806 w 4749816"/>
                <a:gd name="connsiteY69" fmla="*/ 3176674 h 6069046"/>
                <a:gd name="connsiteX70" fmla="*/ 566016 w 4749816"/>
                <a:gd name="connsiteY70" fmla="*/ 3410919 h 6069046"/>
                <a:gd name="connsiteX71" fmla="*/ 529036 w 4749816"/>
                <a:gd name="connsiteY71" fmla="*/ 3698197 h 6069046"/>
                <a:gd name="connsiteX72" fmla="*/ 598574 w 4749816"/>
                <a:gd name="connsiteY72" fmla="*/ 4151881 h 6069046"/>
                <a:gd name="connsiteX0" fmla="*/ 565236 w 4716478"/>
                <a:gd name="connsiteY0" fmla="*/ 4151881 h 6069046"/>
                <a:gd name="connsiteX1" fmla="*/ 624906 w 4716478"/>
                <a:gd name="connsiteY1" fmla="*/ 4504258 h 6069046"/>
                <a:gd name="connsiteX2" fmla="*/ 460412 w 4716478"/>
                <a:gd name="connsiteY2" fmla="*/ 4762544 h 6069046"/>
                <a:gd name="connsiteX3" fmla="*/ 165102 w 4716478"/>
                <a:gd name="connsiteY3" fmla="*/ 4953022 h 6069046"/>
                <a:gd name="connsiteX4" fmla="*/ 0 w 4716478"/>
                <a:gd name="connsiteY4" fmla="*/ 5272112 h 6069046"/>
                <a:gd name="connsiteX5" fmla="*/ 6380 w 4716478"/>
                <a:gd name="connsiteY5" fmla="*/ 5988106 h 6069046"/>
                <a:gd name="connsiteX6" fmla="*/ 292132 w 4716478"/>
                <a:gd name="connsiteY6" fmla="*/ 6069046 h 6069046"/>
                <a:gd name="connsiteX7" fmla="*/ 1075136 w 4716478"/>
                <a:gd name="connsiteY7" fmla="*/ 5994700 h 6069046"/>
                <a:gd name="connsiteX8" fmla="*/ 1027970 w 4716478"/>
                <a:gd name="connsiteY8" fmla="*/ 5140770 h 6069046"/>
                <a:gd name="connsiteX9" fmla="*/ 1129314 w 4716478"/>
                <a:gd name="connsiteY9" fmla="*/ 5165043 h 6069046"/>
                <a:gd name="connsiteX10" fmla="*/ 1719300 w 4716478"/>
                <a:gd name="connsiteY10" fmla="*/ 5707138 h 6069046"/>
                <a:gd name="connsiteX11" fmla="*/ 2233511 w 4716478"/>
                <a:gd name="connsiteY11" fmla="*/ 5261972 h 6069046"/>
                <a:gd name="connsiteX12" fmla="*/ 2079696 w 4716478"/>
                <a:gd name="connsiteY12" fmla="*/ 4799080 h 6069046"/>
                <a:gd name="connsiteX13" fmla="*/ 2145434 w 4716478"/>
                <a:gd name="connsiteY13" fmla="*/ 4559270 h 6069046"/>
                <a:gd name="connsiteX14" fmla="*/ 2162295 w 4716478"/>
                <a:gd name="connsiteY14" fmla="*/ 4567861 h 6069046"/>
                <a:gd name="connsiteX15" fmla="*/ 2254371 w 4716478"/>
                <a:gd name="connsiteY15" fmla="*/ 4353567 h 6069046"/>
                <a:gd name="connsiteX16" fmla="*/ 3227460 w 4716478"/>
                <a:gd name="connsiteY16" fmla="*/ 4472052 h 6069046"/>
                <a:gd name="connsiteX17" fmla="*/ 3253809 w 4716478"/>
                <a:gd name="connsiteY17" fmla="*/ 5415774 h 6069046"/>
                <a:gd name="connsiteX18" fmla="*/ 4081540 w 4716478"/>
                <a:gd name="connsiteY18" fmla="*/ 5475360 h 6069046"/>
                <a:gd name="connsiteX19" fmla="*/ 4037361 w 4716478"/>
                <a:gd name="connsiteY19" fmla="*/ 4939654 h 6069046"/>
                <a:gd name="connsiteX20" fmla="*/ 4231349 w 4716478"/>
                <a:gd name="connsiteY20" fmla="*/ 4628455 h 6069046"/>
                <a:gd name="connsiteX21" fmla="*/ 4238929 w 4716478"/>
                <a:gd name="connsiteY21" fmla="*/ 4622458 h 6069046"/>
                <a:gd name="connsiteX22" fmla="*/ 4716478 w 4716478"/>
                <a:gd name="connsiteY22" fmla="*/ 3935474 h 6069046"/>
                <a:gd name="connsiteX23" fmla="*/ 4669017 w 4716478"/>
                <a:gd name="connsiteY23" fmla="*/ 3574006 h 6069046"/>
                <a:gd name="connsiteX24" fmla="*/ 4153063 w 4716478"/>
                <a:gd name="connsiteY24" fmla="*/ 3304095 h 6069046"/>
                <a:gd name="connsiteX25" fmla="*/ 3781576 w 4716478"/>
                <a:gd name="connsiteY25" fmla="*/ 3205659 h 6069046"/>
                <a:gd name="connsiteX26" fmla="*/ 3593052 w 4716478"/>
                <a:gd name="connsiteY26" fmla="*/ 3016853 h 6069046"/>
                <a:gd name="connsiteX27" fmla="*/ 3252539 w 4716478"/>
                <a:gd name="connsiteY27" fmla="*/ 2786669 h 6069046"/>
                <a:gd name="connsiteX28" fmla="*/ 3097344 w 4716478"/>
                <a:gd name="connsiteY28" fmla="*/ 2680133 h 6069046"/>
                <a:gd name="connsiteX29" fmla="*/ 3230739 w 4716478"/>
                <a:gd name="connsiteY29" fmla="*/ 2448674 h 6069046"/>
                <a:gd name="connsiteX30" fmla="*/ 3197361 w 4716478"/>
                <a:gd name="connsiteY30" fmla="*/ 2299087 h 6069046"/>
                <a:gd name="connsiteX31" fmla="*/ 3214823 w 4716478"/>
                <a:gd name="connsiteY31" fmla="*/ 2138729 h 6069046"/>
                <a:gd name="connsiteX32" fmla="*/ 3322776 w 4716478"/>
                <a:gd name="connsiteY32" fmla="*/ 2072045 h 6069046"/>
                <a:gd name="connsiteX33" fmla="*/ 3438666 w 4716478"/>
                <a:gd name="connsiteY33" fmla="*/ 1871995 h 6069046"/>
                <a:gd name="connsiteX34" fmla="*/ 3518044 w 4716478"/>
                <a:gd name="connsiteY34" fmla="*/ 1783084 h 6069046"/>
                <a:gd name="connsiteX35" fmla="*/ 3578370 w 4716478"/>
                <a:gd name="connsiteY35" fmla="*/ 1662419 h 6069046"/>
                <a:gd name="connsiteX36" fmla="*/ 3497404 w 4716478"/>
                <a:gd name="connsiteY36" fmla="*/ 1565570 h 6069046"/>
                <a:gd name="connsiteX37" fmla="*/ 3533917 w 4716478"/>
                <a:gd name="connsiteY37" fmla="*/ 1387746 h 6069046"/>
                <a:gd name="connsiteX38" fmla="*/ 3791098 w 4716478"/>
                <a:gd name="connsiteY38" fmla="*/ 946364 h 6069046"/>
                <a:gd name="connsiteX39" fmla="*/ 3573603 w 4716478"/>
                <a:gd name="connsiteY39" fmla="*/ 589131 h 6069046"/>
                <a:gd name="connsiteX40" fmla="*/ 3646629 w 4716478"/>
                <a:gd name="connsiteY40" fmla="*/ 158864 h 6069046"/>
                <a:gd name="connsiteX41" fmla="*/ 3423076 w 4716478"/>
                <a:gd name="connsiteY41" fmla="*/ 0 h 6069046"/>
                <a:gd name="connsiteX42" fmla="*/ 3169929 w 4716478"/>
                <a:gd name="connsiteY42" fmla="*/ 133600 h 6069046"/>
                <a:gd name="connsiteX43" fmla="*/ 2830641 w 4716478"/>
                <a:gd name="connsiteY43" fmla="*/ 246557 h 6069046"/>
                <a:gd name="connsiteX44" fmla="*/ 2469155 w 4716478"/>
                <a:gd name="connsiteY44" fmla="*/ 581702 h 6069046"/>
                <a:gd name="connsiteX45" fmla="*/ 2189988 w 4716478"/>
                <a:gd name="connsiteY45" fmla="*/ 1020453 h 6069046"/>
                <a:gd name="connsiteX46" fmla="*/ 2227368 w 4716478"/>
                <a:gd name="connsiteY46" fmla="*/ 1366924 h 6069046"/>
                <a:gd name="connsiteX47" fmla="*/ 2176568 w 4716478"/>
                <a:gd name="connsiteY47" fmla="*/ 1570124 h 6069046"/>
                <a:gd name="connsiteX48" fmla="*/ 1977511 w 4716478"/>
                <a:gd name="connsiteY48" fmla="*/ 1754136 h 6069046"/>
                <a:gd name="connsiteX49" fmla="*/ 1776518 w 4716478"/>
                <a:gd name="connsiteY49" fmla="*/ 2122574 h 6069046"/>
                <a:gd name="connsiteX50" fmla="*/ 1617768 w 4716478"/>
                <a:gd name="connsiteY50" fmla="*/ 2313074 h 6069046"/>
                <a:gd name="connsiteX51" fmla="*/ 1497118 w 4716478"/>
                <a:gd name="connsiteY51" fmla="*/ 2236874 h 6069046"/>
                <a:gd name="connsiteX52" fmla="*/ 1262168 w 4716478"/>
                <a:gd name="connsiteY52" fmla="*/ 1620924 h 6069046"/>
                <a:gd name="connsiteX53" fmla="*/ 1252642 w 4716478"/>
                <a:gd name="connsiteY53" fmla="*/ 1608420 h 6069046"/>
                <a:gd name="connsiteX54" fmla="*/ 1154218 w 4716478"/>
                <a:gd name="connsiteY54" fmla="*/ 1487574 h 6069046"/>
                <a:gd name="connsiteX55" fmla="*/ 1008168 w 4716478"/>
                <a:gd name="connsiteY55" fmla="*/ 1405024 h 6069046"/>
                <a:gd name="connsiteX56" fmla="*/ 931968 w 4716478"/>
                <a:gd name="connsiteY56" fmla="*/ 1436774 h 6069046"/>
                <a:gd name="connsiteX57" fmla="*/ 817668 w 4716478"/>
                <a:gd name="connsiteY57" fmla="*/ 1512974 h 6069046"/>
                <a:gd name="connsiteX58" fmla="*/ 773218 w 4716478"/>
                <a:gd name="connsiteY58" fmla="*/ 1697124 h 6069046"/>
                <a:gd name="connsiteX59" fmla="*/ 785918 w 4716478"/>
                <a:gd name="connsiteY59" fmla="*/ 1779674 h 6069046"/>
                <a:gd name="connsiteX60" fmla="*/ 633518 w 4716478"/>
                <a:gd name="connsiteY60" fmla="*/ 1919374 h 6069046"/>
                <a:gd name="connsiteX61" fmla="*/ 487480 w 4716478"/>
                <a:gd name="connsiteY61" fmla="*/ 2122832 h 6069046"/>
                <a:gd name="connsiteX62" fmla="*/ 630327 w 4716478"/>
                <a:gd name="connsiteY62" fmla="*/ 2553075 h 6069046"/>
                <a:gd name="connsiteX63" fmla="*/ 912918 w 4716478"/>
                <a:gd name="connsiteY63" fmla="*/ 2655974 h 6069046"/>
                <a:gd name="connsiteX64" fmla="*/ 989118 w 4716478"/>
                <a:gd name="connsiteY64" fmla="*/ 2833774 h 6069046"/>
                <a:gd name="connsiteX65" fmla="*/ 1141518 w 4716478"/>
                <a:gd name="connsiteY65" fmla="*/ 2967124 h 6069046"/>
                <a:gd name="connsiteX66" fmla="*/ 1217718 w 4716478"/>
                <a:gd name="connsiteY66" fmla="*/ 3202074 h 6069046"/>
                <a:gd name="connsiteX67" fmla="*/ 951018 w 4716478"/>
                <a:gd name="connsiteY67" fmla="*/ 3170324 h 6069046"/>
                <a:gd name="connsiteX68" fmla="*/ 614468 w 4716478"/>
                <a:gd name="connsiteY68" fmla="*/ 3176674 h 6069046"/>
                <a:gd name="connsiteX69" fmla="*/ 532678 w 4716478"/>
                <a:gd name="connsiteY69" fmla="*/ 3410919 h 6069046"/>
                <a:gd name="connsiteX70" fmla="*/ 495698 w 4716478"/>
                <a:gd name="connsiteY70" fmla="*/ 3698197 h 6069046"/>
                <a:gd name="connsiteX71" fmla="*/ 565236 w 4716478"/>
                <a:gd name="connsiteY71" fmla="*/ 4151881 h 6069046"/>
                <a:gd name="connsiteX0" fmla="*/ 558856 w 4710098"/>
                <a:gd name="connsiteY0" fmla="*/ 4151881 h 6069046"/>
                <a:gd name="connsiteX1" fmla="*/ 618526 w 4710098"/>
                <a:gd name="connsiteY1" fmla="*/ 4504258 h 6069046"/>
                <a:gd name="connsiteX2" fmla="*/ 454032 w 4710098"/>
                <a:gd name="connsiteY2" fmla="*/ 4762544 h 6069046"/>
                <a:gd name="connsiteX3" fmla="*/ 158722 w 4710098"/>
                <a:gd name="connsiteY3" fmla="*/ 4953022 h 6069046"/>
                <a:gd name="connsiteX4" fmla="*/ 0 w 4710098"/>
                <a:gd name="connsiteY4" fmla="*/ 5988106 h 6069046"/>
                <a:gd name="connsiteX5" fmla="*/ 285752 w 4710098"/>
                <a:gd name="connsiteY5" fmla="*/ 6069046 h 6069046"/>
                <a:gd name="connsiteX6" fmla="*/ 1068756 w 4710098"/>
                <a:gd name="connsiteY6" fmla="*/ 5994700 h 6069046"/>
                <a:gd name="connsiteX7" fmla="*/ 1021590 w 4710098"/>
                <a:gd name="connsiteY7" fmla="*/ 5140770 h 6069046"/>
                <a:gd name="connsiteX8" fmla="*/ 1122934 w 4710098"/>
                <a:gd name="connsiteY8" fmla="*/ 5165043 h 6069046"/>
                <a:gd name="connsiteX9" fmla="*/ 1712920 w 4710098"/>
                <a:gd name="connsiteY9" fmla="*/ 5707138 h 6069046"/>
                <a:gd name="connsiteX10" fmla="*/ 2227131 w 4710098"/>
                <a:gd name="connsiteY10" fmla="*/ 5261972 h 6069046"/>
                <a:gd name="connsiteX11" fmla="*/ 2073316 w 4710098"/>
                <a:gd name="connsiteY11" fmla="*/ 4799080 h 6069046"/>
                <a:gd name="connsiteX12" fmla="*/ 2139054 w 4710098"/>
                <a:gd name="connsiteY12" fmla="*/ 4559270 h 6069046"/>
                <a:gd name="connsiteX13" fmla="*/ 2155915 w 4710098"/>
                <a:gd name="connsiteY13" fmla="*/ 4567861 h 6069046"/>
                <a:gd name="connsiteX14" fmla="*/ 2247991 w 4710098"/>
                <a:gd name="connsiteY14" fmla="*/ 4353567 h 6069046"/>
                <a:gd name="connsiteX15" fmla="*/ 3221080 w 4710098"/>
                <a:gd name="connsiteY15" fmla="*/ 4472052 h 6069046"/>
                <a:gd name="connsiteX16" fmla="*/ 3247429 w 4710098"/>
                <a:gd name="connsiteY16" fmla="*/ 5415774 h 6069046"/>
                <a:gd name="connsiteX17" fmla="*/ 4075160 w 4710098"/>
                <a:gd name="connsiteY17" fmla="*/ 5475360 h 6069046"/>
                <a:gd name="connsiteX18" fmla="*/ 4030981 w 4710098"/>
                <a:gd name="connsiteY18" fmla="*/ 4939654 h 6069046"/>
                <a:gd name="connsiteX19" fmla="*/ 4224969 w 4710098"/>
                <a:gd name="connsiteY19" fmla="*/ 4628455 h 6069046"/>
                <a:gd name="connsiteX20" fmla="*/ 4232549 w 4710098"/>
                <a:gd name="connsiteY20" fmla="*/ 4622458 h 6069046"/>
                <a:gd name="connsiteX21" fmla="*/ 4710098 w 4710098"/>
                <a:gd name="connsiteY21" fmla="*/ 3935474 h 6069046"/>
                <a:gd name="connsiteX22" fmla="*/ 4662637 w 4710098"/>
                <a:gd name="connsiteY22" fmla="*/ 3574006 h 6069046"/>
                <a:gd name="connsiteX23" fmla="*/ 4146683 w 4710098"/>
                <a:gd name="connsiteY23" fmla="*/ 3304095 h 6069046"/>
                <a:gd name="connsiteX24" fmla="*/ 3775196 w 4710098"/>
                <a:gd name="connsiteY24" fmla="*/ 3205659 h 6069046"/>
                <a:gd name="connsiteX25" fmla="*/ 3586672 w 4710098"/>
                <a:gd name="connsiteY25" fmla="*/ 3016853 h 6069046"/>
                <a:gd name="connsiteX26" fmla="*/ 3246159 w 4710098"/>
                <a:gd name="connsiteY26" fmla="*/ 2786669 h 6069046"/>
                <a:gd name="connsiteX27" fmla="*/ 3090964 w 4710098"/>
                <a:gd name="connsiteY27" fmla="*/ 2680133 h 6069046"/>
                <a:gd name="connsiteX28" fmla="*/ 3224359 w 4710098"/>
                <a:gd name="connsiteY28" fmla="*/ 2448674 h 6069046"/>
                <a:gd name="connsiteX29" fmla="*/ 3190981 w 4710098"/>
                <a:gd name="connsiteY29" fmla="*/ 2299087 h 6069046"/>
                <a:gd name="connsiteX30" fmla="*/ 3208443 w 4710098"/>
                <a:gd name="connsiteY30" fmla="*/ 2138729 h 6069046"/>
                <a:gd name="connsiteX31" fmla="*/ 3316396 w 4710098"/>
                <a:gd name="connsiteY31" fmla="*/ 2072045 h 6069046"/>
                <a:gd name="connsiteX32" fmla="*/ 3432286 w 4710098"/>
                <a:gd name="connsiteY32" fmla="*/ 1871995 h 6069046"/>
                <a:gd name="connsiteX33" fmla="*/ 3511664 w 4710098"/>
                <a:gd name="connsiteY33" fmla="*/ 1783084 h 6069046"/>
                <a:gd name="connsiteX34" fmla="*/ 3571990 w 4710098"/>
                <a:gd name="connsiteY34" fmla="*/ 1662419 h 6069046"/>
                <a:gd name="connsiteX35" fmla="*/ 3491024 w 4710098"/>
                <a:gd name="connsiteY35" fmla="*/ 1565570 h 6069046"/>
                <a:gd name="connsiteX36" fmla="*/ 3527537 w 4710098"/>
                <a:gd name="connsiteY36" fmla="*/ 1387746 h 6069046"/>
                <a:gd name="connsiteX37" fmla="*/ 3784718 w 4710098"/>
                <a:gd name="connsiteY37" fmla="*/ 946364 h 6069046"/>
                <a:gd name="connsiteX38" fmla="*/ 3567223 w 4710098"/>
                <a:gd name="connsiteY38" fmla="*/ 589131 h 6069046"/>
                <a:gd name="connsiteX39" fmla="*/ 3640249 w 4710098"/>
                <a:gd name="connsiteY39" fmla="*/ 158864 h 6069046"/>
                <a:gd name="connsiteX40" fmla="*/ 3416696 w 4710098"/>
                <a:gd name="connsiteY40" fmla="*/ 0 h 6069046"/>
                <a:gd name="connsiteX41" fmla="*/ 3163549 w 4710098"/>
                <a:gd name="connsiteY41" fmla="*/ 133600 h 6069046"/>
                <a:gd name="connsiteX42" fmla="*/ 2824261 w 4710098"/>
                <a:gd name="connsiteY42" fmla="*/ 246557 h 6069046"/>
                <a:gd name="connsiteX43" fmla="*/ 2462775 w 4710098"/>
                <a:gd name="connsiteY43" fmla="*/ 581702 h 6069046"/>
                <a:gd name="connsiteX44" fmla="*/ 2183608 w 4710098"/>
                <a:gd name="connsiteY44" fmla="*/ 1020453 h 6069046"/>
                <a:gd name="connsiteX45" fmla="*/ 2220988 w 4710098"/>
                <a:gd name="connsiteY45" fmla="*/ 1366924 h 6069046"/>
                <a:gd name="connsiteX46" fmla="*/ 2170188 w 4710098"/>
                <a:gd name="connsiteY46" fmla="*/ 1570124 h 6069046"/>
                <a:gd name="connsiteX47" fmla="*/ 1971131 w 4710098"/>
                <a:gd name="connsiteY47" fmla="*/ 1754136 h 6069046"/>
                <a:gd name="connsiteX48" fmla="*/ 1770138 w 4710098"/>
                <a:gd name="connsiteY48" fmla="*/ 2122574 h 6069046"/>
                <a:gd name="connsiteX49" fmla="*/ 1611388 w 4710098"/>
                <a:gd name="connsiteY49" fmla="*/ 2313074 h 6069046"/>
                <a:gd name="connsiteX50" fmla="*/ 1490738 w 4710098"/>
                <a:gd name="connsiteY50" fmla="*/ 2236874 h 6069046"/>
                <a:gd name="connsiteX51" fmla="*/ 1255788 w 4710098"/>
                <a:gd name="connsiteY51" fmla="*/ 1620924 h 6069046"/>
                <a:gd name="connsiteX52" fmla="*/ 1246262 w 4710098"/>
                <a:gd name="connsiteY52" fmla="*/ 1608420 h 6069046"/>
                <a:gd name="connsiteX53" fmla="*/ 1147838 w 4710098"/>
                <a:gd name="connsiteY53" fmla="*/ 1487574 h 6069046"/>
                <a:gd name="connsiteX54" fmla="*/ 1001788 w 4710098"/>
                <a:gd name="connsiteY54" fmla="*/ 1405024 h 6069046"/>
                <a:gd name="connsiteX55" fmla="*/ 925588 w 4710098"/>
                <a:gd name="connsiteY55" fmla="*/ 1436774 h 6069046"/>
                <a:gd name="connsiteX56" fmla="*/ 811288 w 4710098"/>
                <a:gd name="connsiteY56" fmla="*/ 1512974 h 6069046"/>
                <a:gd name="connsiteX57" fmla="*/ 766838 w 4710098"/>
                <a:gd name="connsiteY57" fmla="*/ 1697124 h 6069046"/>
                <a:gd name="connsiteX58" fmla="*/ 779538 w 4710098"/>
                <a:gd name="connsiteY58" fmla="*/ 1779674 h 6069046"/>
                <a:gd name="connsiteX59" fmla="*/ 627138 w 4710098"/>
                <a:gd name="connsiteY59" fmla="*/ 1919374 h 6069046"/>
                <a:gd name="connsiteX60" fmla="*/ 481100 w 4710098"/>
                <a:gd name="connsiteY60" fmla="*/ 2122832 h 6069046"/>
                <a:gd name="connsiteX61" fmla="*/ 623947 w 4710098"/>
                <a:gd name="connsiteY61" fmla="*/ 2553075 h 6069046"/>
                <a:gd name="connsiteX62" fmla="*/ 906538 w 4710098"/>
                <a:gd name="connsiteY62" fmla="*/ 2655974 h 6069046"/>
                <a:gd name="connsiteX63" fmla="*/ 982738 w 4710098"/>
                <a:gd name="connsiteY63" fmla="*/ 2833774 h 6069046"/>
                <a:gd name="connsiteX64" fmla="*/ 1135138 w 4710098"/>
                <a:gd name="connsiteY64" fmla="*/ 2967124 h 6069046"/>
                <a:gd name="connsiteX65" fmla="*/ 1211338 w 4710098"/>
                <a:gd name="connsiteY65" fmla="*/ 3202074 h 6069046"/>
                <a:gd name="connsiteX66" fmla="*/ 944638 w 4710098"/>
                <a:gd name="connsiteY66" fmla="*/ 3170324 h 6069046"/>
                <a:gd name="connsiteX67" fmla="*/ 608088 w 4710098"/>
                <a:gd name="connsiteY67" fmla="*/ 3176674 h 6069046"/>
                <a:gd name="connsiteX68" fmla="*/ 526298 w 4710098"/>
                <a:gd name="connsiteY68" fmla="*/ 3410919 h 6069046"/>
                <a:gd name="connsiteX69" fmla="*/ 489318 w 4710098"/>
                <a:gd name="connsiteY69" fmla="*/ 3698197 h 6069046"/>
                <a:gd name="connsiteX70" fmla="*/ 558856 w 4710098"/>
                <a:gd name="connsiteY70" fmla="*/ 4151881 h 6069046"/>
                <a:gd name="connsiteX0" fmla="*/ 558856 w 4710098"/>
                <a:gd name="connsiteY0" fmla="*/ 4151881 h 6069046"/>
                <a:gd name="connsiteX1" fmla="*/ 618526 w 4710098"/>
                <a:gd name="connsiteY1" fmla="*/ 4504258 h 6069046"/>
                <a:gd name="connsiteX2" fmla="*/ 454032 w 4710098"/>
                <a:gd name="connsiteY2" fmla="*/ 4762544 h 6069046"/>
                <a:gd name="connsiteX3" fmla="*/ 0 w 4710098"/>
                <a:gd name="connsiteY3" fmla="*/ 5988106 h 6069046"/>
                <a:gd name="connsiteX4" fmla="*/ 285752 w 4710098"/>
                <a:gd name="connsiteY4" fmla="*/ 6069046 h 6069046"/>
                <a:gd name="connsiteX5" fmla="*/ 1068756 w 4710098"/>
                <a:gd name="connsiteY5" fmla="*/ 5994700 h 6069046"/>
                <a:gd name="connsiteX6" fmla="*/ 1021590 w 4710098"/>
                <a:gd name="connsiteY6" fmla="*/ 5140770 h 6069046"/>
                <a:gd name="connsiteX7" fmla="*/ 1122934 w 4710098"/>
                <a:gd name="connsiteY7" fmla="*/ 5165043 h 6069046"/>
                <a:gd name="connsiteX8" fmla="*/ 1712920 w 4710098"/>
                <a:gd name="connsiteY8" fmla="*/ 5707138 h 6069046"/>
                <a:gd name="connsiteX9" fmla="*/ 2227131 w 4710098"/>
                <a:gd name="connsiteY9" fmla="*/ 5261972 h 6069046"/>
                <a:gd name="connsiteX10" fmla="*/ 2073316 w 4710098"/>
                <a:gd name="connsiteY10" fmla="*/ 4799080 h 6069046"/>
                <a:gd name="connsiteX11" fmla="*/ 2139054 w 4710098"/>
                <a:gd name="connsiteY11" fmla="*/ 4559270 h 6069046"/>
                <a:gd name="connsiteX12" fmla="*/ 2155915 w 4710098"/>
                <a:gd name="connsiteY12" fmla="*/ 4567861 h 6069046"/>
                <a:gd name="connsiteX13" fmla="*/ 2247991 w 4710098"/>
                <a:gd name="connsiteY13" fmla="*/ 4353567 h 6069046"/>
                <a:gd name="connsiteX14" fmla="*/ 3221080 w 4710098"/>
                <a:gd name="connsiteY14" fmla="*/ 4472052 h 6069046"/>
                <a:gd name="connsiteX15" fmla="*/ 3247429 w 4710098"/>
                <a:gd name="connsiteY15" fmla="*/ 5415774 h 6069046"/>
                <a:gd name="connsiteX16" fmla="*/ 4075160 w 4710098"/>
                <a:gd name="connsiteY16" fmla="*/ 5475360 h 6069046"/>
                <a:gd name="connsiteX17" fmla="*/ 4030981 w 4710098"/>
                <a:gd name="connsiteY17" fmla="*/ 4939654 h 6069046"/>
                <a:gd name="connsiteX18" fmla="*/ 4224969 w 4710098"/>
                <a:gd name="connsiteY18" fmla="*/ 4628455 h 6069046"/>
                <a:gd name="connsiteX19" fmla="*/ 4232549 w 4710098"/>
                <a:gd name="connsiteY19" fmla="*/ 4622458 h 6069046"/>
                <a:gd name="connsiteX20" fmla="*/ 4710098 w 4710098"/>
                <a:gd name="connsiteY20" fmla="*/ 3935474 h 6069046"/>
                <a:gd name="connsiteX21" fmla="*/ 4662637 w 4710098"/>
                <a:gd name="connsiteY21" fmla="*/ 3574006 h 6069046"/>
                <a:gd name="connsiteX22" fmla="*/ 4146683 w 4710098"/>
                <a:gd name="connsiteY22" fmla="*/ 3304095 h 6069046"/>
                <a:gd name="connsiteX23" fmla="*/ 3775196 w 4710098"/>
                <a:gd name="connsiteY23" fmla="*/ 3205659 h 6069046"/>
                <a:gd name="connsiteX24" fmla="*/ 3586672 w 4710098"/>
                <a:gd name="connsiteY24" fmla="*/ 3016853 h 6069046"/>
                <a:gd name="connsiteX25" fmla="*/ 3246159 w 4710098"/>
                <a:gd name="connsiteY25" fmla="*/ 2786669 h 6069046"/>
                <a:gd name="connsiteX26" fmla="*/ 3090964 w 4710098"/>
                <a:gd name="connsiteY26" fmla="*/ 2680133 h 6069046"/>
                <a:gd name="connsiteX27" fmla="*/ 3224359 w 4710098"/>
                <a:gd name="connsiteY27" fmla="*/ 2448674 h 6069046"/>
                <a:gd name="connsiteX28" fmla="*/ 3190981 w 4710098"/>
                <a:gd name="connsiteY28" fmla="*/ 2299087 h 6069046"/>
                <a:gd name="connsiteX29" fmla="*/ 3208443 w 4710098"/>
                <a:gd name="connsiteY29" fmla="*/ 2138729 h 6069046"/>
                <a:gd name="connsiteX30" fmla="*/ 3316396 w 4710098"/>
                <a:gd name="connsiteY30" fmla="*/ 2072045 h 6069046"/>
                <a:gd name="connsiteX31" fmla="*/ 3432286 w 4710098"/>
                <a:gd name="connsiteY31" fmla="*/ 1871995 h 6069046"/>
                <a:gd name="connsiteX32" fmla="*/ 3511664 w 4710098"/>
                <a:gd name="connsiteY32" fmla="*/ 1783084 h 6069046"/>
                <a:gd name="connsiteX33" fmla="*/ 3571990 w 4710098"/>
                <a:gd name="connsiteY33" fmla="*/ 1662419 h 6069046"/>
                <a:gd name="connsiteX34" fmla="*/ 3491024 w 4710098"/>
                <a:gd name="connsiteY34" fmla="*/ 1565570 h 6069046"/>
                <a:gd name="connsiteX35" fmla="*/ 3527537 w 4710098"/>
                <a:gd name="connsiteY35" fmla="*/ 1387746 h 6069046"/>
                <a:gd name="connsiteX36" fmla="*/ 3784718 w 4710098"/>
                <a:gd name="connsiteY36" fmla="*/ 946364 h 6069046"/>
                <a:gd name="connsiteX37" fmla="*/ 3567223 w 4710098"/>
                <a:gd name="connsiteY37" fmla="*/ 589131 h 6069046"/>
                <a:gd name="connsiteX38" fmla="*/ 3640249 w 4710098"/>
                <a:gd name="connsiteY38" fmla="*/ 158864 h 6069046"/>
                <a:gd name="connsiteX39" fmla="*/ 3416696 w 4710098"/>
                <a:gd name="connsiteY39" fmla="*/ 0 h 6069046"/>
                <a:gd name="connsiteX40" fmla="*/ 3163549 w 4710098"/>
                <a:gd name="connsiteY40" fmla="*/ 133600 h 6069046"/>
                <a:gd name="connsiteX41" fmla="*/ 2824261 w 4710098"/>
                <a:gd name="connsiteY41" fmla="*/ 246557 h 6069046"/>
                <a:gd name="connsiteX42" fmla="*/ 2462775 w 4710098"/>
                <a:gd name="connsiteY42" fmla="*/ 581702 h 6069046"/>
                <a:gd name="connsiteX43" fmla="*/ 2183608 w 4710098"/>
                <a:gd name="connsiteY43" fmla="*/ 1020453 h 6069046"/>
                <a:gd name="connsiteX44" fmla="*/ 2220988 w 4710098"/>
                <a:gd name="connsiteY44" fmla="*/ 1366924 h 6069046"/>
                <a:gd name="connsiteX45" fmla="*/ 2170188 w 4710098"/>
                <a:gd name="connsiteY45" fmla="*/ 1570124 h 6069046"/>
                <a:gd name="connsiteX46" fmla="*/ 1971131 w 4710098"/>
                <a:gd name="connsiteY46" fmla="*/ 1754136 h 6069046"/>
                <a:gd name="connsiteX47" fmla="*/ 1770138 w 4710098"/>
                <a:gd name="connsiteY47" fmla="*/ 2122574 h 6069046"/>
                <a:gd name="connsiteX48" fmla="*/ 1611388 w 4710098"/>
                <a:gd name="connsiteY48" fmla="*/ 2313074 h 6069046"/>
                <a:gd name="connsiteX49" fmla="*/ 1490738 w 4710098"/>
                <a:gd name="connsiteY49" fmla="*/ 2236874 h 6069046"/>
                <a:gd name="connsiteX50" fmla="*/ 1255788 w 4710098"/>
                <a:gd name="connsiteY50" fmla="*/ 1620924 h 6069046"/>
                <a:gd name="connsiteX51" fmla="*/ 1246262 w 4710098"/>
                <a:gd name="connsiteY51" fmla="*/ 1608420 h 6069046"/>
                <a:gd name="connsiteX52" fmla="*/ 1147838 w 4710098"/>
                <a:gd name="connsiteY52" fmla="*/ 1487574 h 6069046"/>
                <a:gd name="connsiteX53" fmla="*/ 1001788 w 4710098"/>
                <a:gd name="connsiteY53" fmla="*/ 1405024 h 6069046"/>
                <a:gd name="connsiteX54" fmla="*/ 925588 w 4710098"/>
                <a:gd name="connsiteY54" fmla="*/ 1436774 h 6069046"/>
                <a:gd name="connsiteX55" fmla="*/ 811288 w 4710098"/>
                <a:gd name="connsiteY55" fmla="*/ 1512974 h 6069046"/>
                <a:gd name="connsiteX56" fmla="*/ 766838 w 4710098"/>
                <a:gd name="connsiteY56" fmla="*/ 1697124 h 6069046"/>
                <a:gd name="connsiteX57" fmla="*/ 779538 w 4710098"/>
                <a:gd name="connsiteY57" fmla="*/ 1779674 h 6069046"/>
                <a:gd name="connsiteX58" fmla="*/ 627138 w 4710098"/>
                <a:gd name="connsiteY58" fmla="*/ 1919374 h 6069046"/>
                <a:gd name="connsiteX59" fmla="*/ 481100 w 4710098"/>
                <a:gd name="connsiteY59" fmla="*/ 2122832 h 6069046"/>
                <a:gd name="connsiteX60" fmla="*/ 623947 w 4710098"/>
                <a:gd name="connsiteY60" fmla="*/ 2553075 h 6069046"/>
                <a:gd name="connsiteX61" fmla="*/ 906538 w 4710098"/>
                <a:gd name="connsiteY61" fmla="*/ 2655974 h 6069046"/>
                <a:gd name="connsiteX62" fmla="*/ 982738 w 4710098"/>
                <a:gd name="connsiteY62" fmla="*/ 2833774 h 6069046"/>
                <a:gd name="connsiteX63" fmla="*/ 1135138 w 4710098"/>
                <a:gd name="connsiteY63" fmla="*/ 2967124 h 6069046"/>
                <a:gd name="connsiteX64" fmla="*/ 1211338 w 4710098"/>
                <a:gd name="connsiteY64" fmla="*/ 3202074 h 6069046"/>
                <a:gd name="connsiteX65" fmla="*/ 944638 w 4710098"/>
                <a:gd name="connsiteY65" fmla="*/ 3170324 h 6069046"/>
                <a:gd name="connsiteX66" fmla="*/ 608088 w 4710098"/>
                <a:gd name="connsiteY66" fmla="*/ 3176674 h 6069046"/>
                <a:gd name="connsiteX67" fmla="*/ 526298 w 4710098"/>
                <a:gd name="connsiteY67" fmla="*/ 3410919 h 6069046"/>
                <a:gd name="connsiteX68" fmla="*/ 489318 w 4710098"/>
                <a:gd name="connsiteY68" fmla="*/ 3698197 h 6069046"/>
                <a:gd name="connsiteX69" fmla="*/ 558856 w 4710098"/>
                <a:gd name="connsiteY69" fmla="*/ 4151881 h 6069046"/>
                <a:gd name="connsiteX0" fmla="*/ 779733 w 4930975"/>
                <a:gd name="connsiteY0" fmla="*/ 4151881 h 6069046"/>
                <a:gd name="connsiteX1" fmla="*/ 839403 w 4930975"/>
                <a:gd name="connsiteY1" fmla="*/ 4504258 h 6069046"/>
                <a:gd name="connsiteX2" fmla="*/ 674909 w 4930975"/>
                <a:gd name="connsiteY2" fmla="*/ 4762544 h 6069046"/>
                <a:gd name="connsiteX3" fmla="*/ 220877 w 4930975"/>
                <a:gd name="connsiteY3" fmla="*/ 5988106 h 6069046"/>
                <a:gd name="connsiteX4" fmla="*/ 506629 w 4930975"/>
                <a:gd name="connsiteY4" fmla="*/ 6069046 h 6069046"/>
                <a:gd name="connsiteX5" fmla="*/ 1289633 w 4930975"/>
                <a:gd name="connsiteY5" fmla="*/ 5994700 h 6069046"/>
                <a:gd name="connsiteX6" fmla="*/ 1242467 w 4930975"/>
                <a:gd name="connsiteY6" fmla="*/ 5140770 h 6069046"/>
                <a:gd name="connsiteX7" fmla="*/ 1343811 w 4930975"/>
                <a:gd name="connsiteY7" fmla="*/ 5165043 h 6069046"/>
                <a:gd name="connsiteX8" fmla="*/ 1933797 w 4930975"/>
                <a:gd name="connsiteY8" fmla="*/ 5707138 h 6069046"/>
                <a:gd name="connsiteX9" fmla="*/ 2448008 w 4930975"/>
                <a:gd name="connsiteY9" fmla="*/ 5261972 h 6069046"/>
                <a:gd name="connsiteX10" fmla="*/ 2294193 w 4930975"/>
                <a:gd name="connsiteY10" fmla="*/ 4799080 h 6069046"/>
                <a:gd name="connsiteX11" fmla="*/ 2359931 w 4930975"/>
                <a:gd name="connsiteY11" fmla="*/ 4559270 h 6069046"/>
                <a:gd name="connsiteX12" fmla="*/ 2376792 w 4930975"/>
                <a:gd name="connsiteY12" fmla="*/ 4567861 h 6069046"/>
                <a:gd name="connsiteX13" fmla="*/ 2468868 w 4930975"/>
                <a:gd name="connsiteY13" fmla="*/ 4353567 h 6069046"/>
                <a:gd name="connsiteX14" fmla="*/ 3441957 w 4930975"/>
                <a:gd name="connsiteY14" fmla="*/ 4472052 h 6069046"/>
                <a:gd name="connsiteX15" fmla="*/ 3468306 w 4930975"/>
                <a:gd name="connsiteY15" fmla="*/ 5415774 h 6069046"/>
                <a:gd name="connsiteX16" fmla="*/ 4296037 w 4930975"/>
                <a:gd name="connsiteY16" fmla="*/ 5475360 h 6069046"/>
                <a:gd name="connsiteX17" fmla="*/ 4251858 w 4930975"/>
                <a:gd name="connsiteY17" fmla="*/ 4939654 h 6069046"/>
                <a:gd name="connsiteX18" fmla="*/ 4445846 w 4930975"/>
                <a:gd name="connsiteY18" fmla="*/ 4628455 h 6069046"/>
                <a:gd name="connsiteX19" fmla="*/ 4453426 w 4930975"/>
                <a:gd name="connsiteY19" fmla="*/ 4622458 h 6069046"/>
                <a:gd name="connsiteX20" fmla="*/ 4930975 w 4930975"/>
                <a:gd name="connsiteY20" fmla="*/ 3935474 h 6069046"/>
                <a:gd name="connsiteX21" fmla="*/ 4883514 w 4930975"/>
                <a:gd name="connsiteY21" fmla="*/ 3574006 h 6069046"/>
                <a:gd name="connsiteX22" fmla="*/ 4367560 w 4930975"/>
                <a:gd name="connsiteY22" fmla="*/ 3304095 h 6069046"/>
                <a:gd name="connsiteX23" fmla="*/ 3996073 w 4930975"/>
                <a:gd name="connsiteY23" fmla="*/ 3205659 h 6069046"/>
                <a:gd name="connsiteX24" fmla="*/ 3807549 w 4930975"/>
                <a:gd name="connsiteY24" fmla="*/ 3016853 h 6069046"/>
                <a:gd name="connsiteX25" fmla="*/ 3467036 w 4930975"/>
                <a:gd name="connsiteY25" fmla="*/ 2786669 h 6069046"/>
                <a:gd name="connsiteX26" fmla="*/ 3311841 w 4930975"/>
                <a:gd name="connsiteY26" fmla="*/ 2680133 h 6069046"/>
                <a:gd name="connsiteX27" fmla="*/ 3445236 w 4930975"/>
                <a:gd name="connsiteY27" fmla="*/ 2448674 h 6069046"/>
                <a:gd name="connsiteX28" fmla="*/ 3411858 w 4930975"/>
                <a:gd name="connsiteY28" fmla="*/ 2299087 h 6069046"/>
                <a:gd name="connsiteX29" fmla="*/ 3429320 w 4930975"/>
                <a:gd name="connsiteY29" fmla="*/ 2138729 h 6069046"/>
                <a:gd name="connsiteX30" fmla="*/ 3537273 w 4930975"/>
                <a:gd name="connsiteY30" fmla="*/ 2072045 h 6069046"/>
                <a:gd name="connsiteX31" fmla="*/ 3653163 w 4930975"/>
                <a:gd name="connsiteY31" fmla="*/ 1871995 h 6069046"/>
                <a:gd name="connsiteX32" fmla="*/ 3732541 w 4930975"/>
                <a:gd name="connsiteY32" fmla="*/ 1783084 h 6069046"/>
                <a:gd name="connsiteX33" fmla="*/ 3792867 w 4930975"/>
                <a:gd name="connsiteY33" fmla="*/ 1662419 h 6069046"/>
                <a:gd name="connsiteX34" fmla="*/ 3711901 w 4930975"/>
                <a:gd name="connsiteY34" fmla="*/ 1565570 h 6069046"/>
                <a:gd name="connsiteX35" fmla="*/ 3748414 w 4930975"/>
                <a:gd name="connsiteY35" fmla="*/ 1387746 h 6069046"/>
                <a:gd name="connsiteX36" fmla="*/ 4005595 w 4930975"/>
                <a:gd name="connsiteY36" fmla="*/ 946364 h 6069046"/>
                <a:gd name="connsiteX37" fmla="*/ 3788100 w 4930975"/>
                <a:gd name="connsiteY37" fmla="*/ 589131 h 6069046"/>
                <a:gd name="connsiteX38" fmla="*/ 3861126 w 4930975"/>
                <a:gd name="connsiteY38" fmla="*/ 158864 h 6069046"/>
                <a:gd name="connsiteX39" fmla="*/ 3637573 w 4930975"/>
                <a:gd name="connsiteY39" fmla="*/ 0 h 6069046"/>
                <a:gd name="connsiteX40" fmla="*/ 3384426 w 4930975"/>
                <a:gd name="connsiteY40" fmla="*/ 133600 h 6069046"/>
                <a:gd name="connsiteX41" fmla="*/ 3045138 w 4930975"/>
                <a:gd name="connsiteY41" fmla="*/ 246557 h 6069046"/>
                <a:gd name="connsiteX42" fmla="*/ 2683652 w 4930975"/>
                <a:gd name="connsiteY42" fmla="*/ 581702 h 6069046"/>
                <a:gd name="connsiteX43" fmla="*/ 2404485 w 4930975"/>
                <a:gd name="connsiteY43" fmla="*/ 1020453 h 6069046"/>
                <a:gd name="connsiteX44" fmla="*/ 2441865 w 4930975"/>
                <a:gd name="connsiteY44" fmla="*/ 1366924 h 6069046"/>
                <a:gd name="connsiteX45" fmla="*/ 2391065 w 4930975"/>
                <a:gd name="connsiteY45" fmla="*/ 1570124 h 6069046"/>
                <a:gd name="connsiteX46" fmla="*/ 2192008 w 4930975"/>
                <a:gd name="connsiteY46" fmla="*/ 1754136 h 6069046"/>
                <a:gd name="connsiteX47" fmla="*/ 1991015 w 4930975"/>
                <a:gd name="connsiteY47" fmla="*/ 2122574 h 6069046"/>
                <a:gd name="connsiteX48" fmla="*/ 1832265 w 4930975"/>
                <a:gd name="connsiteY48" fmla="*/ 2313074 h 6069046"/>
                <a:gd name="connsiteX49" fmla="*/ 1711615 w 4930975"/>
                <a:gd name="connsiteY49" fmla="*/ 2236874 h 6069046"/>
                <a:gd name="connsiteX50" fmla="*/ 1476665 w 4930975"/>
                <a:gd name="connsiteY50" fmla="*/ 1620924 h 6069046"/>
                <a:gd name="connsiteX51" fmla="*/ 1467139 w 4930975"/>
                <a:gd name="connsiteY51" fmla="*/ 1608420 h 6069046"/>
                <a:gd name="connsiteX52" fmla="*/ 1368715 w 4930975"/>
                <a:gd name="connsiteY52" fmla="*/ 1487574 h 6069046"/>
                <a:gd name="connsiteX53" fmla="*/ 1222665 w 4930975"/>
                <a:gd name="connsiteY53" fmla="*/ 1405024 h 6069046"/>
                <a:gd name="connsiteX54" fmla="*/ 1146465 w 4930975"/>
                <a:gd name="connsiteY54" fmla="*/ 1436774 h 6069046"/>
                <a:gd name="connsiteX55" fmla="*/ 1032165 w 4930975"/>
                <a:gd name="connsiteY55" fmla="*/ 1512974 h 6069046"/>
                <a:gd name="connsiteX56" fmla="*/ 987715 w 4930975"/>
                <a:gd name="connsiteY56" fmla="*/ 1697124 h 6069046"/>
                <a:gd name="connsiteX57" fmla="*/ 1000415 w 4930975"/>
                <a:gd name="connsiteY57" fmla="*/ 1779674 h 6069046"/>
                <a:gd name="connsiteX58" fmla="*/ 848015 w 4930975"/>
                <a:gd name="connsiteY58" fmla="*/ 1919374 h 6069046"/>
                <a:gd name="connsiteX59" fmla="*/ 701977 w 4930975"/>
                <a:gd name="connsiteY59" fmla="*/ 2122832 h 6069046"/>
                <a:gd name="connsiteX60" fmla="*/ 844824 w 4930975"/>
                <a:gd name="connsiteY60" fmla="*/ 2553075 h 6069046"/>
                <a:gd name="connsiteX61" fmla="*/ 1127415 w 4930975"/>
                <a:gd name="connsiteY61" fmla="*/ 2655974 h 6069046"/>
                <a:gd name="connsiteX62" fmla="*/ 1203615 w 4930975"/>
                <a:gd name="connsiteY62" fmla="*/ 2833774 h 6069046"/>
                <a:gd name="connsiteX63" fmla="*/ 1356015 w 4930975"/>
                <a:gd name="connsiteY63" fmla="*/ 2967124 h 6069046"/>
                <a:gd name="connsiteX64" fmla="*/ 1432215 w 4930975"/>
                <a:gd name="connsiteY64" fmla="*/ 3202074 h 6069046"/>
                <a:gd name="connsiteX65" fmla="*/ 1165515 w 4930975"/>
                <a:gd name="connsiteY65" fmla="*/ 3170324 h 6069046"/>
                <a:gd name="connsiteX66" fmla="*/ 828965 w 4930975"/>
                <a:gd name="connsiteY66" fmla="*/ 3176674 h 6069046"/>
                <a:gd name="connsiteX67" fmla="*/ 747175 w 4930975"/>
                <a:gd name="connsiteY67" fmla="*/ 3410919 h 6069046"/>
                <a:gd name="connsiteX68" fmla="*/ 710195 w 4930975"/>
                <a:gd name="connsiteY68" fmla="*/ 3698197 h 6069046"/>
                <a:gd name="connsiteX69" fmla="*/ 779733 w 4930975"/>
                <a:gd name="connsiteY69" fmla="*/ 4151881 h 6069046"/>
                <a:gd name="connsiteX0" fmla="*/ 779733 w 4930975"/>
                <a:gd name="connsiteY0" fmla="*/ 4151881 h 6069046"/>
                <a:gd name="connsiteX1" fmla="*/ 839403 w 4930975"/>
                <a:gd name="connsiteY1" fmla="*/ 4504258 h 6069046"/>
                <a:gd name="connsiteX2" fmla="*/ 674909 w 4930975"/>
                <a:gd name="connsiteY2" fmla="*/ 4762544 h 6069046"/>
                <a:gd name="connsiteX3" fmla="*/ 220877 w 4930975"/>
                <a:gd name="connsiteY3" fmla="*/ 5988106 h 6069046"/>
                <a:gd name="connsiteX4" fmla="*/ 506629 w 4930975"/>
                <a:gd name="connsiteY4" fmla="*/ 6069046 h 6069046"/>
                <a:gd name="connsiteX5" fmla="*/ 1289633 w 4930975"/>
                <a:gd name="connsiteY5" fmla="*/ 5994700 h 6069046"/>
                <a:gd name="connsiteX6" fmla="*/ 1242467 w 4930975"/>
                <a:gd name="connsiteY6" fmla="*/ 5140770 h 6069046"/>
                <a:gd name="connsiteX7" fmla="*/ 1343811 w 4930975"/>
                <a:gd name="connsiteY7" fmla="*/ 5165043 h 6069046"/>
                <a:gd name="connsiteX8" fmla="*/ 1933797 w 4930975"/>
                <a:gd name="connsiteY8" fmla="*/ 5707138 h 6069046"/>
                <a:gd name="connsiteX9" fmla="*/ 2448008 w 4930975"/>
                <a:gd name="connsiteY9" fmla="*/ 5261972 h 6069046"/>
                <a:gd name="connsiteX10" fmla="*/ 2294193 w 4930975"/>
                <a:gd name="connsiteY10" fmla="*/ 4799080 h 6069046"/>
                <a:gd name="connsiteX11" fmla="*/ 2359931 w 4930975"/>
                <a:gd name="connsiteY11" fmla="*/ 4559270 h 6069046"/>
                <a:gd name="connsiteX12" fmla="*/ 2376792 w 4930975"/>
                <a:gd name="connsiteY12" fmla="*/ 4567861 h 6069046"/>
                <a:gd name="connsiteX13" fmla="*/ 2468868 w 4930975"/>
                <a:gd name="connsiteY13" fmla="*/ 4353567 h 6069046"/>
                <a:gd name="connsiteX14" fmla="*/ 3441957 w 4930975"/>
                <a:gd name="connsiteY14" fmla="*/ 4472052 h 6069046"/>
                <a:gd name="connsiteX15" fmla="*/ 3468306 w 4930975"/>
                <a:gd name="connsiteY15" fmla="*/ 5415774 h 6069046"/>
                <a:gd name="connsiteX16" fmla="*/ 4296037 w 4930975"/>
                <a:gd name="connsiteY16" fmla="*/ 5475360 h 6069046"/>
                <a:gd name="connsiteX17" fmla="*/ 4251858 w 4930975"/>
                <a:gd name="connsiteY17" fmla="*/ 4939654 h 6069046"/>
                <a:gd name="connsiteX18" fmla="*/ 4445846 w 4930975"/>
                <a:gd name="connsiteY18" fmla="*/ 4628455 h 6069046"/>
                <a:gd name="connsiteX19" fmla="*/ 4453426 w 4930975"/>
                <a:gd name="connsiteY19" fmla="*/ 4622458 h 6069046"/>
                <a:gd name="connsiteX20" fmla="*/ 4930975 w 4930975"/>
                <a:gd name="connsiteY20" fmla="*/ 3935474 h 6069046"/>
                <a:gd name="connsiteX21" fmla="*/ 4883514 w 4930975"/>
                <a:gd name="connsiteY21" fmla="*/ 3574006 h 6069046"/>
                <a:gd name="connsiteX22" fmla="*/ 4367560 w 4930975"/>
                <a:gd name="connsiteY22" fmla="*/ 3304095 h 6069046"/>
                <a:gd name="connsiteX23" fmla="*/ 3996073 w 4930975"/>
                <a:gd name="connsiteY23" fmla="*/ 3205659 h 6069046"/>
                <a:gd name="connsiteX24" fmla="*/ 3807549 w 4930975"/>
                <a:gd name="connsiteY24" fmla="*/ 3016853 h 6069046"/>
                <a:gd name="connsiteX25" fmla="*/ 3467036 w 4930975"/>
                <a:gd name="connsiteY25" fmla="*/ 2786669 h 6069046"/>
                <a:gd name="connsiteX26" fmla="*/ 3311841 w 4930975"/>
                <a:gd name="connsiteY26" fmla="*/ 2680133 h 6069046"/>
                <a:gd name="connsiteX27" fmla="*/ 3445236 w 4930975"/>
                <a:gd name="connsiteY27" fmla="*/ 2448674 h 6069046"/>
                <a:gd name="connsiteX28" fmla="*/ 3411858 w 4930975"/>
                <a:gd name="connsiteY28" fmla="*/ 2299087 h 6069046"/>
                <a:gd name="connsiteX29" fmla="*/ 3429320 w 4930975"/>
                <a:gd name="connsiteY29" fmla="*/ 2138729 h 6069046"/>
                <a:gd name="connsiteX30" fmla="*/ 3537273 w 4930975"/>
                <a:gd name="connsiteY30" fmla="*/ 2072045 h 6069046"/>
                <a:gd name="connsiteX31" fmla="*/ 3653163 w 4930975"/>
                <a:gd name="connsiteY31" fmla="*/ 1871995 h 6069046"/>
                <a:gd name="connsiteX32" fmla="*/ 3732541 w 4930975"/>
                <a:gd name="connsiteY32" fmla="*/ 1783084 h 6069046"/>
                <a:gd name="connsiteX33" fmla="*/ 3792867 w 4930975"/>
                <a:gd name="connsiteY33" fmla="*/ 1662419 h 6069046"/>
                <a:gd name="connsiteX34" fmla="*/ 3711901 w 4930975"/>
                <a:gd name="connsiteY34" fmla="*/ 1565570 h 6069046"/>
                <a:gd name="connsiteX35" fmla="*/ 3748414 w 4930975"/>
                <a:gd name="connsiteY35" fmla="*/ 1387746 h 6069046"/>
                <a:gd name="connsiteX36" fmla="*/ 4005595 w 4930975"/>
                <a:gd name="connsiteY36" fmla="*/ 946364 h 6069046"/>
                <a:gd name="connsiteX37" fmla="*/ 3788100 w 4930975"/>
                <a:gd name="connsiteY37" fmla="*/ 589131 h 6069046"/>
                <a:gd name="connsiteX38" fmla="*/ 3861126 w 4930975"/>
                <a:gd name="connsiteY38" fmla="*/ 158864 h 6069046"/>
                <a:gd name="connsiteX39" fmla="*/ 3637573 w 4930975"/>
                <a:gd name="connsiteY39" fmla="*/ 0 h 6069046"/>
                <a:gd name="connsiteX40" fmla="*/ 3384426 w 4930975"/>
                <a:gd name="connsiteY40" fmla="*/ 133600 h 6069046"/>
                <a:gd name="connsiteX41" fmla="*/ 3045138 w 4930975"/>
                <a:gd name="connsiteY41" fmla="*/ 246557 h 6069046"/>
                <a:gd name="connsiteX42" fmla="*/ 2683652 w 4930975"/>
                <a:gd name="connsiteY42" fmla="*/ 581702 h 6069046"/>
                <a:gd name="connsiteX43" fmla="*/ 2404485 w 4930975"/>
                <a:gd name="connsiteY43" fmla="*/ 1020453 h 6069046"/>
                <a:gd name="connsiteX44" fmla="*/ 2441865 w 4930975"/>
                <a:gd name="connsiteY44" fmla="*/ 1366924 h 6069046"/>
                <a:gd name="connsiteX45" fmla="*/ 2391065 w 4930975"/>
                <a:gd name="connsiteY45" fmla="*/ 1570124 h 6069046"/>
                <a:gd name="connsiteX46" fmla="*/ 2192008 w 4930975"/>
                <a:gd name="connsiteY46" fmla="*/ 1754136 h 6069046"/>
                <a:gd name="connsiteX47" fmla="*/ 1991015 w 4930975"/>
                <a:gd name="connsiteY47" fmla="*/ 2122574 h 6069046"/>
                <a:gd name="connsiteX48" fmla="*/ 1832265 w 4930975"/>
                <a:gd name="connsiteY48" fmla="*/ 2313074 h 6069046"/>
                <a:gd name="connsiteX49" fmla="*/ 1711615 w 4930975"/>
                <a:gd name="connsiteY49" fmla="*/ 2236874 h 6069046"/>
                <a:gd name="connsiteX50" fmla="*/ 1476665 w 4930975"/>
                <a:gd name="connsiteY50" fmla="*/ 1620924 h 6069046"/>
                <a:gd name="connsiteX51" fmla="*/ 1467139 w 4930975"/>
                <a:gd name="connsiteY51" fmla="*/ 1608420 h 6069046"/>
                <a:gd name="connsiteX52" fmla="*/ 1368715 w 4930975"/>
                <a:gd name="connsiteY52" fmla="*/ 1487574 h 6069046"/>
                <a:gd name="connsiteX53" fmla="*/ 1222665 w 4930975"/>
                <a:gd name="connsiteY53" fmla="*/ 1405024 h 6069046"/>
                <a:gd name="connsiteX54" fmla="*/ 1146465 w 4930975"/>
                <a:gd name="connsiteY54" fmla="*/ 1436774 h 6069046"/>
                <a:gd name="connsiteX55" fmla="*/ 1032165 w 4930975"/>
                <a:gd name="connsiteY55" fmla="*/ 1512974 h 6069046"/>
                <a:gd name="connsiteX56" fmla="*/ 987715 w 4930975"/>
                <a:gd name="connsiteY56" fmla="*/ 1697124 h 6069046"/>
                <a:gd name="connsiteX57" fmla="*/ 1000415 w 4930975"/>
                <a:gd name="connsiteY57" fmla="*/ 1779674 h 6069046"/>
                <a:gd name="connsiteX58" fmla="*/ 848015 w 4930975"/>
                <a:gd name="connsiteY58" fmla="*/ 1919374 h 6069046"/>
                <a:gd name="connsiteX59" fmla="*/ 701977 w 4930975"/>
                <a:gd name="connsiteY59" fmla="*/ 2122832 h 6069046"/>
                <a:gd name="connsiteX60" fmla="*/ 844824 w 4930975"/>
                <a:gd name="connsiteY60" fmla="*/ 2553075 h 6069046"/>
                <a:gd name="connsiteX61" fmla="*/ 1127415 w 4930975"/>
                <a:gd name="connsiteY61" fmla="*/ 2655974 h 6069046"/>
                <a:gd name="connsiteX62" fmla="*/ 1203615 w 4930975"/>
                <a:gd name="connsiteY62" fmla="*/ 2833774 h 6069046"/>
                <a:gd name="connsiteX63" fmla="*/ 1356015 w 4930975"/>
                <a:gd name="connsiteY63" fmla="*/ 2967124 h 6069046"/>
                <a:gd name="connsiteX64" fmla="*/ 1432215 w 4930975"/>
                <a:gd name="connsiteY64" fmla="*/ 3202074 h 6069046"/>
                <a:gd name="connsiteX65" fmla="*/ 1165515 w 4930975"/>
                <a:gd name="connsiteY65" fmla="*/ 3170324 h 6069046"/>
                <a:gd name="connsiteX66" fmla="*/ 828965 w 4930975"/>
                <a:gd name="connsiteY66" fmla="*/ 3176674 h 6069046"/>
                <a:gd name="connsiteX67" fmla="*/ 747175 w 4930975"/>
                <a:gd name="connsiteY67" fmla="*/ 3410919 h 6069046"/>
                <a:gd name="connsiteX68" fmla="*/ 710195 w 4930975"/>
                <a:gd name="connsiteY68" fmla="*/ 3698197 h 6069046"/>
                <a:gd name="connsiteX69" fmla="*/ 779733 w 4930975"/>
                <a:gd name="connsiteY69" fmla="*/ 4151881 h 6069046"/>
                <a:gd name="connsiteX0" fmla="*/ 779733 w 4930975"/>
                <a:gd name="connsiteY0" fmla="*/ 4151881 h 6069046"/>
                <a:gd name="connsiteX1" fmla="*/ 839403 w 4930975"/>
                <a:gd name="connsiteY1" fmla="*/ 4504258 h 6069046"/>
                <a:gd name="connsiteX2" fmla="*/ 674909 w 4930975"/>
                <a:gd name="connsiteY2" fmla="*/ 4762544 h 6069046"/>
                <a:gd name="connsiteX3" fmla="*/ 220877 w 4930975"/>
                <a:gd name="connsiteY3" fmla="*/ 5988106 h 6069046"/>
                <a:gd name="connsiteX4" fmla="*/ 506629 w 4930975"/>
                <a:gd name="connsiteY4" fmla="*/ 6069046 h 6069046"/>
                <a:gd name="connsiteX5" fmla="*/ 1289633 w 4930975"/>
                <a:gd name="connsiteY5" fmla="*/ 5994700 h 6069046"/>
                <a:gd name="connsiteX6" fmla="*/ 1242467 w 4930975"/>
                <a:gd name="connsiteY6" fmla="*/ 5140770 h 6069046"/>
                <a:gd name="connsiteX7" fmla="*/ 1343811 w 4930975"/>
                <a:gd name="connsiteY7" fmla="*/ 5165043 h 6069046"/>
                <a:gd name="connsiteX8" fmla="*/ 1933797 w 4930975"/>
                <a:gd name="connsiteY8" fmla="*/ 5707138 h 6069046"/>
                <a:gd name="connsiteX9" fmla="*/ 2448008 w 4930975"/>
                <a:gd name="connsiteY9" fmla="*/ 5261972 h 6069046"/>
                <a:gd name="connsiteX10" fmla="*/ 2294193 w 4930975"/>
                <a:gd name="connsiteY10" fmla="*/ 4799080 h 6069046"/>
                <a:gd name="connsiteX11" fmla="*/ 2359931 w 4930975"/>
                <a:gd name="connsiteY11" fmla="*/ 4559270 h 6069046"/>
                <a:gd name="connsiteX12" fmla="*/ 2376792 w 4930975"/>
                <a:gd name="connsiteY12" fmla="*/ 4567861 h 6069046"/>
                <a:gd name="connsiteX13" fmla="*/ 2468868 w 4930975"/>
                <a:gd name="connsiteY13" fmla="*/ 4353567 h 6069046"/>
                <a:gd name="connsiteX14" fmla="*/ 3441957 w 4930975"/>
                <a:gd name="connsiteY14" fmla="*/ 4472052 h 6069046"/>
                <a:gd name="connsiteX15" fmla="*/ 3468306 w 4930975"/>
                <a:gd name="connsiteY15" fmla="*/ 5415774 h 6069046"/>
                <a:gd name="connsiteX16" fmla="*/ 4296037 w 4930975"/>
                <a:gd name="connsiteY16" fmla="*/ 5475360 h 6069046"/>
                <a:gd name="connsiteX17" fmla="*/ 4251858 w 4930975"/>
                <a:gd name="connsiteY17" fmla="*/ 4939654 h 6069046"/>
                <a:gd name="connsiteX18" fmla="*/ 4445846 w 4930975"/>
                <a:gd name="connsiteY18" fmla="*/ 4628455 h 6069046"/>
                <a:gd name="connsiteX19" fmla="*/ 4453426 w 4930975"/>
                <a:gd name="connsiteY19" fmla="*/ 4622458 h 6069046"/>
                <a:gd name="connsiteX20" fmla="*/ 4930975 w 4930975"/>
                <a:gd name="connsiteY20" fmla="*/ 3935474 h 6069046"/>
                <a:gd name="connsiteX21" fmla="*/ 4883514 w 4930975"/>
                <a:gd name="connsiteY21" fmla="*/ 3574006 h 6069046"/>
                <a:gd name="connsiteX22" fmla="*/ 4367560 w 4930975"/>
                <a:gd name="connsiteY22" fmla="*/ 3304095 h 6069046"/>
                <a:gd name="connsiteX23" fmla="*/ 3996073 w 4930975"/>
                <a:gd name="connsiteY23" fmla="*/ 3205659 h 6069046"/>
                <a:gd name="connsiteX24" fmla="*/ 3807549 w 4930975"/>
                <a:gd name="connsiteY24" fmla="*/ 3016853 h 6069046"/>
                <a:gd name="connsiteX25" fmla="*/ 3467036 w 4930975"/>
                <a:gd name="connsiteY25" fmla="*/ 2786669 h 6069046"/>
                <a:gd name="connsiteX26" fmla="*/ 3311841 w 4930975"/>
                <a:gd name="connsiteY26" fmla="*/ 2680133 h 6069046"/>
                <a:gd name="connsiteX27" fmla="*/ 3445236 w 4930975"/>
                <a:gd name="connsiteY27" fmla="*/ 2448674 h 6069046"/>
                <a:gd name="connsiteX28" fmla="*/ 3411858 w 4930975"/>
                <a:gd name="connsiteY28" fmla="*/ 2299087 h 6069046"/>
                <a:gd name="connsiteX29" fmla="*/ 3429320 w 4930975"/>
                <a:gd name="connsiteY29" fmla="*/ 2138729 h 6069046"/>
                <a:gd name="connsiteX30" fmla="*/ 3537273 w 4930975"/>
                <a:gd name="connsiteY30" fmla="*/ 2072045 h 6069046"/>
                <a:gd name="connsiteX31" fmla="*/ 3653163 w 4930975"/>
                <a:gd name="connsiteY31" fmla="*/ 1871995 h 6069046"/>
                <a:gd name="connsiteX32" fmla="*/ 3732541 w 4930975"/>
                <a:gd name="connsiteY32" fmla="*/ 1783084 h 6069046"/>
                <a:gd name="connsiteX33" fmla="*/ 3792867 w 4930975"/>
                <a:gd name="connsiteY33" fmla="*/ 1662419 h 6069046"/>
                <a:gd name="connsiteX34" fmla="*/ 3711901 w 4930975"/>
                <a:gd name="connsiteY34" fmla="*/ 1565570 h 6069046"/>
                <a:gd name="connsiteX35" fmla="*/ 3748414 w 4930975"/>
                <a:gd name="connsiteY35" fmla="*/ 1387746 h 6069046"/>
                <a:gd name="connsiteX36" fmla="*/ 4005595 w 4930975"/>
                <a:gd name="connsiteY36" fmla="*/ 946364 h 6069046"/>
                <a:gd name="connsiteX37" fmla="*/ 3788100 w 4930975"/>
                <a:gd name="connsiteY37" fmla="*/ 589131 h 6069046"/>
                <a:gd name="connsiteX38" fmla="*/ 3861126 w 4930975"/>
                <a:gd name="connsiteY38" fmla="*/ 158864 h 6069046"/>
                <a:gd name="connsiteX39" fmla="*/ 3637573 w 4930975"/>
                <a:gd name="connsiteY39" fmla="*/ 0 h 6069046"/>
                <a:gd name="connsiteX40" fmla="*/ 3384426 w 4930975"/>
                <a:gd name="connsiteY40" fmla="*/ 133600 h 6069046"/>
                <a:gd name="connsiteX41" fmla="*/ 3045138 w 4930975"/>
                <a:gd name="connsiteY41" fmla="*/ 246557 h 6069046"/>
                <a:gd name="connsiteX42" fmla="*/ 2683652 w 4930975"/>
                <a:gd name="connsiteY42" fmla="*/ 581702 h 6069046"/>
                <a:gd name="connsiteX43" fmla="*/ 2404485 w 4930975"/>
                <a:gd name="connsiteY43" fmla="*/ 1020453 h 6069046"/>
                <a:gd name="connsiteX44" fmla="*/ 2441865 w 4930975"/>
                <a:gd name="connsiteY44" fmla="*/ 1366924 h 6069046"/>
                <a:gd name="connsiteX45" fmla="*/ 2391065 w 4930975"/>
                <a:gd name="connsiteY45" fmla="*/ 1570124 h 6069046"/>
                <a:gd name="connsiteX46" fmla="*/ 2192008 w 4930975"/>
                <a:gd name="connsiteY46" fmla="*/ 1754136 h 6069046"/>
                <a:gd name="connsiteX47" fmla="*/ 1991015 w 4930975"/>
                <a:gd name="connsiteY47" fmla="*/ 2122574 h 6069046"/>
                <a:gd name="connsiteX48" fmla="*/ 1832265 w 4930975"/>
                <a:gd name="connsiteY48" fmla="*/ 2313074 h 6069046"/>
                <a:gd name="connsiteX49" fmla="*/ 1711615 w 4930975"/>
                <a:gd name="connsiteY49" fmla="*/ 2236874 h 6069046"/>
                <a:gd name="connsiteX50" fmla="*/ 1476665 w 4930975"/>
                <a:gd name="connsiteY50" fmla="*/ 1620924 h 6069046"/>
                <a:gd name="connsiteX51" fmla="*/ 1467139 w 4930975"/>
                <a:gd name="connsiteY51" fmla="*/ 1608420 h 6069046"/>
                <a:gd name="connsiteX52" fmla="*/ 1368715 w 4930975"/>
                <a:gd name="connsiteY52" fmla="*/ 1487574 h 6069046"/>
                <a:gd name="connsiteX53" fmla="*/ 1222665 w 4930975"/>
                <a:gd name="connsiteY53" fmla="*/ 1405024 h 6069046"/>
                <a:gd name="connsiteX54" fmla="*/ 1146465 w 4930975"/>
                <a:gd name="connsiteY54" fmla="*/ 1436774 h 6069046"/>
                <a:gd name="connsiteX55" fmla="*/ 1032165 w 4930975"/>
                <a:gd name="connsiteY55" fmla="*/ 1512974 h 6069046"/>
                <a:gd name="connsiteX56" fmla="*/ 987715 w 4930975"/>
                <a:gd name="connsiteY56" fmla="*/ 1697124 h 6069046"/>
                <a:gd name="connsiteX57" fmla="*/ 1000415 w 4930975"/>
                <a:gd name="connsiteY57" fmla="*/ 1779674 h 6069046"/>
                <a:gd name="connsiteX58" fmla="*/ 848015 w 4930975"/>
                <a:gd name="connsiteY58" fmla="*/ 1919374 h 6069046"/>
                <a:gd name="connsiteX59" fmla="*/ 701977 w 4930975"/>
                <a:gd name="connsiteY59" fmla="*/ 2122832 h 6069046"/>
                <a:gd name="connsiteX60" fmla="*/ 844824 w 4930975"/>
                <a:gd name="connsiteY60" fmla="*/ 2553075 h 6069046"/>
                <a:gd name="connsiteX61" fmla="*/ 1127415 w 4930975"/>
                <a:gd name="connsiteY61" fmla="*/ 2655974 h 6069046"/>
                <a:gd name="connsiteX62" fmla="*/ 1203615 w 4930975"/>
                <a:gd name="connsiteY62" fmla="*/ 2833774 h 6069046"/>
                <a:gd name="connsiteX63" fmla="*/ 1356015 w 4930975"/>
                <a:gd name="connsiteY63" fmla="*/ 2967124 h 6069046"/>
                <a:gd name="connsiteX64" fmla="*/ 1432215 w 4930975"/>
                <a:gd name="connsiteY64" fmla="*/ 3202074 h 6069046"/>
                <a:gd name="connsiteX65" fmla="*/ 1165515 w 4930975"/>
                <a:gd name="connsiteY65" fmla="*/ 3170324 h 6069046"/>
                <a:gd name="connsiteX66" fmla="*/ 828965 w 4930975"/>
                <a:gd name="connsiteY66" fmla="*/ 3176674 h 6069046"/>
                <a:gd name="connsiteX67" fmla="*/ 747175 w 4930975"/>
                <a:gd name="connsiteY67" fmla="*/ 3410919 h 6069046"/>
                <a:gd name="connsiteX68" fmla="*/ 710195 w 4930975"/>
                <a:gd name="connsiteY68" fmla="*/ 3698197 h 6069046"/>
                <a:gd name="connsiteX69" fmla="*/ 779733 w 4930975"/>
                <a:gd name="connsiteY69" fmla="*/ 4151881 h 6069046"/>
                <a:gd name="connsiteX0" fmla="*/ 779733 w 4930975"/>
                <a:gd name="connsiteY0" fmla="*/ 4151881 h 6069046"/>
                <a:gd name="connsiteX1" fmla="*/ 839403 w 4930975"/>
                <a:gd name="connsiteY1" fmla="*/ 4504258 h 6069046"/>
                <a:gd name="connsiteX2" fmla="*/ 674909 w 4930975"/>
                <a:gd name="connsiteY2" fmla="*/ 4762544 h 6069046"/>
                <a:gd name="connsiteX3" fmla="*/ 220877 w 4930975"/>
                <a:gd name="connsiteY3" fmla="*/ 5988106 h 6069046"/>
                <a:gd name="connsiteX4" fmla="*/ 506629 w 4930975"/>
                <a:gd name="connsiteY4" fmla="*/ 6069046 h 6069046"/>
                <a:gd name="connsiteX5" fmla="*/ 1289633 w 4930975"/>
                <a:gd name="connsiteY5" fmla="*/ 5994700 h 6069046"/>
                <a:gd name="connsiteX6" fmla="*/ 1242467 w 4930975"/>
                <a:gd name="connsiteY6" fmla="*/ 5140770 h 6069046"/>
                <a:gd name="connsiteX7" fmla="*/ 1343811 w 4930975"/>
                <a:gd name="connsiteY7" fmla="*/ 5165043 h 6069046"/>
                <a:gd name="connsiteX8" fmla="*/ 1933797 w 4930975"/>
                <a:gd name="connsiteY8" fmla="*/ 5707138 h 6069046"/>
                <a:gd name="connsiteX9" fmla="*/ 2448008 w 4930975"/>
                <a:gd name="connsiteY9" fmla="*/ 5261972 h 6069046"/>
                <a:gd name="connsiteX10" fmla="*/ 2294193 w 4930975"/>
                <a:gd name="connsiteY10" fmla="*/ 4799080 h 6069046"/>
                <a:gd name="connsiteX11" fmla="*/ 2359931 w 4930975"/>
                <a:gd name="connsiteY11" fmla="*/ 4559270 h 6069046"/>
                <a:gd name="connsiteX12" fmla="*/ 2376792 w 4930975"/>
                <a:gd name="connsiteY12" fmla="*/ 4567861 h 6069046"/>
                <a:gd name="connsiteX13" fmla="*/ 2468868 w 4930975"/>
                <a:gd name="connsiteY13" fmla="*/ 4353567 h 6069046"/>
                <a:gd name="connsiteX14" fmla="*/ 3441957 w 4930975"/>
                <a:gd name="connsiteY14" fmla="*/ 4472052 h 6069046"/>
                <a:gd name="connsiteX15" fmla="*/ 3468306 w 4930975"/>
                <a:gd name="connsiteY15" fmla="*/ 5415774 h 6069046"/>
                <a:gd name="connsiteX16" fmla="*/ 4296037 w 4930975"/>
                <a:gd name="connsiteY16" fmla="*/ 5475360 h 6069046"/>
                <a:gd name="connsiteX17" fmla="*/ 4251858 w 4930975"/>
                <a:gd name="connsiteY17" fmla="*/ 4939654 h 6069046"/>
                <a:gd name="connsiteX18" fmla="*/ 4445846 w 4930975"/>
                <a:gd name="connsiteY18" fmla="*/ 4628455 h 6069046"/>
                <a:gd name="connsiteX19" fmla="*/ 4453426 w 4930975"/>
                <a:gd name="connsiteY19" fmla="*/ 4622458 h 6069046"/>
                <a:gd name="connsiteX20" fmla="*/ 4930975 w 4930975"/>
                <a:gd name="connsiteY20" fmla="*/ 3935474 h 6069046"/>
                <a:gd name="connsiteX21" fmla="*/ 4883514 w 4930975"/>
                <a:gd name="connsiteY21" fmla="*/ 3574006 h 6069046"/>
                <a:gd name="connsiteX22" fmla="*/ 4367560 w 4930975"/>
                <a:gd name="connsiteY22" fmla="*/ 3304095 h 6069046"/>
                <a:gd name="connsiteX23" fmla="*/ 3996073 w 4930975"/>
                <a:gd name="connsiteY23" fmla="*/ 3205659 h 6069046"/>
                <a:gd name="connsiteX24" fmla="*/ 3807549 w 4930975"/>
                <a:gd name="connsiteY24" fmla="*/ 3016853 h 6069046"/>
                <a:gd name="connsiteX25" fmla="*/ 3467036 w 4930975"/>
                <a:gd name="connsiteY25" fmla="*/ 2786669 h 6069046"/>
                <a:gd name="connsiteX26" fmla="*/ 3311841 w 4930975"/>
                <a:gd name="connsiteY26" fmla="*/ 2680133 h 6069046"/>
                <a:gd name="connsiteX27" fmla="*/ 3445236 w 4930975"/>
                <a:gd name="connsiteY27" fmla="*/ 2448674 h 6069046"/>
                <a:gd name="connsiteX28" fmla="*/ 3411858 w 4930975"/>
                <a:gd name="connsiteY28" fmla="*/ 2299087 h 6069046"/>
                <a:gd name="connsiteX29" fmla="*/ 3429320 w 4930975"/>
                <a:gd name="connsiteY29" fmla="*/ 2138729 h 6069046"/>
                <a:gd name="connsiteX30" fmla="*/ 3537273 w 4930975"/>
                <a:gd name="connsiteY30" fmla="*/ 2072045 h 6069046"/>
                <a:gd name="connsiteX31" fmla="*/ 3653163 w 4930975"/>
                <a:gd name="connsiteY31" fmla="*/ 1871995 h 6069046"/>
                <a:gd name="connsiteX32" fmla="*/ 3732541 w 4930975"/>
                <a:gd name="connsiteY32" fmla="*/ 1783084 h 6069046"/>
                <a:gd name="connsiteX33" fmla="*/ 3792867 w 4930975"/>
                <a:gd name="connsiteY33" fmla="*/ 1662419 h 6069046"/>
                <a:gd name="connsiteX34" fmla="*/ 3711901 w 4930975"/>
                <a:gd name="connsiteY34" fmla="*/ 1565570 h 6069046"/>
                <a:gd name="connsiteX35" fmla="*/ 3748414 w 4930975"/>
                <a:gd name="connsiteY35" fmla="*/ 1387746 h 6069046"/>
                <a:gd name="connsiteX36" fmla="*/ 4005595 w 4930975"/>
                <a:gd name="connsiteY36" fmla="*/ 946364 h 6069046"/>
                <a:gd name="connsiteX37" fmla="*/ 3788100 w 4930975"/>
                <a:gd name="connsiteY37" fmla="*/ 589131 h 6069046"/>
                <a:gd name="connsiteX38" fmla="*/ 3861126 w 4930975"/>
                <a:gd name="connsiteY38" fmla="*/ 158864 h 6069046"/>
                <a:gd name="connsiteX39" fmla="*/ 3637573 w 4930975"/>
                <a:gd name="connsiteY39" fmla="*/ 0 h 6069046"/>
                <a:gd name="connsiteX40" fmla="*/ 3384426 w 4930975"/>
                <a:gd name="connsiteY40" fmla="*/ 133600 h 6069046"/>
                <a:gd name="connsiteX41" fmla="*/ 3045138 w 4930975"/>
                <a:gd name="connsiteY41" fmla="*/ 246557 h 6069046"/>
                <a:gd name="connsiteX42" fmla="*/ 2683652 w 4930975"/>
                <a:gd name="connsiteY42" fmla="*/ 581702 h 6069046"/>
                <a:gd name="connsiteX43" fmla="*/ 2404485 w 4930975"/>
                <a:gd name="connsiteY43" fmla="*/ 1020453 h 6069046"/>
                <a:gd name="connsiteX44" fmla="*/ 2441865 w 4930975"/>
                <a:gd name="connsiteY44" fmla="*/ 1366924 h 6069046"/>
                <a:gd name="connsiteX45" fmla="*/ 2391065 w 4930975"/>
                <a:gd name="connsiteY45" fmla="*/ 1570124 h 6069046"/>
                <a:gd name="connsiteX46" fmla="*/ 2192008 w 4930975"/>
                <a:gd name="connsiteY46" fmla="*/ 1754136 h 6069046"/>
                <a:gd name="connsiteX47" fmla="*/ 1991015 w 4930975"/>
                <a:gd name="connsiteY47" fmla="*/ 2122574 h 6069046"/>
                <a:gd name="connsiteX48" fmla="*/ 1832265 w 4930975"/>
                <a:gd name="connsiteY48" fmla="*/ 2313074 h 6069046"/>
                <a:gd name="connsiteX49" fmla="*/ 1711615 w 4930975"/>
                <a:gd name="connsiteY49" fmla="*/ 2236874 h 6069046"/>
                <a:gd name="connsiteX50" fmla="*/ 1476665 w 4930975"/>
                <a:gd name="connsiteY50" fmla="*/ 1620924 h 6069046"/>
                <a:gd name="connsiteX51" fmla="*/ 1467139 w 4930975"/>
                <a:gd name="connsiteY51" fmla="*/ 1608420 h 6069046"/>
                <a:gd name="connsiteX52" fmla="*/ 1368715 w 4930975"/>
                <a:gd name="connsiteY52" fmla="*/ 1487574 h 6069046"/>
                <a:gd name="connsiteX53" fmla="*/ 1222665 w 4930975"/>
                <a:gd name="connsiteY53" fmla="*/ 1405024 h 6069046"/>
                <a:gd name="connsiteX54" fmla="*/ 1146465 w 4930975"/>
                <a:gd name="connsiteY54" fmla="*/ 1436774 h 6069046"/>
                <a:gd name="connsiteX55" fmla="*/ 1032165 w 4930975"/>
                <a:gd name="connsiteY55" fmla="*/ 1512974 h 6069046"/>
                <a:gd name="connsiteX56" fmla="*/ 987715 w 4930975"/>
                <a:gd name="connsiteY56" fmla="*/ 1697124 h 6069046"/>
                <a:gd name="connsiteX57" fmla="*/ 1000415 w 4930975"/>
                <a:gd name="connsiteY57" fmla="*/ 1779674 h 6069046"/>
                <a:gd name="connsiteX58" fmla="*/ 848015 w 4930975"/>
                <a:gd name="connsiteY58" fmla="*/ 1919374 h 6069046"/>
                <a:gd name="connsiteX59" fmla="*/ 701977 w 4930975"/>
                <a:gd name="connsiteY59" fmla="*/ 2122832 h 6069046"/>
                <a:gd name="connsiteX60" fmla="*/ 844824 w 4930975"/>
                <a:gd name="connsiteY60" fmla="*/ 2553075 h 6069046"/>
                <a:gd name="connsiteX61" fmla="*/ 1127415 w 4930975"/>
                <a:gd name="connsiteY61" fmla="*/ 2655974 h 6069046"/>
                <a:gd name="connsiteX62" fmla="*/ 1203615 w 4930975"/>
                <a:gd name="connsiteY62" fmla="*/ 2833774 h 6069046"/>
                <a:gd name="connsiteX63" fmla="*/ 1356015 w 4930975"/>
                <a:gd name="connsiteY63" fmla="*/ 2967124 h 6069046"/>
                <a:gd name="connsiteX64" fmla="*/ 1432215 w 4930975"/>
                <a:gd name="connsiteY64" fmla="*/ 3202074 h 6069046"/>
                <a:gd name="connsiteX65" fmla="*/ 1165515 w 4930975"/>
                <a:gd name="connsiteY65" fmla="*/ 3170324 h 6069046"/>
                <a:gd name="connsiteX66" fmla="*/ 828965 w 4930975"/>
                <a:gd name="connsiteY66" fmla="*/ 3176674 h 6069046"/>
                <a:gd name="connsiteX67" fmla="*/ 747175 w 4930975"/>
                <a:gd name="connsiteY67" fmla="*/ 3410919 h 6069046"/>
                <a:gd name="connsiteX68" fmla="*/ 710195 w 4930975"/>
                <a:gd name="connsiteY68" fmla="*/ 3698197 h 6069046"/>
                <a:gd name="connsiteX69" fmla="*/ 779733 w 4930975"/>
                <a:gd name="connsiteY69" fmla="*/ 4151881 h 6069046"/>
                <a:gd name="connsiteX0" fmla="*/ 779733 w 4930975"/>
                <a:gd name="connsiteY0" fmla="*/ 4151881 h 6069046"/>
                <a:gd name="connsiteX1" fmla="*/ 839403 w 4930975"/>
                <a:gd name="connsiteY1" fmla="*/ 4504258 h 6069046"/>
                <a:gd name="connsiteX2" fmla="*/ 674909 w 4930975"/>
                <a:gd name="connsiteY2" fmla="*/ 4762544 h 6069046"/>
                <a:gd name="connsiteX3" fmla="*/ 220877 w 4930975"/>
                <a:gd name="connsiteY3" fmla="*/ 5988106 h 6069046"/>
                <a:gd name="connsiteX4" fmla="*/ 506629 w 4930975"/>
                <a:gd name="connsiteY4" fmla="*/ 6069046 h 6069046"/>
                <a:gd name="connsiteX5" fmla="*/ 1289633 w 4930975"/>
                <a:gd name="connsiteY5" fmla="*/ 5994700 h 6069046"/>
                <a:gd name="connsiteX6" fmla="*/ 1242467 w 4930975"/>
                <a:gd name="connsiteY6" fmla="*/ 5140770 h 6069046"/>
                <a:gd name="connsiteX7" fmla="*/ 1343811 w 4930975"/>
                <a:gd name="connsiteY7" fmla="*/ 5165043 h 6069046"/>
                <a:gd name="connsiteX8" fmla="*/ 1933797 w 4930975"/>
                <a:gd name="connsiteY8" fmla="*/ 5707138 h 6069046"/>
                <a:gd name="connsiteX9" fmla="*/ 2448008 w 4930975"/>
                <a:gd name="connsiteY9" fmla="*/ 5261972 h 6069046"/>
                <a:gd name="connsiteX10" fmla="*/ 2294193 w 4930975"/>
                <a:gd name="connsiteY10" fmla="*/ 4799080 h 6069046"/>
                <a:gd name="connsiteX11" fmla="*/ 2359931 w 4930975"/>
                <a:gd name="connsiteY11" fmla="*/ 4559270 h 6069046"/>
                <a:gd name="connsiteX12" fmla="*/ 2376792 w 4930975"/>
                <a:gd name="connsiteY12" fmla="*/ 4567861 h 6069046"/>
                <a:gd name="connsiteX13" fmla="*/ 2468868 w 4930975"/>
                <a:gd name="connsiteY13" fmla="*/ 4353567 h 6069046"/>
                <a:gd name="connsiteX14" fmla="*/ 3441957 w 4930975"/>
                <a:gd name="connsiteY14" fmla="*/ 4472052 h 6069046"/>
                <a:gd name="connsiteX15" fmla="*/ 3468306 w 4930975"/>
                <a:gd name="connsiteY15" fmla="*/ 5415774 h 6069046"/>
                <a:gd name="connsiteX16" fmla="*/ 4296037 w 4930975"/>
                <a:gd name="connsiteY16" fmla="*/ 5475360 h 6069046"/>
                <a:gd name="connsiteX17" fmla="*/ 4251858 w 4930975"/>
                <a:gd name="connsiteY17" fmla="*/ 4939654 h 6069046"/>
                <a:gd name="connsiteX18" fmla="*/ 4445846 w 4930975"/>
                <a:gd name="connsiteY18" fmla="*/ 4628455 h 6069046"/>
                <a:gd name="connsiteX19" fmla="*/ 4453426 w 4930975"/>
                <a:gd name="connsiteY19" fmla="*/ 4622458 h 6069046"/>
                <a:gd name="connsiteX20" fmla="*/ 4930975 w 4930975"/>
                <a:gd name="connsiteY20" fmla="*/ 3935474 h 6069046"/>
                <a:gd name="connsiteX21" fmla="*/ 4883514 w 4930975"/>
                <a:gd name="connsiteY21" fmla="*/ 3574006 h 6069046"/>
                <a:gd name="connsiteX22" fmla="*/ 4367560 w 4930975"/>
                <a:gd name="connsiteY22" fmla="*/ 3304095 h 6069046"/>
                <a:gd name="connsiteX23" fmla="*/ 3996073 w 4930975"/>
                <a:gd name="connsiteY23" fmla="*/ 3205659 h 6069046"/>
                <a:gd name="connsiteX24" fmla="*/ 3807549 w 4930975"/>
                <a:gd name="connsiteY24" fmla="*/ 3016853 h 6069046"/>
                <a:gd name="connsiteX25" fmla="*/ 3467036 w 4930975"/>
                <a:gd name="connsiteY25" fmla="*/ 2786669 h 6069046"/>
                <a:gd name="connsiteX26" fmla="*/ 3311841 w 4930975"/>
                <a:gd name="connsiteY26" fmla="*/ 2680133 h 6069046"/>
                <a:gd name="connsiteX27" fmla="*/ 3445236 w 4930975"/>
                <a:gd name="connsiteY27" fmla="*/ 2448674 h 6069046"/>
                <a:gd name="connsiteX28" fmla="*/ 3411858 w 4930975"/>
                <a:gd name="connsiteY28" fmla="*/ 2299087 h 6069046"/>
                <a:gd name="connsiteX29" fmla="*/ 3429320 w 4930975"/>
                <a:gd name="connsiteY29" fmla="*/ 2138729 h 6069046"/>
                <a:gd name="connsiteX30" fmla="*/ 3537273 w 4930975"/>
                <a:gd name="connsiteY30" fmla="*/ 2072045 h 6069046"/>
                <a:gd name="connsiteX31" fmla="*/ 3653163 w 4930975"/>
                <a:gd name="connsiteY31" fmla="*/ 1871995 h 6069046"/>
                <a:gd name="connsiteX32" fmla="*/ 3732541 w 4930975"/>
                <a:gd name="connsiteY32" fmla="*/ 1783084 h 6069046"/>
                <a:gd name="connsiteX33" fmla="*/ 3792867 w 4930975"/>
                <a:gd name="connsiteY33" fmla="*/ 1662419 h 6069046"/>
                <a:gd name="connsiteX34" fmla="*/ 3711901 w 4930975"/>
                <a:gd name="connsiteY34" fmla="*/ 1565570 h 6069046"/>
                <a:gd name="connsiteX35" fmla="*/ 3748414 w 4930975"/>
                <a:gd name="connsiteY35" fmla="*/ 1387746 h 6069046"/>
                <a:gd name="connsiteX36" fmla="*/ 4005595 w 4930975"/>
                <a:gd name="connsiteY36" fmla="*/ 946364 h 6069046"/>
                <a:gd name="connsiteX37" fmla="*/ 3788100 w 4930975"/>
                <a:gd name="connsiteY37" fmla="*/ 589131 h 6069046"/>
                <a:gd name="connsiteX38" fmla="*/ 3861126 w 4930975"/>
                <a:gd name="connsiteY38" fmla="*/ 158864 h 6069046"/>
                <a:gd name="connsiteX39" fmla="*/ 3637573 w 4930975"/>
                <a:gd name="connsiteY39" fmla="*/ 0 h 6069046"/>
                <a:gd name="connsiteX40" fmla="*/ 3384426 w 4930975"/>
                <a:gd name="connsiteY40" fmla="*/ 133600 h 6069046"/>
                <a:gd name="connsiteX41" fmla="*/ 3045138 w 4930975"/>
                <a:gd name="connsiteY41" fmla="*/ 246557 h 6069046"/>
                <a:gd name="connsiteX42" fmla="*/ 2683652 w 4930975"/>
                <a:gd name="connsiteY42" fmla="*/ 581702 h 6069046"/>
                <a:gd name="connsiteX43" fmla="*/ 2404485 w 4930975"/>
                <a:gd name="connsiteY43" fmla="*/ 1020453 h 6069046"/>
                <a:gd name="connsiteX44" fmla="*/ 2441865 w 4930975"/>
                <a:gd name="connsiteY44" fmla="*/ 1366924 h 6069046"/>
                <a:gd name="connsiteX45" fmla="*/ 2391065 w 4930975"/>
                <a:gd name="connsiteY45" fmla="*/ 1570124 h 6069046"/>
                <a:gd name="connsiteX46" fmla="*/ 2192008 w 4930975"/>
                <a:gd name="connsiteY46" fmla="*/ 1754136 h 6069046"/>
                <a:gd name="connsiteX47" fmla="*/ 1991015 w 4930975"/>
                <a:gd name="connsiteY47" fmla="*/ 2122574 h 6069046"/>
                <a:gd name="connsiteX48" fmla="*/ 1832265 w 4930975"/>
                <a:gd name="connsiteY48" fmla="*/ 2313074 h 6069046"/>
                <a:gd name="connsiteX49" fmla="*/ 1711615 w 4930975"/>
                <a:gd name="connsiteY49" fmla="*/ 2236874 h 6069046"/>
                <a:gd name="connsiteX50" fmla="*/ 1476665 w 4930975"/>
                <a:gd name="connsiteY50" fmla="*/ 1620924 h 6069046"/>
                <a:gd name="connsiteX51" fmla="*/ 1467139 w 4930975"/>
                <a:gd name="connsiteY51" fmla="*/ 1608420 h 6069046"/>
                <a:gd name="connsiteX52" fmla="*/ 1368715 w 4930975"/>
                <a:gd name="connsiteY52" fmla="*/ 1487574 h 6069046"/>
                <a:gd name="connsiteX53" fmla="*/ 1222665 w 4930975"/>
                <a:gd name="connsiteY53" fmla="*/ 1405024 h 6069046"/>
                <a:gd name="connsiteX54" fmla="*/ 1146465 w 4930975"/>
                <a:gd name="connsiteY54" fmla="*/ 1436774 h 6069046"/>
                <a:gd name="connsiteX55" fmla="*/ 1032165 w 4930975"/>
                <a:gd name="connsiteY55" fmla="*/ 1512974 h 6069046"/>
                <a:gd name="connsiteX56" fmla="*/ 987715 w 4930975"/>
                <a:gd name="connsiteY56" fmla="*/ 1697124 h 6069046"/>
                <a:gd name="connsiteX57" fmla="*/ 1000415 w 4930975"/>
                <a:gd name="connsiteY57" fmla="*/ 1779674 h 6069046"/>
                <a:gd name="connsiteX58" fmla="*/ 848015 w 4930975"/>
                <a:gd name="connsiteY58" fmla="*/ 1919374 h 6069046"/>
                <a:gd name="connsiteX59" fmla="*/ 701977 w 4930975"/>
                <a:gd name="connsiteY59" fmla="*/ 2122832 h 6069046"/>
                <a:gd name="connsiteX60" fmla="*/ 844824 w 4930975"/>
                <a:gd name="connsiteY60" fmla="*/ 2553075 h 6069046"/>
                <a:gd name="connsiteX61" fmla="*/ 1127415 w 4930975"/>
                <a:gd name="connsiteY61" fmla="*/ 2655974 h 6069046"/>
                <a:gd name="connsiteX62" fmla="*/ 1203615 w 4930975"/>
                <a:gd name="connsiteY62" fmla="*/ 2833774 h 6069046"/>
                <a:gd name="connsiteX63" fmla="*/ 1356015 w 4930975"/>
                <a:gd name="connsiteY63" fmla="*/ 2967124 h 6069046"/>
                <a:gd name="connsiteX64" fmla="*/ 1432215 w 4930975"/>
                <a:gd name="connsiteY64" fmla="*/ 3202074 h 6069046"/>
                <a:gd name="connsiteX65" fmla="*/ 1165515 w 4930975"/>
                <a:gd name="connsiteY65" fmla="*/ 3170324 h 6069046"/>
                <a:gd name="connsiteX66" fmla="*/ 828965 w 4930975"/>
                <a:gd name="connsiteY66" fmla="*/ 3176674 h 6069046"/>
                <a:gd name="connsiteX67" fmla="*/ 747175 w 4930975"/>
                <a:gd name="connsiteY67" fmla="*/ 3410919 h 6069046"/>
                <a:gd name="connsiteX68" fmla="*/ 710195 w 4930975"/>
                <a:gd name="connsiteY68" fmla="*/ 3698197 h 6069046"/>
                <a:gd name="connsiteX69" fmla="*/ 779733 w 4930975"/>
                <a:gd name="connsiteY69" fmla="*/ 4151881 h 606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930975" h="6069046">
                  <a:moveTo>
                    <a:pt x="779733" y="4151881"/>
                  </a:moveTo>
                  <a:cubicBezTo>
                    <a:pt x="801268" y="4286224"/>
                    <a:pt x="856874" y="4402481"/>
                    <a:pt x="839403" y="4504258"/>
                  </a:cubicBezTo>
                  <a:lnTo>
                    <a:pt x="674909" y="4762544"/>
                  </a:lnTo>
                  <a:cubicBezTo>
                    <a:pt x="0" y="5606808"/>
                    <a:pt x="372221" y="5579585"/>
                    <a:pt x="220877" y="5988106"/>
                  </a:cubicBezTo>
                  <a:lnTo>
                    <a:pt x="506629" y="6069046"/>
                  </a:lnTo>
                  <a:lnTo>
                    <a:pt x="1289633" y="5994700"/>
                  </a:lnTo>
                  <a:lnTo>
                    <a:pt x="1242467" y="5140770"/>
                  </a:lnTo>
                  <a:cubicBezTo>
                    <a:pt x="1284623" y="5174741"/>
                    <a:pt x="1307130" y="5134661"/>
                    <a:pt x="1343811" y="5165043"/>
                  </a:cubicBezTo>
                  <a:lnTo>
                    <a:pt x="1933797" y="5707138"/>
                  </a:lnTo>
                  <a:lnTo>
                    <a:pt x="2448008" y="5261972"/>
                  </a:lnTo>
                  <a:lnTo>
                    <a:pt x="2294193" y="4799080"/>
                  </a:lnTo>
                  <a:lnTo>
                    <a:pt x="2359931" y="4559270"/>
                  </a:lnTo>
                  <a:lnTo>
                    <a:pt x="2376792" y="4567861"/>
                  </a:lnTo>
                  <a:cubicBezTo>
                    <a:pt x="2443784" y="4475777"/>
                    <a:pt x="2386736" y="4458454"/>
                    <a:pt x="2468868" y="4353567"/>
                  </a:cubicBezTo>
                  <a:lnTo>
                    <a:pt x="3441957" y="4472052"/>
                  </a:lnTo>
                  <a:lnTo>
                    <a:pt x="3468306" y="5415774"/>
                  </a:lnTo>
                  <a:lnTo>
                    <a:pt x="4296037" y="5475360"/>
                  </a:lnTo>
                  <a:lnTo>
                    <a:pt x="4251858" y="4939654"/>
                  </a:lnTo>
                  <a:lnTo>
                    <a:pt x="4445846" y="4628455"/>
                  </a:lnTo>
                  <a:cubicBezTo>
                    <a:pt x="4479441" y="4575589"/>
                    <a:pt x="4400376" y="4807123"/>
                    <a:pt x="4453426" y="4622458"/>
                  </a:cubicBezTo>
                  <a:cubicBezTo>
                    <a:pt x="4419210" y="4441527"/>
                    <a:pt x="4839727" y="4045205"/>
                    <a:pt x="4930975" y="3935474"/>
                  </a:cubicBezTo>
                  <a:lnTo>
                    <a:pt x="4883514" y="3574006"/>
                  </a:lnTo>
                  <a:lnTo>
                    <a:pt x="4367560" y="3304095"/>
                  </a:lnTo>
                  <a:lnTo>
                    <a:pt x="3996073" y="3205659"/>
                  </a:lnTo>
                  <a:cubicBezTo>
                    <a:pt x="3978639" y="3126405"/>
                    <a:pt x="3913541" y="3206756"/>
                    <a:pt x="3807549" y="3016853"/>
                  </a:cubicBezTo>
                  <a:cubicBezTo>
                    <a:pt x="3664650" y="2848438"/>
                    <a:pt x="3664141" y="2751577"/>
                    <a:pt x="3467036" y="2786669"/>
                  </a:cubicBezTo>
                  <a:cubicBezTo>
                    <a:pt x="3317528" y="2761881"/>
                    <a:pt x="3259262" y="2680133"/>
                    <a:pt x="3311841" y="2680133"/>
                  </a:cubicBezTo>
                  <a:lnTo>
                    <a:pt x="3445236" y="2448674"/>
                  </a:lnTo>
                  <a:cubicBezTo>
                    <a:pt x="3500596" y="2470249"/>
                    <a:pt x="3433345" y="2333037"/>
                    <a:pt x="3411858" y="2299087"/>
                  </a:cubicBezTo>
                  <a:cubicBezTo>
                    <a:pt x="3503500" y="2164901"/>
                    <a:pt x="3377591" y="2138729"/>
                    <a:pt x="3429320" y="2138729"/>
                  </a:cubicBezTo>
                  <a:lnTo>
                    <a:pt x="3537273" y="2072045"/>
                  </a:lnTo>
                  <a:lnTo>
                    <a:pt x="3653163" y="1871995"/>
                  </a:lnTo>
                  <a:lnTo>
                    <a:pt x="3732541" y="1783084"/>
                  </a:lnTo>
                  <a:lnTo>
                    <a:pt x="3792867" y="1662419"/>
                  </a:lnTo>
                  <a:lnTo>
                    <a:pt x="3711901" y="1565570"/>
                  </a:lnTo>
                  <a:cubicBezTo>
                    <a:pt x="3794614" y="1557235"/>
                    <a:pt x="3748414" y="1331982"/>
                    <a:pt x="3748414" y="1387746"/>
                  </a:cubicBezTo>
                  <a:lnTo>
                    <a:pt x="4005595" y="946364"/>
                  </a:lnTo>
                  <a:cubicBezTo>
                    <a:pt x="4012209" y="813262"/>
                    <a:pt x="3812178" y="720381"/>
                    <a:pt x="3788100" y="589131"/>
                  </a:cubicBezTo>
                  <a:cubicBezTo>
                    <a:pt x="3764287" y="468995"/>
                    <a:pt x="3886214" y="257052"/>
                    <a:pt x="3861126" y="158864"/>
                  </a:cubicBezTo>
                  <a:cubicBezTo>
                    <a:pt x="3834019" y="84892"/>
                    <a:pt x="3830553" y="88612"/>
                    <a:pt x="3637573" y="0"/>
                  </a:cubicBezTo>
                  <a:cubicBezTo>
                    <a:pt x="3368348" y="76552"/>
                    <a:pt x="3480611" y="34655"/>
                    <a:pt x="3384426" y="133600"/>
                  </a:cubicBezTo>
                  <a:cubicBezTo>
                    <a:pt x="3281165" y="161415"/>
                    <a:pt x="3248083" y="175080"/>
                    <a:pt x="3045138" y="246557"/>
                  </a:cubicBezTo>
                  <a:lnTo>
                    <a:pt x="2683652" y="581702"/>
                  </a:lnTo>
                  <a:lnTo>
                    <a:pt x="2404485" y="1020453"/>
                  </a:lnTo>
                  <a:lnTo>
                    <a:pt x="2441865" y="1366924"/>
                  </a:lnTo>
                  <a:lnTo>
                    <a:pt x="2391065" y="1570124"/>
                  </a:lnTo>
                  <a:lnTo>
                    <a:pt x="2192008" y="1754136"/>
                  </a:lnTo>
                  <a:lnTo>
                    <a:pt x="1991015" y="2122574"/>
                  </a:lnTo>
                  <a:cubicBezTo>
                    <a:pt x="1830883" y="2308327"/>
                    <a:pt x="1832265" y="2225680"/>
                    <a:pt x="1832265" y="2313074"/>
                  </a:cubicBezTo>
                  <a:lnTo>
                    <a:pt x="1711615" y="2236874"/>
                  </a:lnTo>
                  <a:lnTo>
                    <a:pt x="1476665" y="1620924"/>
                  </a:lnTo>
                  <a:lnTo>
                    <a:pt x="1467139" y="1608420"/>
                  </a:lnTo>
                  <a:lnTo>
                    <a:pt x="1368715" y="1487574"/>
                  </a:lnTo>
                  <a:lnTo>
                    <a:pt x="1222665" y="1405024"/>
                  </a:lnTo>
                  <a:lnTo>
                    <a:pt x="1146465" y="1436774"/>
                  </a:lnTo>
                  <a:cubicBezTo>
                    <a:pt x="999332" y="1517028"/>
                    <a:pt x="953721" y="1512974"/>
                    <a:pt x="1032165" y="1512974"/>
                  </a:cubicBezTo>
                  <a:lnTo>
                    <a:pt x="987715" y="1697124"/>
                  </a:lnTo>
                  <a:lnTo>
                    <a:pt x="1000415" y="1779674"/>
                  </a:lnTo>
                  <a:cubicBezTo>
                    <a:pt x="857291" y="1916292"/>
                    <a:pt x="918295" y="1884234"/>
                    <a:pt x="848015" y="1919374"/>
                  </a:cubicBezTo>
                  <a:cubicBezTo>
                    <a:pt x="686659" y="2125910"/>
                    <a:pt x="603324" y="2122832"/>
                    <a:pt x="701977" y="2122832"/>
                  </a:cubicBezTo>
                  <a:cubicBezTo>
                    <a:pt x="689028" y="2342958"/>
                    <a:pt x="700824" y="2478859"/>
                    <a:pt x="844824" y="2553075"/>
                  </a:cubicBezTo>
                  <a:cubicBezTo>
                    <a:pt x="915730" y="2641932"/>
                    <a:pt x="1043807" y="2573424"/>
                    <a:pt x="1127415" y="2655974"/>
                  </a:cubicBezTo>
                  <a:cubicBezTo>
                    <a:pt x="1198039" y="2835744"/>
                    <a:pt x="1133589" y="2833774"/>
                    <a:pt x="1203615" y="2833774"/>
                  </a:cubicBezTo>
                  <a:lnTo>
                    <a:pt x="1356015" y="2967124"/>
                  </a:lnTo>
                  <a:lnTo>
                    <a:pt x="1432215" y="3202074"/>
                  </a:lnTo>
                  <a:lnTo>
                    <a:pt x="1165515" y="3170324"/>
                  </a:lnTo>
                  <a:lnTo>
                    <a:pt x="828965" y="3176674"/>
                  </a:lnTo>
                  <a:cubicBezTo>
                    <a:pt x="738590" y="3272849"/>
                    <a:pt x="753525" y="3338952"/>
                    <a:pt x="747175" y="3410919"/>
                  </a:cubicBezTo>
                  <a:lnTo>
                    <a:pt x="710195" y="3698197"/>
                  </a:lnTo>
                  <a:cubicBezTo>
                    <a:pt x="705165" y="3824748"/>
                    <a:pt x="756051" y="4060750"/>
                    <a:pt x="779733" y="4151881"/>
                  </a:cubicBezTo>
                  <a:close/>
                </a:path>
              </a:pathLst>
            </a:custGeom>
            <a:noFill/>
            <a:ln w="38100">
              <a:solidFill>
                <a:srgbClr val="0000CC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b="0" dirty="0">
                <a:solidFill>
                  <a:srgbClr val="0033CC"/>
                </a:solidFill>
              </a:endParaRPr>
            </a:p>
          </p:txBody>
        </p:sp>
      </p:grpSp>
      <p:sp>
        <p:nvSpPr>
          <p:cNvPr id="30" name="ZoneTexte 29"/>
          <p:cNvSpPr txBox="1"/>
          <p:nvPr/>
        </p:nvSpPr>
        <p:spPr>
          <a:xfrm>
            <a:off x="5429520" y="2096368"/>
            <a:ext cx="4476480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lvl="8" indent="-355600">
              <a:spcAft>
                <a:spcPts val="600"/>
              </a:spcAft>
              <a:buClr>
                <a:schemeClr val="folHlink"/>
              </a:buClr>
              <a:buSzPct val="70000"/>
              <a:buFont typeface="Monotype Sorts" pitchFamily="2" charset="2"/>
              <a:buChar char="n"/>
              <a:defRPr/>
            </a:pPr>
            <a:r>
              <a:rPr lang="fr-FR" sz="2200" b="1" dirty="0" err="1" smtClean="0">
                <a:solidFill>
                  <a:srgbClr val="003399"/>
                </a:solidFill>
                <a:latin typeface="Trebuchet MS" pitchFamily="34" charset="0"/>
              </a:rPr>
              <a:t>UpM</a:t>
            </a:r>
            <a:r>
              <a:rPr lang="fr-FR" sz="2200" b="1" dirty="0" smtClean="0">
                <a:solidFill>
                  <a:srgbClr val="003399"/>
                </a:solidFill>
                <a:latin typeface="Trebuchet MS" pitchFamily="34" charset="0"/>
              </a:rPr>
              <a:t> : </a:t>
            </a:r>
          </a:p>
          <a:p>
            <a:pPr marL="712788" lvl="8" indent="-355600"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r>
              <a:rPr lang="fr-FR" dirty="0" smtClean="0">
                <a:solidFill>
                  <a:srgbClr val="5788C5"/>
                </a:solidFill>
                <a:latin typeface="Trebuchet MS" pitchFamily="34" charset="0"/>
              </a:rPr>
              <a:t>Espace Universitaire Euro-méditerranéen.</a:t>
            </a:r>
          </a:p>
          <a:p>
            <a:pPr marL="712788" lvl="8" indent="-355600"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r>
              <a:rPr lang="fr-FR" dirty="0" smtClean="0">
                <a:solidFill>
                  <a:srgbClr val="5788C5"/>
                </a:solidFill>
                <a:latin typeface="Trebuchet MS" pitchFamily="34" charset="0"/>
              </a:rPr>
              <a:t>Espace Scientifique Euro-méditerranéen.</a:t>
            </a:r>
          </a:p>
          <a:p>
            <a:pPr marL="712788" lvl="8" indent="-355600"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r>
              <a:rPr lang="fr-FR" dirty="0" smtClean="0">
                <a:solidFill>
                  <a:srgbClr val="5788C5"/>
                </a:solidFill>
                <a:latin typeface="Trebuchet MS" pitchFamily="34" charset="0"/>
              </a:rPr>
              <a:t>Espace Numérique Ouvert pour la Méditerranée, Cultures, formation et recherches</a:t>
            </a:r>
          </a:p>
        </p:txBody>
      </p:sp>
      <p:pic>
        <p:nvPicPr>
          <p:cNvPr id="16" name="Image 15" descr="http://www.lnt.ma/wp-content/uploads/2013/09/upm-log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6200" y="877791"/>
            <a:ext cx="3565929" cy="1089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oneTexte 2"/>
          <p:cNvSpPr txBox="1">
            <a:spLocks noChangeArrowheads="1"/>
          </p:cNvSpPr>
          <p:nvPr/>
        </p:nvSpPr>
        <p:spPr bwMode="auto">
          <a:xfrm>
            <a:off x="1" y="6477000"/>
            <a:ext cx="54173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244433" y="142501"/>
            <a:ext cx="9661566" cy="53438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lIns="0" tIns="0" rIns="0" bIns="0" anchor="t" anchorCtr="0"/>
          <a:lstStyle/>
          <a:p>
            <a:pPr marL="342900" indent="19050" algn="just" eaLnBrk="0" hangingPunct="0">
              <a:spcAft>
                <a:spcPts val="600"/>
              </a:spcAft>
              <a:buClr>
                <a:srgbClr val="6699CC"/>
              </a:buClr>
              <a:buSzPct val="70000"/>
              <a:defRPr/>
            </a:pPr>
            <a:endParaRPr lang="fr-FR" sz="100" dirty="0" smtClean="0"/>
          </a:p>
          <a:p>
            <a:pPr marL="0" lvl="8">
              <a:spcBef>
                <a:spcPct val="0"/>
              </a:spcBef>
              <a:spcAft>
                <a:spcPts val="600"/>
              </a:spcAft>
              <a:buClr>
                <a:schemeClr val="folHlink"/>
              </a:buClr>
              <a:buSzPct val="70000"/>
              <a:defRPr/>
            </a:pPr>
            <a:r>
              <a:rPr lang="fr-FR" sz="26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ea typeface="+mj-ea"/>
                <a:cs typeface="+mj-cs"/>
              </a:rPr>
              <a:t>Ouverture à l’international</a:t>
            </a:r>
          </a:p>
          <a:p>
            <a:pPr marL="1081088" lvl="8" indent="-452438" algn="ctr">
              <a:spcAft>
                <a:spcPts val="600"/>
              </a:spcAft>
              <a:buClr>
                <a:schemeClr val="folHlink"/>
              </a:buClr>
              <a:buSzPct val="70000"/>
              <a:defRPr/>
            </a:pPr>
            <a:endParaRPr lang="fr-FR" b="1" dirty="0" smtClean="0">
              <a:solidFill>
                <a:srgbClr val="003399"/>
              </a:solidFill>
            </a:endParaRPr>
          </a:p>
          <a:p>
            <a:pPr marL="1520825" lvl="8" indent="-534988" algn="just">
              <a:spcAft>
                <a:spcPts val="600"/>
              </a:spcAft>
              <a:buClr>
                <a:schemeClr val="folHlink"/>
              </a:buClr>
              <a:buSzPct val="70000"/>
              <a:defRPr/>
            </a:pPr>
            <a:endParaRPr lang="fr-FR" dirty="0" smtClean="0"/>
          </a:p>
          <a:p>
            <a:pPr marL="342900" lvl="0" indent="-342900" algn="just" eaLnBrk="0" hangingPunct="0">
              <a:spcAft>
                <a:spcPts val="600"/>
              </a:spcAft>
              <a:buClr>
                <a:srgbClr val="6699CC"/>
              </a:buClr>
              <a:buSzPct val="70000"/>
              <a:defRPr/>
            </a:pPr>
            <a:endParaRPr lang="fr-FR" sz="2000" b="1" dirty="0" smtClean="0">
              <a:solidFill>
                <a:srgbClr val="003399"/>
              </a:solidFill>
              <a:cs typeface="Arial" pitchFamily="34" charset="0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235252" y="733406"/>
            <a:ext cx="9477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ZoneTexte 29"/>
          <p:cNvSpPr txBox="1"/>
          <p:nvPr/>
        </p:nvSpPr>
        <p:spPr>
          <a:xfrm>
            <a:off x="4995081" y="1040154"/>
            <a:ext cx="4910919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lvl="8" indent="-355600">
              <a:spcAft>
                <a:spcPts val="600"/>
              </a:spcAft>
              <a:buClr>
                <a:schemeClr val="folHlink"/>
              </a:buClr>
              <a:buSzPct val="70000"/>
              <a:buFont typeface="Monotype Sorts" pitchFamily="2" charset="2"/>
              <a:buChar char="n"/>
              <a:defRPr/>
            </a:pPr>
            <a:r>
              <a:rPr lang="fr-FR" sz="2200" b="1" dirty="0" smtClean="0">
                <a:solidFill>
                  <a:srgbClr val="003399"/>
                </a:solidFill>
                <a:latin typeface="Trebuchet MS" pitchFamily="34" charset="0"/>
              </a:rPr>
              <a:t>OMJ : </a:t>
            </a:r>
          </a:p>
          <a:p>
            <a:pPr marL="531813" lvl="8" indent="-174625"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r>
              <a:rPr lang="fr-FR" dirty="0" smtClean="0">
                <a:solidFill>
                  <a:srgbClr val="5788C5"/>
                </a:solidFill>
                <a:latin typeface="Trebuchet MS" pitchFamily="34" charset="0"/>
              </a:rPr>
              <a:t>Développer les échanges universitaires dans les secteurs prioritaires du développement des pays partenaires, en cohérence avec leur marché du travail ;</a:t>
            </a:r>
          </a:p>
          <a:p>
            <a:pPr marL="627063" lvl="8" indent="-269875"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endParaRPr lang="fr-FR" sz="1000" dirty="0" smtClean="0">
              <a:solidFill>
                <a:srgbClr val="5788C5"/>
              </a:solidFill>
              <a:latin typeface="Trebuchet MS" pitchFamily="34" charset="0"/>
            </a:endParaRPr>
          </a:p>
          <a:p>
            <a:pPr marL="531813" lvl="8" indent="-174625"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r>
              <a:rPr lang="fr-FR" dirty="0" smtClean="0">
                <a:solidFill>
                  <a:srgbClr val="5788C5"/>
                </a:solidFill>
                <a:latin typeface="Trebuchet MS" pitchFamily="34" charset="0"/>
              </a:rPr>
              <a:t>Labellisation de formations d’excellence d’intérêt Euro-méditerranéen.</a:t>
            </a:r>
          </a:p>
          <a:p>
            <a:pPr marL="627063" lvl="8" indent="-269875"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endParaRPr lang="fr-FR" sz="1000" dirty="0" smtClean="0">
              <a:solidFill>
                <a:srgbClr val="5788C5"/>
              </a:solidFill>
              <a:latin typeface="Trebuchet MS" pitchFamily="34" charset="0"/>
            </a:endParaRPr>
          </a:p>
          <a:p>
            <a:pPr marL="531813" lvl="8" indent="-174625"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r>
              <a:rPr lang="fr-FR" dirty="0" smtClean="0">
                <a:solidFill>
                  <a:srgbClr val="5788C5"/>
                </a:solidFill>
                <a:latin typeface="Trebuchet MS" pitchFamily="34" charset="0"/>
              </a:rPr>
              <a:t>Faciliter la mobilité des meilleurs étudiants de master et doctorat de l’espace méditerranéen;</a:t>
            </a:r>
          </a:p>
          <a:p>
            <a:pPr marL="627063" lvl="8" indent="-269875"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endParaRPr lang="fr-FR" sz="1000" dirty="0" smtClean="0">
              <a:solidFill>
                <a:srgbClr val="5788C5"/>
              </a:solidFill>
              <a:latin typeface="Trebuchet MS" pitchFamily="34" charset="0"/>
            </a:endParaRPr>
          </a:p>
          <a:p>
            <a:pPr marL="531813" lvl="8" indent="-174625"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r>
              <a:rPr lang="fr-FR" dirty="0" smtClean="0">
                <a:solidFill>
                  <a:srgbClr val="5788C5"/>
                </a:solidFill>
                <a:latin typeface="Trebuchet MS" pitchFamily="34" charset="0"/>
              </a:rPr>
              <a:t>Promouvoir une première expérience professionnelle à l’étranger, avec la mise en place d’une plate-forme de stages et d’emplois.</a:t>
            </a:r>
          </a:p>
          <a:p>
            <a:pPr marL="712788" lvl="8" indent="-355600">
              <a:buClr>
                <a:schemeClr val="folHlink"/>
              </a:buClr>
              <a:buSzPct val="70000"/>
              <a:buFont typeface="Monotype Sorts" pitchFamily="2" charset="2"/>
              <a:buChar char="n"/>
              <a:tabLst>
                <a:tab pos="539750" algn="l"/>
              </a:tabLst>
              <a:defRPr/>
            </a:pPr>
            <a:endParaRPr lang="fr-FR" dirty="0" smtClean="0">
              <a:solidFill>
                <a:srgbClr val="5788C5"/>
              </a:solidFill>
              <a:latin typeface="Trebuchet MS" pitchFamily="34" charset="0"/>
            </a:endParaRPr>
          </a:p>
        </p:txBody>
      </p:sp>
      <p:pic>
        <p:nvPicPr>
          <p:cNvPr id="1025" name="Image 10" descr="logo-om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16" y="1869747"/>
            <a:ext cx="4708478" cy="2429303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409433" y="4369972"/>
            <a:ext cx="4353636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b="1" dirty="0" smtClean="0">
                <a:solidFill>
                  <a:srgbClr val="1F497D"/>
                </a:solidFill>
                <a:latin typeface="Berlin Sans FB Demi"/>
                <a:ea typeface="Calibri"/>
                <a:cs typeface="Arial"/>
              </a:rPr>
              <a:t>Office Méditerranéen de la Jeunesse</a:t>
            </a:r>
            <a:endParaRPr lang="fr-FR" dirty="0">
              <a:latin typeface="Calibri"/>
              <a:ea typeface="Calibri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268586" y="188231"/>
            <a:ext cx="928694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lvl="8">
              <a:spcBef>
                <a:spcPct val="0"/>
              </a:spcBef>
              <a:spcAft>
                <a:spcPts val="600"/>
              </a:spcAft>
              <a:buClr>
                <a:schemeClr val="folHlink"/>
              </a:buClr>
              <a:buSzPct val="70000"/>
              <a:defRPr/>
            </a:pPr>
            <a:r>
              <a:rPr lang="fr-FR" sz="26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ea typeface="+mj-ea"/>
                <a:cs typeface="+mj-cs"/>
              </a:rPr>
              <a:t>Ouverture à l’international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235252" y="733406"/>
            <a:ext cx="9477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Touhami\Downloads\logo agences\maroc monde.jpg"/>
          <p:cNvPicPr>
            <a:picLocks noChangeAspect="1" noChangeArrowheads="1"/>
          </p:cNvPicPr>
          <p:nvPr/>
        </p:nvPicPr>
        <p:blipFill>
          <a:blip r:embed="rId2" cstate="print"/>
          <a:srcRect l="1341" t="3559" r="1940" b="16561"/>
          <a:stretch>
            <a:fillRect/>
          </a:stretch>
        </p:blipFill>
        <p:spPr bwMode="auto">
          <a:xfrm>
            <a:off x="577884" y="2220684"/>
            <a:ext cx="8697736" cy="4132613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257298" y="1055409"/>
            <a:ext cx="96487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8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</a:rPr>
              <a:t>Coopération internationale unilatérale avec plusieurs pays européens, américains, africains et asiatiques</a:t>
            </a:r>
            <a:endParaRPr lang="fr-FR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309530" y="214290"/>
            <a:ext cx="928694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lvl="8">
              <a:spcBef>
                <a:spcPct val="0"/>
              </a:spcBef>
              <a:spcAft>
                <a:spcPts val="600"/>
              </a:spcAft>
              <a:buClr>
                <a:schemeClr val="folHlink"/>
              </a:buClr>
              <a:buSzPct val="70000"/>
              <a:defRPr/>
            </a:pPr>
            <a:r>
              <a:rPr lang="fr-FR" sz="26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ea typeface="+mj-ea"/>
                <a:cs typeface="+mj-cs"/>
              </a:rPr>
              <a:t>Coopération avec des agences et instances internationales</a:t>
            </a:r>
            <a:endParaRPr lang="fr-BE" sz="26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  <a:ea typeface="+mj-ea"/>
              <a:cs typeface="+mj-cs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235252" y="733406"/>
            <a:ext cx="9477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6" name="Image 15" descr="AUF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6946623" y="3923604"/>
            <a:ext cx="2166953" cy="1317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age 16" descr="BM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628575" y="3873798"/>
            <a:ext cx="1547823" cy="1428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 17" descr="ISESCO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7086104" y="1201030"/>
            <a:ext cx="2440033" cy="1910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 18" descr="UNESCO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407901" y="1359459"/>
            <a:ext cx="1920655" cy="1561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age 19" descr="usaid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2482998" y="1319092"/>
            <a:ext cx="1788752" cy="1762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 descr="http://www.togoreforme.com/fr/images/stories/partenaires/logo_print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448" y="3706877"/>
            <a:ext cx="3383904" cy="1667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 descr="https://encrypted-tbn2.gstatic.com/images?q=tbn:ANd9GcRF63rxqreqTIdQ02ZD3OrsZdbWmZRV9R83lQ1FXZ_Fkt18LpBgKxr7Nheb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22860" y="1774208"/>
            <a:ext cx="2616126" cy="8765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1793A9-0190-4FCE-AECC-0085F5FBE259}" type="slidenum">
              <a:rPr lang="fr-FR" smtClean="0"/>
              <a:pPr>
                <a:defRPr/>
              </a:pPr>
              <a:t>34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0" y="99403"/>
            <a:ext cx="9676263" cy="6149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7063" indent="1588" algn="ctr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>
                <a:schemeClr val="folHlink"/>
              </a:buClr>
              <a:buSzPct val="70000"/>
              <a:defRPr/>
            </a:pPr>
            <a:r>
              <a:rPr lang="fr-FR" sz="2800" b="1" dirty="0" smtClean="0">
                <a:solidFill>
                  <a:srgbClr val="003399"/>
                </a:solidFill>
                <a:latin typeface="Trebuchet MS" pitchFamily="34" charset="0"/>
              </a:rPr>
              <a:t>Visibilité à l’International </a:t>
            </a:r>
          </a:p>
          <a:p>
            <a:pPr marL="627063" indent="1588" algn="ctr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>
                <a:schemeClr val="folHlink"/>
              </a:buClr>
              <a:buSzPct val="70000"/>
              <a:defRPr/>
            </a:pPr>
            <a:endParaRPr lang="fr-FR" sz="1100" b="1" dirty="0" smtClean="0">
              <a:solidFill>
                <a:srgbClr val="003399"/>
              </a:solidFill>
              <a:latin typeface="Trebuchet MS" pitchFamily="34" charset="0"/>
            </a:endParaRPr>
          </a:p>
          <a:p>
            <a:pPr marL="531813" lvl="8" indent="-258763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SzPct val="70000"/>
              <a:buFont typeface="Wingdings" charset="2"/>
              <a:buChar char="ü"/>
              <a:tabLst>
                <a:tab pos="531813" algn="l"/>
              </a:tabLst>
              <a:defRPr/>
            </a:pPr>
            <a:r>
              <a:rPr lang="fr-FR" sz="2400" dirty="0" smtClean="0"/>
              <a:t>L’adoption du Système LMD (processus de Bologne) a permis à notre système d’enseignement supérieur </a:t>
            </a:r>
            <a:r>
              <a:rPr lang="fr-FR" sz="2400" b="1" dirty="0" smtClean="0">
                <a:solidFill>
                  <a:srgbClr val="0070C0"/>
                </a:solidFill>
              </a:rPr>
              <a:t>d’être plus lisible dans l’espace européen et a facilité la promotion de la mobilité des étudiants, des chercheurs et des enseignants</a:t>
            </a:r>
            <a:r>
              <a:rPr lang="fr-FR" sz="2400" dirty="0" smtClean="0"/>
              <a:t>.</a:t>
            </a:r>
          </a:p>
          <a:p>
            <a:pPr marL="531813" lvl="8" indent="-258763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SzPct val="70000"/>
              <a:buFont typeface="Wingdings" charset="2"/>
              <a:buChar char="ü"/>
              <a:tabLst>
                <a:tab pos="531813" algn="l"/>
              </a:tabLst>
              <a:defRPr/>
            </a:pPr>
            <a:r>
              <a:rPr lang="fr-FR" sz="2400" dirty="0" smtClean="0"/>
              <a:t>La </a:t>
            </a:r>
            <a:r>
              <a:rPr lang="fr-FR" sz="2400" b="1" dirty="0" smtClean="0">
                <a:solidFill>
                  <a:srgbClr val="0070C0"/>
                </a:solidFill>
              </a:rPr>
              <a:t>participation de plusieurs universités et centres de recherche à travers le monde aux appels à projets Internationaux lancés par le Maroc en matière de Recherche Scientifique et Innovation.</a:t>
            </a:r>
          </a:p>
          <a:p>
            <a:pPr marL="531813" lvl="8" indent="-258763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SzPct val="70000"/>
              <a:buFont typeface="Wingdings" charset="2"/>
              <a:buChar char="ü"/>
              <a:tabLst>
                <a:tab pos="531813" algn="l"/>
              </a:tabLst>
              <a:defRPr/>
            </a:pPr>
            <a:r>
              <a:rPr lang="fr-FR" sz="2400" dirty="0" smtClean="0"/>
              <a:t>La participation active </a:t>
            </a:r>
            <a:r>
              <a:rPr lang="fr-FR" sz="2400" b="1" dirty="0" smtClean="0">
                <a:solidFill>
                  <a:srgbClr val="0070C0"/>
                </a:solidFill>
              </a:rPr>
              <a:t>des universités marocaines dans les appels à projets européens</a:t>
            </a:r>
            <a:r>
              <a:rPr lang="fr-FR" sz="2400" dirty="0" smtClean="0"/>
              <a:t>  en matière de formation et de Recherche.</a:t>
            </a:r>
          </a:p>
        </p:txBody>
      </p:sp>
    </p:spTree>
    <p:extLst>
      <p:ext uri="{BB962C8B-B14F-4D97-AF65-F5344CB8AC3E}">
        <p14:creationId xmlns="" xmlns:p14="http://schemas.microsoft.com/office/powerpoint/2010/main" val="24682594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0" y="2457461"/>
            <a:ext cx="9906000" cy="1395413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514350" indent="-514350" algn="ctr"/>
            <a:r>
              <a:rPr lang="fr-FR" sz="2500" b="1" dirty="0" smtClean="0">
                <a:solidFill>
                  <a:schemeClr val="bg1"/>
                </a:solidFill>
                <a:latin typeface="Gill Sans MT" pitchFamily="34" charset="0"/>
              </a:rPr>
              <a:t>Société marocaine: Dynamique de changement</a:t>
            </a:r>
            <a:endParaRPr lang="fr-BE" sz="2500" b="1" dirty="0">
              <a:solidFill>
                <a:schemeClr val="bg1"/>
              </a:solidFill>
              <a:latin typeface="Gill Sans MT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"/>
          <p:cNvSpPr txBox="1">
            <a:spLocks noChangeArrowheads="1"/>
          </p:cNvSpPr>
          <p:nvPr/>
        </p:nvSpPr>
        <p:spPr>
          <a:xfrm>
            <a:off x="1" y="98178"/>
            <a:ext cx="9906000" cy="571504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R="0" lvl="0" indent="-342900" algn="just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85000"/>
              <a:tabLst/>
              <a:defRPr/>
            </a:pP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Dynamique économique et industrielle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0" y="838790"/>
            <a:ext cx="9906000" cy="4798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7425" algn="just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tabLst>
                <a:tab pos="1262063" algn="l"/>
              </a:tabLst>
              <a:defRPr/>
            </a:pPr>
            <a:endParaRPr lang="fr-FR" sz="100" dirty="0">
              <a:solidFill>
                <a:schemeClr val="tx2"/>
              </a:solidFill>
              <a:latin typeface="Trebuchet MS" pitchFamily="34" charset="0"/>
            </a:endParaRPr>
          </a:p>
          <a:p>
            <a:pPr marL="966788" indent="-255588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itchFamily="2" charset="2"/>
              <a:buChar char="q"/>
              <a:tabLst>
                <a:tab pos="1262063" algn="l"/>
              </a:tabLst>
              <a:defRPr/>
            </a:pPr>
            <a:r>
              <a:rPr lang="fr-FR" sz="2000" b="1" dirty="0">
                <a:solidFill>
                  <a:srgbClr val="0070C0"/>
                </a:solidFill>
                <a:latin typeface="Trebuchet MS" pitchFamily="34" charset="0"/>
              </a:rPr>
              <a:t>Réformes structurelles </a:t>
            </a:r>
            <a:r>
              <a:rPr lang="fr-FR" sz="2000" dirty="0">
                <a:solidFill>
                  <a:schemeClr val="tx2"/>
                </a:solidFill>
                <a:latin typeface="Trebuchet MS" pitchFamily="34" charset="0"/>
              </a:rPr>
              <a:t>visant l’assainissement de l’environnement et favorisant l’épanouissement de l’investissement et de l’initiative 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</a:rPr>
              <a:t>privée.</a:t>
            </a:r>
          </a:p>
          <a:p>
            <a:pPr marL="711200" algn="just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tabLst>
                <a:tab pos="1262063" algn="l"/>
              </a:tabLst>
              <a:defRPr/>
            </a:pPr>
            <a:endParaRPr lang="fr-FR" sz="200" dirty="0">
              <a:solidFill>
                <a:schemeClr val="tx2"/>
              </a:solidFill>
              <a:latin typeface="Trebuchet MS" pitchFamily="34" charset="0"/>
            </a:endParaRPr>
          </a:p>
          <a:p>
            <a:pPr marL="966788" indent="-255588" algn="just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fr-FR" sz="2000" b="1" dirty="0">
                <a:solidFill>
                  <a:srgbClr val="0070C0"/>
                </a:solidFill>
                <a:latin typeface="Trebuchet MS" pitchFamily="34" charset="0"/>
              </a:rPr>
              <a:t>Lancement de grands chantiers structurants </a:t>
            </a:r>
            <a:r>
              <a:rPr lang="fr-FR" sz="2000" dirty="0">
                <a:solidFill>
                  <a:schemeClr val="tx2"/>
                </a:solidFill>
                <a:latin typeface="Trebuchet MS" pitchFamily="34" charset="0"/>
              </a:rPr>
              <a:t>:</a:t>
            </a:r>
          </a:p>
          <a:p>
            <a:pPr marL="1444625" indent="-457200" algn="just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tabLst>
                <a:tab pos="1262063" algn="l"/>
              </a:tabLst>
              <a:defRPr/>
            </a:pPr>
            <a:r>
              <a:rPr lang="fr-FR" dirty="0" smtClean="0">
                <a:solidFill>
                  <a:schemeClr val="tx2"/>
                </a:solidFill>
                <a:latin typeface="Trebuchet MS" pitchFamily="34" charset="0"/>
              </a:rPr>
              <a:t>Infrastructures </a:t>
            </a:r>
            <a:r>
              <a:rPr lang="fr-FR" dirty="0">
                <a:solidFill>
                  <a:schemeClr val="tx2"/>
                </a:solidFill>
                <a:latin typeface="Trebuchet MS" pitchFamily="34" charset="0"/>
              </a:rPr>
              <a:t>terrestres, aéroportuaires, portuaires</a:t>
            </a:r>
          </a:p>
          <a:p>
            <a:pPr marL="1444625" indent="-457200" algn="just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tabLst>
                <a:tab pos="1262063" algn="l"/>
              </a:tabLst>
              <a:defRPr/>
            </a:pPr>
            <a:r>
              <a:rPr lang="fr-FR" dirty="0" smtClean="0">
                <a:solidFill>
                  <a:srgbClr val="0070C0"/>
                </a:solidFill>
                <a:latin typeface="Trebuchet MS" pitchFamily="34" charset="0"/>
              </a:rPr>
              <a:t>Centrales </a:t>
            </a:r>
            <a:r>
              <a:rPr lang="fr-FR" dirty="0">
                <a:solidFill>
                  <a:srgbClr val="0070C0"/>
                </a:solidFill>
                <a:latin typeface="Trebuchet MS" pitchFamily="34" charset="0"/>
              </a:rPr>
              <a:t>solaires</a:t>
            </a:r>
            <a:r>
              <a:rPr lang="fr-FR" dirty="0">
                <a:solidFill>
                  <a:schemeClr val="tx2"/>
                </a:solidFill>
                <a:latin typeface="Trebuchet MS" pitchFamily="34" charset="0"/>
              </a:rPr>
              <a:t>, parcs éoliens</a:t>
            </a:r>
          </a:p>
          <a:p>
            <a:pPr marL="1444625" indent="-457200" algn="just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tabLst>
                <a:tab pos="1262063" algn="l"/>
              </a:tabLst>
              <a:defRPr/>
            </a:pPr>
            <a:r>
              <a:rPr lang="fr-FR" dirty="0" smtClean="0">
                <a:solidFill>
                  <a:srgbClr val="0070C0"/>
                </a:solidFill>
                <a:latin typeface="Trebuchet MS" pitchFamily="34" charset="0"/>
              </a:rPr>
              <a:t>Villes nouvelles</a:t>
            </a:r>
          </a:p>
          <a:p>
            <a:pPr marL="966788" indent="-255588" algn="just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Grande ouverture économique sur l’extérieur 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</a:rPr>
              <a:t>:</a:t>
            </a:r>
          </a:p>
          <a:p>
            <a:pPr marL="1444625" indent="-457200" algn="just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tabLst>
                <a:tab pos="1262063" algn="l"/>
              </a:tabLst>
              <a:defRPr/>
            </a:pPr>
            <a:r>
              <a:rPr lang="fr-FR" dirty="0" smtClean="0">
                <a:solidFill>
                  <a:schemeClr val="tx2"/>
                </a:solidFill>
                <a:latin typeface="Trebuchet MS" pitchFamily="34" charset="0"/>
              </a:rPr>
              <a:t>Statut avancé avec </a:t>
            </a:r>
            <a:r>
              <a:rPr lang="fr-FR" dirty="0" smtClean="0">
                <a:solidFill>
                  <a:srgbClr val="0070C0"/>
                </a:solidFill>
                <a:latin typeface="Trebuchet MS" pitchFamily="34" charset="0"/>
              </a:rPr>
              <a:t>l’Union Européenne</a:t>
            </a:r>
            <a:r>
              <a:rPr lang="fr-FR" dirty="0" smtClean="0">
                <a:solidFill>
                  <a:schemeClr val="tx2"/>
                </a:solidFill>
                <a:latin typeface="Trebuchet MS" pitchFamily="34" charset="0"/>
              </a:rPr>
              <a:t>.</a:t>
            </a:r>
          </a:p>
          <a:p>
            <a:pPr marL="1444625" indent="-457200" algn="just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tabLst>
                <a:tab pos="1262063" algn="l"/>
              </a:tabLst>
              <a:defRPr/>
            </a:pPr>
            <a:r>
              <a:rPr lang="fr-FR" dirty="0" smtClean="0">
                <a:solidFill>
                  <a:srgbClr val="0070C0"/>
                </a:solidFill>
                <a:latin typeface="Trebuchet MS" pitchFamily="34" charset="0"/>
              </a:rPr>
              <a:t>Relations privilégiées </a:t>
            </a:r>
            <a:r>
              <a:rPr lang="fr-FR" dirty="0" smtClean="0">
                <a:solidFill>
                  <a:schemeClr val="tx2"/>
                </a:solidFill>
                <a:latin typeface="Trebuchet MS" pitchFamily="34" charset="0"/>
              </a:rPr>
              <a:t>avec de nombreux Etats de par le monde.</a:t>
            </a:r>
          </a:p>
          <a:p>
            <a:pPr marL="1444625" indent="-4572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tabLst>
                <a:tab pos="1262063" algn="l"/>
              </a:tabLst>
              <a:defRPr/>
            </a:pPr>
            <a:r>
              <a:rPr lang="fr-FR" dirty="0" smtClean="0">
                <a:solidFill>
                  <a:srgbClr val="0070C0"/>
                </a:solidFill>
                <a:latin typeface="Trebuchet MS" pitchFamily="34" charset="0"/>
              </a:rPr>
              <a:t>Accords de libre échange </a:t>
            </a:r>
            <a:r>
              <a:rPr lang="fr-FR" dirty="0" smtClean="0">
                <a:solidFill>
                  <a:schemeClr val="tx2"/>
                </a:solidFill>
                <a:latin typeface="Trebuchet MS" pitchFamily="34" charset="0"/>
              </a:rPr>
              <a:t>: UE, Etats-Unis d’Amérique, Turquie, Tunisie  Egypte , Jordanie…</a:t>
            </a:r>
          </a:p>
        </p:txBody>
      </p:sp>
    </p:spTree>
    <p:extLst>
      <p:ext uri="{BB962C8B-B14F-4D97-AF65-F5344CB8AC3E}">
        <p14:creationId xmlns="" xmlns:p14="http://schemas.microsoft.com/office/powerpoint/2010/main" val="23885825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7983" y="0"/>
            <a:ext cx="9329098" cy="764275"/>
          </a:xfrm>
        </p:spPr>
        <p:txBody>
          <a:bodyPr>
            <a:normAutofit/>
          </a:bodyPr>
          <a:lstStyle/>
          <a:p>
            <a:pPr marL="261938" algn="l" fontAlgn="base">
              <a:spcAft>
                <a:spcPct val="0"/>
              </a:spcAft>
              <a:defRPr/>
            </a:pP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L’université marocaine au cœur du changement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" y="1009935"/>
            <a:ext cx="9730854" cy="5929953"/>
          </a:xfrm>
        </p:spPr>
        <p:txBody>
          <a:bodyPr>
            <a:normAutofit/>
          </a:bodyPr>
          <a:lstStyle/>
          <a:p>
            <a:pPr lvl="1" indent="-279400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Diversification de l’offre de formation 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et développement de programmes ciblant la formation de RH qualifiées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pour répondre aux besoins socio-économiques et ceux des plans de développement sectoriels du pays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:</a:t>
            </a:r>
          </a:p>
          <a:p>
            <a:pPr marL="982663" lvl="1" indent="-265113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Initiative «10 000 Ingénieurs à l’horizon 2010 » (2006) ;</a:t>
            </a:r>
          </a:p>
          <a:p>
            <a:pPr marL="982663" lvl="1" indent="-265113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Programme « </a:t>
            </a:r>
            <a:r>
              <a:rPr lang="fr-FR" sz="2000" dirty="0" err="1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Offshoring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 Maroc 2010 » (2006) ;</a:t>
            </a:r>
          </a:p>
          <a:p>
            <a:pPr marL="982663" lvl="1" indent="-265113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Initiative « 10 000 Travailleurs Sociaux à l’horizon 2012 » (2007) ;</a:t>
            </a:r>
          </a:p>
          <a:p>
            <a:pPr marL="982663" lvl="1" indent="-265113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Initiative « 3300 médecins à l’horizon 2020 » (2007).</a:t>
            </a:r>
          </a:p>
          <a:p>
            <a:pPr marL="982663" lvl="1" indent="-265113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Initiative « 10 000 cadres pédagogiques à l’horizon 2016 » (2013).</a:t>
            </a:r>
          </a:p>
          <a:p>
            <a:pPr marL="982663" lvl="1" indent="-265113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…/…</a:t>
            </a:r>
          </a:p>
          <a:p>
            <a:pPr marL="982663" lvl="1" indent="-265113" algn="l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  <a:defRPr/>
            </a:pPr>
            <a:endParaRPr lang="fr-FR" sz="2000" dirty="0" smtClean="0">
              <a:solidFill>
                <a:schemeClr val="tx2"/>
              </a:solidFill>
              <a:latin typeface="Trebuchet MS" pitchFamily="34" charset="0"/>
              <a:cs typeface="Arial" pitchFamily="34" charset="0"/>
            </a:endParaRPr>
          </a:p>
          <a:p>
            <a:pPr marL="982663" lvl="1" indent="-265113" algn="r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</a:pPr>
            <a:r>
              <a:rPr lang="fr-FR" sz="2000" dirty="0" smtClean="0">
                <a:solidFill>
                  <a:srgbClr val="002060"/>
                </a:solidFill>
                <a:latin typeface="Trebuchet MS" pitchFamily="34" charset="0"/>
                <a:cs typeface="Arial" pitchFamily="34" charset="0"/>
              </a:rPr>
              <a:t>	</a:t>
            </a:r>
          </a:p>
          <a:p>
            <a:pPr lvl="1" algn="l">
              <a:spcBef>
                <a:spcPts val="600"/>
              </a:spcBef>
              <a:spcAft>
                <a:spcPts val="600"/>
              </a:spcAft>
            </a:pPr>
            <a:endParaRPr lang="fr-FR" sz="1600" dirty="0" smtClean="0">
              <a:solidFill>
                <a:srgbClr val="002060"/>
              </a:solidFill>
              <a:latin typeface="Trebuchet MS" pitchFamily="34" charset="0"/>
              <a:cs typeface="Arial" pitchFamily="34" charset="0"/>
            </a:endParaRPr>
          </a:p>
          <a:p>
            <a:pPr lvl="1" algn="l">
              <a:spcBef>
                <a:spcPts val="600"/>
              </a:spcBef>
              <a:spcAft>
                <a:spcPts val="600"/>
              </a:spcAft>
            </a:pPr>
            <a:endParaRPr lang="fr-FR" sz="1600" dirty="0" smtClean="0">
              <a:solidFill>
                <a:srgbClr val="002060"/>
              </a:solidFill>
              <a:latin typeface="Trebuchet MS" pitchFamily="34" charset="0"/>
              <a:cs typeface="Arial" pitchFamily="34" charset="0"/>
            </a:endParaRPr>
          </a:p>
          <a:p>
            <a:pPr lvl="1" algn="l">
              <a:spcBef>
                <a:spcPts val="600"/>
              </a:spcBef>
              <a:spcAft>
                <a:spcPts val="600"/>
              </a:spcAft>
            </a:pPr>
            <a:endParaRPr lang="fr-FR" sz="1600" dirty="0" smtClean="0">
              <a:latin typeface="Trebuchet MS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7983" y="0"/>
            <a:ext cx="9329098" cy="764275"/>
          </a:xfrm>
        </p:spPr>
        <p:txBody>
          <a:bodyPr>
            <a:normAutofit/>
          </a:bodyPr>
          <a:lstStyle/>
          <a:p>
            <a:pPr marL="261938" algn="l" fontAlgn="base">
              <a:spcAft>
                <a:spcPct val="0"/>
              </a:spcAft>
              <a:defRPr/>
            </a:pP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L’université marocaine au cœur du changement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" y="928047"/>
            <a:ext cx="9730854" cy="5459105"/>
          </a:xfrm>
        </p:spPr>
        <p:txBody>
          <a:bodyPr>
            <a:noAutofit/>
          </a:bodyPr>
          <a:lstStyle/>
          <a:p>
            <a:pPr marL="982663" lvl="1" indent="-265113" algn="l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endParaRPr lang="fr-FR" sz="2000" dirty="0" smtClean="0">
              <a:solidFill>
                <a:schemeClr val="tx2"/>
              </a:solidFill>
              <a:latin typeface="Trebuchet MS" pitchFamily="34" charset="0"/>
              <a:cs typeface="Arial" pitchFamily="34" charset="0"/>
            </a:endParaRPr>
          </a:p>
          <a:p>
            <a:pPr marL="982663" lvl="1" indent="-265113" algn="l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Pacte Émergence 2009 – 2015 : 6 Métiers Mondiaux du Maroc </a:t>
            </a:r>
            <a:r>
              <a:rPr lang="fr-FR" sz="2000" dirty="0" smtClean="0"/>
              <a:t> 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(électronique</a:t>
            </a:r>
            <a:r>
              <a:rPr lang="fr-FR" sz="2000" dirty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, 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automobile</a:t>
            </a:r>
            <a:r>
              <a:rPr lang="fr-FR" sz="2000" dirty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, 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aéronautique</a:t>
            </a:r>
            <a:r>
              <a:rPr lang="fr-FR" sz="2000" dirty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, 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textile</a:t>
            </a:r>
            <a:r>
              <a:rPr lang="fr-FR" sz="2000" dirty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, 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artisanat</a:t>
            </a:r>
            <a:r>
              <a:rPr lang="fr-FR" sz="2000" dirty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) 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.</a:t>
            </a:r>
            <a:endParaRPr lang="fr-FR" sz="2000" dirty="0">
              <a:solidFill>
                <a:schemeClr val="tx2"/>
              </a:solidFill>
              <a:latin typeface="Trebuchet MS" pitchFamily="34" charset="0"/>
              <a:cs typeface="Arial" pitchFamily="34" charset="0"/>
            </a:endParaRPr>
          </a:p>
          <a:p>
            <a:pPr marL="982663" lvl="1" indent="-265113" algn="l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Plan Energétique 2010-2025.</a:t>
            </a:r>
          </a:p>
          <a:p>
            <a:pPr marL="982663" lvl="1" indent="-265113" algn="l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Plan Azur (Tourisme) : Vision 2020.</a:t>
            </a:r>
          </a:p>
          <a:p>
            <a:pPr marL="982663" lvl="1" indent="-265113" algn="l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Plan Maroc Vert (Agriculture) : 2008 – 2020.</a:t>
            </a:r>
          </a:p>
          <a:p>
            <a:pPr marL="982663" lvl="1" indent="-265113" algn="l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Plan </a:t>
            </a:r>
            <a:r>
              <a:rPr lang="fr-FR" sz="2000" dirty="0" err="1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Rawaj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  (Commerce et Grande distribution) : 2008 – 2020.</a:t>
            </a:r>
          </a:p>
          <a:p>
            <a:pPr marL="982663" lvl="1" indent="-265113" algn="l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Plan </a:t>
            </a:r>
            <a:r>
              <a:rPr lang="fr-FR" sz="2000" dirty="0" err="1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Halieutis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 (Pêche): 2009 – 2020.</a:t>
            </a:r>
          </a:p>
          <a:p>
            <a:pPr marL="982663" lvl="1" indent="-265113" algn="l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Plan Maroc </a:t>
            </a:r>
            <a:r>
              <a:rPr lang="fr-FR" sz="2000" dirty="0" err="1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Numeric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 (TIC) : 2009 – 2023.</a:t>
            </a:r>
          </a:p>
          <a:p>
            <a:pPr marL="982663" lvl="1" indent="-265113" algn="l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Secteur des Industries Chimiques et Para-chimiques Horizon 2020.</a:t>
            </a:r>
          </a:p>
          <a:p>
            <a:pPr marL="982663" lvl="1" indent="-265113" algn="l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</a:pPr>
            <a:endParaRPr lang="fr-FR" sz="1600" dirty="0" smtClean="0">
              <a:solidFill>
                <a:srgbClr val="002060"/>
              </a:solidFill>
              <a:latin typeface="Trebuchet MS" pitchFamily="34" charset="0"/>
              <a:cs typeface="Arial" pitchFamily="34" charset="0"/>
            </a:endParaRPr>
          </a:p>
          <a:p>
            <a:pPr lvl="1" algn="l">
              <a:spcBef>
                <a:spcPts val="600"/>
              </a:spcBef>
              <a:spcAft>
                <a:spcPts val="600"/>
              </a:spcAft>
            </a:pPr>
            <a:endParaRPr lang="fr-FR" sz="1200" dirty="0" smtClean="0">
              <a:solidFill>
                <a:srgbClr val="002060"/>
              </a:solidFill>
              <a:latin typeface="Trebuchet MS" pitchFamily="34" charset="0"/>
              <a:cs typeface="Arial" pitchFamily="34" charset="0"/>
            </a:endParaRPr>
          </a:p>
          <a:p>
            <a:pPr lvl="1" algn="l">
              <a:spcBef>
                <a:spcPts val="600"/>
              </a:spcBef>
              <a:spcAft>
                <a:spcPts val="600"/>
              </a:spcAft>
            </a:pPr>
            <a:endParaRPr lang="fr-FR" sz="1200" dirty="0" smtClean="0">
              <a:solidFill>
                <a:srgbClr val="002060"/>
              </a:solidFill>
              <a:latin typeface="Trebuchet MS" pitchFamily="34" charset="0"/>
              <a:cs typeface="Arial" pitchFamily="34" charset="0"/>
            </a:endParaRPr>
          </a:p>
          <a:p>
            <a:pPr lvl="1" algn="l">
              <a:spcBef>
                <a:spcPts val="600"/>
              </a:spcBef>
              <a:spcAft>
                <a:spcPts val="600"/>
              </a:spcAft>
            </a:pPr>
            <a:endParaRPr lang="fr-FR" sz="1200" dirty="0" smtClean="0">
              <a:latin typeface="Trebuchet MS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0" y="2457461"/>
            <a:ext cx="9906000" cy="1395413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514350" indent="-514350" algn="ctr"/>
            <a:r>
              <a:rPr lang="fr-FR" sz="2500" b="1" dirty="0">
                <a:solidFill>
                  <a:schemeClr val="bg1"/>
                </a:solidFill>
                <a:latin typeface="Gill Sans MT" pitchFamily="34" charset="0"/>
              </a:rPr>
              <a:t>Mesures entreprises pour l’adéquation </a:t>
            </a:r>
          </a:p>
          <a:p>
            <a:pPr marL="514350" indent="-514350" algn="ctr"/>
            <a:r>
              <a:rPr lang="fr-FR" sz="2500" b="1" dirty="0">
                <a:solidFill>
                  <a:schemeClr val="bg1"/>
                </a:solidFill>
                <a:latin typeface="Gill Sans MT" pitchFamily="34" charset="0"/>
              </a:rPr>
              <a:t>formation-emploi </a:t>
            </a:r>
            <a:endParaRPr lang="fr-BE" sz="2500" b="1" dirty="0">
              <a:solidFill>
                <a:schemeClr val="bg1"/>
              </a:solidFill>
              <a:latin typeface="Gill Sans MT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521029" y="2357875"/>
          <a:ext cx="8915400" cy="4114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me 6"/>
          <p:cNvGraphicFramePr/>
          <p:nvPr>
            <p:extLst>
              <p:ext uri="{D42A27DB-BD31-4B8C-83A1-F6EECF244321}">
                <p14:modId xmlns="" xmlns:p14="http://schemas.microsoft.com/office/powerpoint/2010/main" val="1553775883"/>
              </p:ext>
            </p:extLst>
          </p:nvPr>
        </p:nvGraphicFramePr>
        <p:xfrm>
          <a:off x="473123" y="1225651"/>
          <a:ext cx="5817832" cy="928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8" name="Diagramme 7"/>
          <p:cNvGraphicFramePr/>
          <p:nvPr>
            <p:extLst>
              <p:ext uri="{D42A27DB-BD31-4B8C-83A1-F6EECF244321}">
                <p14:modId xmlns="" xmlns:p14="http://schemas.microsoft.com/office/powerpoint/2010/main" val="1358754459"/>
              </p:ext>
            </p:extLst>
          </p:nvPr>
        </p:nvGraphicFramePr>
        <p:xfrm>
          <a:off x="6638310" y="1222105"/>
          <a:ext cx="2778825" cy="968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-154382" y="23751"/>
            <a:ext cx="10201894" cy="656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 dirty="0" smtClean="0">
                <a:solidFill>
                  <a:srgbClr val="003399"/>
                </a:solidFill>
                <a:latin typeface="Trebuchet MS" pitchFamily="34" charset="0"/>
                <a:ea typeface="+mj-ea"/>
                <a:cs typeface="+mj-cs"/>
              </a:rPr>
              <a:t>Composantes du secteur de l’enseignement supérieur :</a:t>
            </a:r>
          </a:p>
          <a:p>
            <a:pPr algn="ctr"/>
            <a:r>
              <a:rPr lang="en-US" sz="2400" b="1" dirty="0" smtClean="0">
                <a:solidFill>
                  <a:srgbClr val="003399"/>
                </a:solidFill>
                <a:latin typeface="Trebuchet MS" pitchFamily="34" charset="0"/>
                <a:ea typeface="+mj-ea"/>
                <a:cs typeface="+mj-cs"/>
              </a:rPr>
              <a:t> Situation </a:t>
            </a:r>
            <a:r>
              <a:rPr lang="fr-FR" sz="2400" b="1" dirty="0" smtClean="0">
                <a:solidFill>
                  <a:srgbClr val="003399"/>
                </a:solidFill>
                <a:latin typeface="Trebuchet MS" pitchFamily="34" charset="0"/>
                <a:ea typeface="+mj-ea"/>
                <a:cs typeface="+mj-cs"/>
              </a:rPr>
              <a:t>actuelle</a:t>
            </a:r>
          </a:p>
        </p:txBody>
      </p:sp>
      <p:cxnSp>
        <p:nvCxnSpPr>
          <p:cNvPr id="11" name="Connecteur droit 15"/>
          <p:cNvCxnSpPr/>
          <p:nvPr/>
        </p:nvCxnSpPr>
        <p:spPr>
          <a:xfrm>
            <a:off x="-1313" y="733406"/>
            <a:ext cx="9906000" cy="1588"/>
          </a:xfrm>
          <a:prstGeom prst="line">
            <a:avLst/>
          </a:prstGeom>
          <a:ln>
            <a:solidFill>
              <a:srgbClr val="17375E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ACFE1-165A-424A-A0A3-3707EB12920B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8115992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423081" y="1175657"/>
            <a:ext cx="9253182" cy="5075018"/>
          </a:xfrm>
        </p:spPr>
        <p:txBody>
          <a:bodyPr>
            <a:normAutofit/>
          </a:bodyPr>
          <a:lstStyle/>
          <a:p>
            <a:pPr marL="530225" indent="-255588" algn="l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chemeClr val="tx2"/>
              </a:buClr>
              <a:buSzPct val="75000"/>
              <a:buFont typeface="Wingdings" pitchFamily="2" charset="2"/>
              <a:buChar char="q"/>
              <a:tabLst>
                <a:tab pos="1262063" algn="l"/>
              </a:tabLst>
              <a:defRPr/>
            </a:pPr>
            <a:r>
              <a:rPr lang="fr-FR" sz="2000" dirty="0" smtClean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Orientation de plus d’étudiants vers les filières scientifiques et techniques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.</a:t>
            </a:r>
          </a:p>
          <a:p>
            <a:pPr marL="530225" indent="-255588" algn="l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chemeClr val="tx2"/>
              </a:buClr>
              <a:buSzPct val="75000"/>
              <a:buFont typeface="Wingdings" pitchFamily="2" charset="2"/>
              <a:buChar char="q"/>
              <a:tabLst>
                <a:tab pos="1262063" algn="l"/>
              </a:tabLst>
              <a:defRPr/>
            </a:pP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Innovations pédagogiques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 notamment dans les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établissements à accès ouvert.</a:t>
            </a:r>
          </a:p>
          <a:p>
            <a:pPr marL="530225" indent="-255588" algn="l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chemeClr val="tx2"/>
              </a:buClr>
              <a:buSzPct val="75000"/>
              <a:buFont typeface="Wingdings" pitchFamily="2" charset="2"/>
              <a:buChar char="q"/>
              <a:tabLst>
                <a:tab pos="1262063" algn="l"/>
              </a:tabLst>
              <a:defRPr/>
            </a:pP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Développement, diversification et professionnalisation des formations 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pour répondre aux besoins du monde socio-économique en RH qualifiées notamment celles développées dans le cadre programmes sectoriels précités.</a:t>
            </a:r>
          </a:p>
          <a:p>
            <a:pPr marL="530225" indent="-255588" algn="l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>
                <a:schemeClr val="tx2"/>
              </a:buClr>
              <a:buSzPct val="75000"/>
              <a:buFont typeface="Wingdings" pitchFamily="2" charset="2"/>
              <a:buChar char="q"/>
              <a:tabLst>
                <a:tab pos="1262063" algn="l"/>
              </a:tabLst>
              <a:defRPr/>
            </a:pP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  <a:cs typeface="Arial" pitchFamily="34" charset="0"/>
              </a:rPr>
              <a:t>Implication des partenaires socio-économiques </a:t>
            </a:r>
            <a:r>
              <a:rPr lang="fr-FR" sz="2000" dirty="0" smtClean="0">
                <a:solidFill>
                  <a:schemeClr val="tx2"/>
                </a:solidFill>
                <a:latin typeface="Trebuchet MS" pitchFamily="34" charset="0"/>
                <a:cs typeface="Arial" pitchFamily="34" charset="0"/>
              </a:rPr>
              <a:t>dans le montage des formations et dans l’encadrement et l’évaluation des étudiants.</a:t>
            </a:r>
          </a:p>
          <a:p>
            <a:pPr algn="l">
              <a:spcBef>
                <a:spcPts val="600"/>
              </a:spcBef>
            </a:pPr>
            <a:endParaRPr lang="fr-FR" sz="3600" dirty="0"/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3" y="219075"/>
            <a:ext cx="97202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fr-FR" sz="2000" b="1" dirty="0" smtClean="0">
                <a:latin typeface="Gill Sans MT" pitchFamily="34" charset="0"/>
              </a:rPr>
              <a:t>   </a:t>
            </a: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Mesures </a:t>
            </a:r>
            <a:r>
              <a:rPr lang="fr-FR" sz="2400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entreprises pour l’adéquation formation-emploi </a:t>
            </a:r>
            <a:endParaRPr lang="fr-BE" sz="2400" b="1" kern="0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5300" y="1600204"/>
            <a:ext cx="8915400" cy="488372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r-FR" sz="1700" dirty="0" smtClean="0">
                <a:latin typeface="Trebuchet MS" pitchFamily="34" charset="0"/>
              </a:rPr>
              <a:t>      </a:t>
            </a:r>
          </a:p>
          <a:p>
            <a:pPr marL="0" indent="0" algn="just">
              <a:lnSpc>
                <a:spcPct val="130000"/>
              </a:lnSpc>
              <a:buNone/>
            </a:pPr>
            <a:r>
              <a:rPr lang="fr-FR" sz="1700" dirty="0" smtClean="0">
                <a:latin typeface="Trebuchet MS" pitchFamily="34" charset="0"/>
              </a:rPr>
              <a:t>L’observatoire pour l’adéquation des enseignements supérieurs à l’environnement économique et professionnel fait partie des instances de régulation qui ont été prévues pour renforcer l’assurance qualité et veiller à l’harmonisation de l’organisation du secteur de l’enseignement supérieur. </a:t>
            </a:r>
          </a:p>
          <a:p>
            <a:pPr algn="just">
              <a:lnSpc>
                <a:spcPct val="130000"/>
              </a:lnSpc>
              <a:buNone/>
            </a:pPr>
            <a:endParaRPr lang="fr-FR" sz="1700" dirty="0" smtClean="0">
              <a:latin typeface="Trebuchet MS" pitchFamily="34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fr-FR" sz="1700" dirty="0" smtClean="0">
                <a:latin typeface="Trebuchet MS" pitchFamily="34" charset="0"/>
              </a:rPr>
              <a:t>Mission de l’observatoire:</a:t>
            </a:r>
          </a:p>
          <a:p>
            <a:pPr algn="just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fr-FR" sz="1700" b="1" dirty="0" smtClean="0">
                <a:solidFill>
                  <a:srgbClr val="0070C0"/>
                </a:solidFill>
                <a:latin typeface="Trebuchet MS" pitchFamily="34" charset="0"/>
              </a:rPr>
              <a:t>Anticiper le besoin </a:t>
            </a:r>
            <a:r>
              <a:rPr lang="fr-FR" sz="1700" dirty="0" smtClean="0">
                <a:latin typeface="Trebuchet MS" pitchFamily="34" charset="0"/>
              </a:rPr>
              <a:t>et </a:t>
            </a:r>
            <a:r>
              <a:rPr lang="fr-FR" sz="1700" b="1" dirty="0" smtClean="0">
                <a:solidFill>
                  <a:srgbClr val="0070C0"/>
                </a:solidFill>
                <a:latin typeface="Trebuchet MS" pitchFamily="34" charset="0"/>
              </a:rPr>
              <a:t>accompagner les mutations </a:t>
            </a:r>
            <a:r>
              <a:rPr lang="fr-FR" sz="1700" dirty="0" smtClean="0">
                <a:latin typeface="Trebuchet MS" pitchFamily="34" charset="0"/>
              </a:rPr>
              <a:t>que connaît la sphère économique et sociale, pour ajuster l’offre de  l’enseignement supérieur à tout changement.</a:t>
            </a:r>
          </a:p>
          <a:p>
            <a:pPr algn="just">
              <a:lnSpc>
                <a:spcPct val="130000"/>
              </a:lnSpc>
              <a:buClr>
                <a:schemeClr val="accent1">
                  <a:lumMod val="75000"/>
                </a:schemeClr>
              </a:buClr>
              <a:buNone/>
            </a:pPr>
            <a:endParaRPr lang="fr-FR" sz="1700" dirty="0" smtClean="0">
              <a:latin typeface="Trebuchet MS" pitchFamily="34" charset="0"/>
            </a:endParaRPr>
          </a:p>
          <a:p>
            <a:pPr algn="just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fr-FR" sz="1700" b="1" dirty="0" smtClean="0">
                <a:solidFill>
                  <a:srgbClr val="0070C0"/>
                </a:solidFill>
                <a:latin typeface="Trebuchet MS" pitchFamily="34" charset="0"/>
              </a:rPr>
              <a:t>Mettre en place des stratégies ciblées </a:t>
            </a:r>
            <a:r>
              <a:rPr lang="fr-FR" sz="1700" dirty="0" smtClean="0">
                <a:latin typeface="Trebuchet MS" pitchFamily="34" charset="0"/>
              </a:rPr>
              <a:t>et efficaces permettant aux acteurs du secteur de l’enseignement supérieur de </a:t>
            </a:r>
            <a:r>
              <a:rPr lang="fr-FR" sz="1700" b="1" dirty="0" smtClean="0">
                <a:solidFill>
                  <a:srgbClr val="0070C0"/>
                </a:solidFill>
                <a:latin typeface="Trebuchet MS" pitchFamily="34" charset="0"/>
              </a:rPr>
              <a:t>développer des formations et les adapter aux besoins</a:t>
            </a:r>
            <a:r>
              <a:rPr lang="fr-FR" sz="1700" dirty="0" smtClean="0">
                <a:latin typeface="Trebuchet MS" pitchFamily="34" charset="0"/>
              </a:rPr>
              <a:t> régionaux, nationaux et internationaux.</a:t>
            </a:r>
          </a:p>
        </p:txBody>
      </p:sp>
      <p:cxnSp>
        <p:nvCxnSpPr>
          <p:cNvPr id="6" name="Connecteur droit 5"/>
          <p:cNvCxnSpPr>
            <a:cxnSpLocks noChangeShapeType="1"/>
          </p:cNvCxnSpPr>
          <p:nvPr/>
        </p:nvCxnSpPr>
        <p:spPr bwMode="auto">
          <a:xfrm>
            <a:off x="0" y="808082"/>
            <a:ext cx="9906000" cy="1588"/>
          </a:xfrm>
          <a:prstGeom prst="line">
            <a:avLst/>
          </a:prstGeom>
          <a:noFill/>
          <a:ln w="38100">
            <a:solidFill>
              <a:srgbClr val="457AA5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sp>
        <p:nvSpPr>
          <p:cNvPr id="7" name="Rectangle 6"/>
          <p:cNvSpPr/>
          <p:nvPr/>
        </p:nvSpPr>
        <p:spPr>
          <a:xfrm>
            <a:off x="0" y="840591"/>
            <a:ext cx="9906000" cy="79759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lvl="1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SzPct val="95000"/>
              <a:defRPr/>
            </a:pPr>
            <a:r>
              <a:rPr lang="fr-FR" sz="2000" b="1" dirty="0" smtClean="0">
                <a:solidFill>
                  <a:schemeClr val="bg1"/>
                </a:solidFill>
                <a:latin typeface="Trebuchet MS" pitchFamily="34" charset="0"/>
              </a:rPr>
              <a:t>Observatoire pour l'adéquation des enseignements supérieurs à l'environnement économique et professionnel</a:t>
            </a:r>
          </a:p>
        </p:txBody>
      </p:sp>
      <p:sp>
        <p:nvSpPr>
          <p:cNvPr id="8" name="Titre 2"/>
          <p:cNvSpPr txBox="1">
            <a:spLocks/>
          </p:cNvSpPr>
          <p:nvPr/>
        </p:nvSpPr>
        <p:spPr>
          <a:xfrm>
            <a:off x="405064" y="0"/>
            <a:ext cx="8745202" cy="857256"/>
          </a:xfrm>
          <a:prstGeom prst="rect">
            <a:avLst/>
          </a:prstGeom>
        </p:spPr>
        <p:txBody>
          <a:bodyPr vert="horz" lIns="91440" rIns="45720" rtlCol="0" anchor="ctr" anchorCtr="0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1" indent="0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fr-FR" sz="22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ea typeface="+mj-ea"/>
              </a:rPr>
              <a:t>Chantier en cours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0" y="2414588"/>
            <a:ext cx="9906000" cy="1395412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457200" indent="-457200" algn="ctr"/>
            <a:r>
              <a:rPr lang="fr-BE" sz="2500" b="1" dirty="0">
                <a:solidFill>
                  <a:schemeClr val="bg1"/>
                </a:solidFill>
                <a:latin typeface="Gill Sans MT" pitchFamily="34" charset="0"/>
              </a:rPr>
              <a:t>Mesures facilitant </a:t>
            </a:r>
            <a:r>
              <a:rPr lang="fr-BE" sz="2500" b="1" dirty="0" smtClean="0">
                <a:solidFill>
                  <a:schemeClr val="bg1"/>
                </a:solidFill>
                <a:latin typeface="Gill Sans MT" pitchFamily="34" charset="0"/>
              </a:rPr>
              <a:t>l’employabilité </a:t>
            </a:r>
            <a:r>
              <a:rPr lang="fr-BE" sz="2500" b="1" dirty="0">
                <a:solidFill>
                  <a:schemeClr val="bg1"/>
                </a:solidFill>
                <a:latin typeface="Gill Sans MT" pitchFamily="34" charset="0"/>
              </a:rPr>
              <a:t>des Lauréats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ZoneTexte 7"/>
          <p:cNvSpPr txBox="1">
            <a:spLocks noChangeArrowheads="1"/>
          </p:cNvSpPr>
          <p:nvPr/>
        </p:nvSpPr>
        <p:spPr bwMode="auto">
          <a:xfrm>
            <a:off x="415636" y="1436915"/>
            <a:ext cx="9310255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66700" indent="-266700">
              <a:lnSpc>
                <a:spcPct val="150000"/>
              </a:lnSpc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r>
              <a:rPr lang="fr-FR" dirty="0">
                <a:solidFill>
                  <a:srgbClr val="17375E"/>
                </a:solidFill>
                <a:latin typeface="Trebuchet MS" pitchFamily="34" charset="0"/>
              </a:rPr>
              <a:t>Mise en place de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</a:rPr>
              <a:t>cellules de suivi des lauréats </a:t>
            </a:r>
            <a:r>
              <a:rPr lang="fr-FR" dirty="0">
                <a:solidFill>
                  <a:srgbClr val="17375E"/>
                </a:solidFill>
                <a:latin typeface="Trebuchet MS" pitchFamily="34" charset="0"/>
              </a:rPr>
              <a:t>au niveau des établissements</a:t>
            </a:r>
          </a:p>
          <a:p>
            <a:pPr marL="266700" indent="-266700">
              <a:lnSpc>
                <a:spcPct val="150000"/>
              </a:lnSpc>
              <a:buClr>
                <a:srgbClr val="17375E"/>
              </a:buClr>
              <a:buSzPct val="121000"/>
            </a:pPr>
            <a:endParaRPr lang="fr-FR" sz="600" dirty="0">
              <a:solidFill>
                <a:srgbClr val="17375E"/>
              </a:solidFill>
              <a:latin typeface="Trebuchet MS" pitchFamily="34" charset="0"/>
            </a:endParaRPr>
          </a:p>
          <a:p>
            <a:pPr marL="266700" indent="-266700">
              <a:lnSpc>
                <a:spcPct val="150000"/>
              </a:lnSpc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r>
              <a:rPr lang="fr-FR" dirty="0">
                <a:solidFill>
                  <a:srgbClr val="17375E"/>
                </a:solidFill>
                <a:latin typeface="Trebuchet MS" pitchFamily="34" charset="0"/>
              </a:rPr>
              <a:t>Promotion des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</a:rPr>
              <a:t>structures d’interfaces université-entreprise</a:t>
            </a:r>
          </a:p>
          <a:p>
            <a:pPr marL="266700" indent="-266700">
              <a:lnSpc>
                <a:spcPct val="150000"/>
              </a:lnSpc>
              <a:buClr>
                <a:srgbClr val="17375E"/>
              </a:buClr>
              <a:buSzPct val="121000"/>
            </a:pPr>
            <a:endParaRPr lang="fr-FR" sz="600" dirty="0">
              <a:solidFill>
                <a:srgbClr val="17375E"/>
              </a:solidFill>
              <a:latin typeface="Trebuchet MS" pitchFamily="34" charset="0"/>
            </a:endParaRPr>
          </a:p>
          <a:p>
            <a:pPr marL="266700" indent="-266700">
              <a:lnSpc>
                <a:spcPct val="150000"/>
              </a:lnSpc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r>
              <a:rPr lang="fr-FR" dirty="0">
                <a:solidFill>
                  <a:srgbClr val="17375E"/>
                </a:solidFill>
                <a:latin typeface="Trebuchet MS" pitchFamily="34" charset="0"/>
              </a:rPr>
              <a:t>Renforcement du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</a:rPr>
              <a:t>partenariat </a:t>
            </a:r>
            <a:r>
              <a:rPr lang="fr-FR" b="1" dirty="0" smtClean="0">
                <a:solidFill>
                  <a:srgbClr val="0070C0"/>
                </a:solidFill>
                <a:latin typeface="Trebuchet MS" pitchFamily="34" charset="0"/>
              </a:rPr>
              <a:t>socioéconomique</a:t>
            </a:r>
          </a:p>
          <a:p>
            <a:pPr marL="266700" indent="-266700">
              <a:lnSpc>
                <a:spcPct val="150000"/>
              </a:lnSpc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endParaRPr lang="fr-FR" sz="600" b="1" dirty="0" smtClean="0">
              <a:solidFill>
                <a:srgbClr val="17375E"/>
              </a:solidFill>
              <a:latin typeface="Trebuchet MS" pitchFamily="34" charset="0"/>
            </a:endParaRPr>
          </a:p>
          <a:p>
            <a:pPr marL="266700" indent="-266700">
              <a:lnSpc>
                <a:spcPct val="150000"/>
              </a:lnSpc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Organisation de </a:t>
            </a:r>
            <a:r>
              <a:rPr lang="fr-FR" b="1" dirty="0" smtClean="0">
                <a:solidFill>
                  <a:srgbClr val="0070C0"/>
                </a:solidFill>
                <a:latin typeface="Trebuchet MS" pitchFamily="34" charset="0"/>
              </a:rPr>
              <a:t>Forums</a:t>
            </a:r>
            <a:r>
              <a:rPr lang="fr-FR" dirty="0" smtClean="0">
                <a:solidFill>
                  <a:srgbClr val="0070C0"/>
                </a:solidFill>
                <a:latin typeface="Trebuchet MS" pitchFamily="34" charset="0"/>
              </a:rPr>
              <a:t> </a:t>
            </a:r>
            <a:r>
              <a:rPr lang="fr-FR" b="1" dirty="0" smtClean="0">
                <a:solidFill>
                  <a:srgbClr val="0070C0"/>
                </a:solidFill>
                <a:latin typeface="Trebuchet MS" pitchFamily="34" charset="0"/>
              </a:rPr>
              <a:t>Etudiant/Entreprise 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et</a:t>
            </a:r>
            <a:r>
              <a:rPr lang="fr-FR" b="1" dirty="0" smtClean="0">
                <a:solidFill>
                  <a:srgbClr val="17375E"/>
                </a:solidFill>
                <a:latin typeface="Trebuchet MS" pitchFamily="34" charset="0"/>
              </a:rPr>
              <a:t> </a:t>
            </a:r>
            <a:r>
              <a:rPr lang="fr-FR" b="1" dirty="0" smtClean="0">
                <a:solidFill>
                  <a:srgbClr val="0070C0"/>
                </a:solidFill>
                <a:latin typeface="Trebuchet MS" pitchFamily="34" charset="0"/>
              </a:rPr>
              <a:t>Séminaires</a:t>
            </a:r>
            <a:r>
              <a:rPr lang="fr-FR" dirty="0" smtClean="0">
                <a:solidFill>
                  <a:srgbClr val="0070C0"/>
                </a:solidFill>
                <a:latin typeface="Trebuchet MS" pitchFamily="34" charset="0"/>
              </a:rPr>
              <a:t> </a:t>
            </a:r>
            <a:r>
              <a:rPr lang="fr-FR" b="1" dirty="0" smtClean="0">
                <a:solidFill>
                  <a:srgbClr val="0070C0"/>
                </a:solidFill>
                <a:latin typeface="Trebuchet MS" pitchFamily="34" charset="0"/>
              </a:rPr>
              <a:t>thématiques</a:t>
            </a:r>
            <a:endParaRPr lang="fr-FR" dirty="0" smtClean="0">
              <a:solidFill>
                <a:srgbClr val="0070C0"/>
              </a:solidFill>
              <a:latin typeface="Trebuchet MS" pitchFamily="34" charset="0"/>
            </a:endParaRPr>
          </a:p>
          <a:p>
            <a:pPr marL="266700" indent="-266700">
              <a:lnSpc>
                <a:spcPct val="150000"/>
              </a:lnSpc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endParaRPr lang="fr-FR" sz="600" dirty="0">
              <a:solidFill>
                <a:srgbClr val="17375E"/>
              </a:solidFill>
              <a:latin typeface="Trebuchet MS" pitchFamily="34" charset="0"/>
            </a:endParaRPr>
          </a:p>
          <a:p>
            <a:pPr marL="266700" indent="-266700">
              <a:lnSpc>
                <a:spcPct val="150000"/>
              </a:lnSpc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r>
              <a:rPr lang="fr-FR" dirty="0">
                <a:solidFill>
                  <a:srgbClr val="17375E"/>
                </a:solidFill>
                <a:latin typeface="Trebuchet MS" pitchFamily="34" charset="0"/>
              </a:rPr>
              <a:t>Organisation de </a:t>
            </a:r>
            <a:r>
              <a:rPr lang="fr-FR" b="1" dirty="0">
                <a:solidFill>
                  <a:srgbClr val="0070C0"/>
                </a:solidFill>
                <a:latin typeface="Trebuchet MS" pitchFamily="34" charset="0"/>
              </a:rPr>
              <a:t>visites en </a:t>
            </a:r>
            <a:r>
              <a:rPr lang="fr-FR" b="1" dirty="0" smtClean="0">
                <a:solidFill>
                  <a:srgbClr val="0070C0"/>
                </a:solidFill>
                <a:latin typeface="Trebuchet MS" pitchFamily="34" charset="0"/>
              </a:rPr>
              <a:t>entreprise</a:t>
            </a:r>
          </a:p>
          <a:p>
            <a:pPr marL="266700" indent="-266700">
              <a:lnSpc>
                <a:spcPct val="150000"/>
              </a:lnSpc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r>
              <a:rPr lang="fr-FR" b="1" dirty="0" smtClean="0">
                <a:solidFill>
                  <a:srgbClr val="0070C0"/>
                </a:solidFill>
                <a:latin typeface="Trebuchet MS" pitchFamily="34" charset="0"/>
              </a:rPr>
              <a:t>Engagement des universités à mettre en place les structures 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nécessaires (</a:t>
            </a:r>
            <a:r>
              <a:rPr lang="fr-FR" dirty="0" smtClean="0">
                <a:solidFill>
                  <a:srgbClr val="0070C0"/>
                </a:solidFill>
                <a:latin typeface="Trebuchet MS" pitchFamily="34" charset="0"/>
              </a:rPr>
              <a:t>Observatoires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) pour le </a:t>
            </a:r>
            <a:r>
              <a:rPr lang="fr-FR" dirty="0" smtClean="0">
                <a:solidFill>
                  <a:srgbClr val="0070C0"/>
                </a:solidFill>
                <a:latin typeface="Trebuchet MS" pitchFamily="34" charset="0"/>
              </a:rPr>
              <a:t>suivi de l’insertion des lauréats 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et des </a:t>
            </a:r>
            <a:r>
              <a:rPr lang="fr-FR" b="1" dirty="0" smtClean="0">
                <a:solidFill>
                  <a:srgbClr val="0070C0"/>
                </a:solidFill>
                <a:latin typeface="Trebuchet MS" pitchFamily="34" charset="0"/>
              </a:rPr>
              <a:t>centres de développement des carrières.</a:t>
            </a:r>
            <a:endParaRPr lang="fr-FR" b="1" dirty="0">
              <a:solidFill>
                <a:srgbClr val="0070C0"/>
              </a:solidFill>
              <a:latin typeface="Trebuchet MS" pitchFamily="34" charset="0"/>
            </a:endParaRPr>
          </a:p>
          <a:p>
            <a:pPr marL="266700" indent="-266700">
              <a:lnSpc>
                <a:spcPct val="150000"/>
              </a:lnSpc>
              <a:buClr>
                <a:srgbClr val="17375E"/>
              </a:buClr>
              <a:buSzPct val="121000"/>
              <a:buFont typeface="Wingdings" pitchFamily="2" charset="2"/>
              <a:buChar char="§"/>
            </a:pPr>
            <a:endParaRPr lang="fr-FR" sz="600" dirty="0">
              <a:solidFill>
                <a:srgbClr val="17375E"/>
              </a:solidFill>
              <a:latin typeface="Trebuchet MS" pitchFamily="34" charset="0"/>
            </a:endParaRPr>
          </a:p>
        </p:txBody>
      </p:sp>
      <p:cxnSp>
        <p:nvCxnSpPr>
          <p:cNvPr id="21507" name="Connecteur droit 9"/>
          <p:cNvCxnSpPr>
            <a:cxnSpLocks noChangeShapeType="1"/>
          </p:cNvCxnSpPr>
          <p:nvPr/>
        </p:nvCxnSpPr>
        <p:spPr bwMode="auto">
          <a:xfrm>
            <a:off x="-1714" y="733425"/>
            <a:ext cx="9906001" cy="1588"/>
          </a:xfrm>
          <a:prstGeom prst="line">
            <a:avLst/>
          </a:prstGeom>
          <a:noFill/>
          <a:ln w="38100">
            <a:solidFill>
              <a:srgbClr val="17375E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sp>
        <p:nvSpPr>
          <p:cNvPr id="11" name="Rectangle 10"/>
          <p:cNvSpPr/>
          <p:nvPr/>
        </p:nvSpPr>
        <p:spPr>
          <a:xfrm>
            <a:off x="0" y="857935"/>
            <a:ext cx="9906000" cy="472102"/>
          </a:xfrm>
          <a:prstGeom prst="rect">
            <a:avLst/>
          </a:prstGeom>
          <a:solidFill>
            <a:srgbClr val="17375E"/>
          </a:solidFill>
          <a:ln>
            <a:noFill/>
          </a:ln>
          <a:scene3d>
            <a:camera prst="perspectiveFront"/>
            <a:lightRig rig="threePt" dir="t"/>
          </a:scene3d>
        </p:spPr>
        <p:txBody>
          <a:bodyPr anchor="ctr"/>
          <a:lstStyle/>
          <a:p>
            <a:pPr algn="ctr">
              <a:defRPr/>
            </a:pPr>
            <a:r>
              <a:rPr lang="fr-FR" sz="2200" b="1" dirty="0" smtClean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 Actions </a:t>
            </a:r>
            <a:r>
              <a:rPr lang="fr-FR" sz="2200" b="1" dirty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menées par les </a:t>
            </a:r>
            <a:r>
              <a:rPr lang="fr-FR" sz="2200" b="1" dirty="0" smtClean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universités</a:t>
            </a:r>
            <a:endParaRPr lang="fr-FR" sz="2400" b="1" dirty="0">
              <a:solidFill>
                <a:schemeClr val="bg1"/>
              </a:solidFill>
              <a:latin typeface="Arial" pitchFamily="-104" charset="0"/>
              <a:cs typeface="ＭＳ Ｐゴシック" pitchFamily="-104" charset="-128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0" y="6732599"/>
            <a:ext cx="9906000" cy="1587"/>
          </a:xfrm>
          <a:prstGeom prst="line">
            <a:avLst/>
          </a:prstGeom>
          <a:ln w="1270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8" name="Rectangle 17"/>
          <p:cNvSpPr>
            <a:spLocks noChangeArrowheads="1"/>
          </p:cNvSpPr>
          <p:nvPr/>
        </p:nvSpPr>
        <p:spPr bwMode="auto">
          <a:xfrm>
            <a:off x="0" y="219075"/>
            <a:ext cx="79683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fr-FR" sz="2000" b="1" dirty="0" smtClean="0">
                <a:latin typeface="Gill Sans MT" pitchFamily="34" charset="0"/>
              </a:rPr>
              <a:t>    </a:t>
            </a: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Mesures </a:t>
            </a:r>
            <a:r>
              <a:rPr lang="fr-FR" sz="2400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facilitant l’insertion des diplômés </a:t>
            </a:r>
            <a:endParaRPr lang="fr-BE" sz="2400" b="1" kern="0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31" name="Connecteur droit 9"/>
          <p:cNvCxnSpPr>
            <a:cxnSpLocks noChangeShapeType="1"/>
          </p:cNvCxnSpPr>
          <p:nvPr/>
        </p:nvCxnSpPr>
        <p:spPr bwMode="auto">
          <a:xfrm>
            <a:off x="-1714" y="733425"/>
            <a:ext cx="9906001" cy="1588"/>
          </a:xfrm>
          <a:prstGeom prst="line">
            <a:avLst/>
          </a:prstGeom>
          <a:noFill/>
          <a:ln w="38100">
            <a:solidFill>
              <a:srgbClr val="17375E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sp>
        <p:nvSpPr>
          <p:cNvPr id="11" name="Rectangle 10"/>
          <p:cNvSpPr/>
          <p:nvPr/>
        </p:nvSpPr>
        <p:spPr>
          <a:xfrm>
            <a:off x="0" y="657412"/>
            <a:ext cx="9906000" cy="762000"/>
          </a:xfrm>
          <a:prstGeom prst="rect">
            <a:avLst/>
          </a:prstGeom>
          <a:solidFill>
            <a:srgbClr val="17375E"/>
          </a:solidFill>
          <a:ln>
            <a:noFill/>
          </a:ln>
          <a:scene3d>
            <a:camera prst="perspectiveFront"/>
            <a:lightRig rig="threePt" dir="t"/>
          </a:scene3d>
        </p:spPr>
        <p:txBody>
          <a:bodyPr anchor="ctr"/>
          <a:lstStyle/>
          <a:p>
            <a:pPr algn="ctr">
              <a:defRPr/>
            </a:pPr>
            <a:r>
              <a:rPr lang="fr-FR" sz="2200" b="1" dirty="0" smtClean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Actions menées avec l’Union </a:t>
            </a:r>
            <a:r>
              <a:rPr lang="fr-FR" sz="2200" b="1" dirty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E</a:t>
            </a:r>
            <a:r>
              <a:rPr lang="fr-FR" sz="2200" b="1" dirty="0" smtClean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uropéenne (Tempus IV)</a:t>
            </a:r>
            <a:endParaRPr lang="fr-FR" sz="2200" b="1" dirty="0">
              <a:solidFill>
                <a:schemeClr val="bg1"/>
              </a:solidFill>
              <a:latin typeface="Arial" pitchFamily="-104" charset="0"/>
              <a:cs typeface="ＭＳ Ｐゴシック" pitchFamily="-104" charset="-128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0" y="6389699"/>
            <a:ext cx="9906000" cy="1587"/>
          </a:xfrm>
          <a:prstGeom prst="line">
            <a:avLst/>
          </a:prstGeom>
          <a:ln w="1270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2" name="Rectangle 17"/>
          <p:cNvSpPr>
            <a:spLocks noChangeArrowheads="1"/>
          </p:cNvSpPr>
          <p:nvPr/>
        </p:nvSpPr>
        <p:spPr bwMode="auto">
          <a:xfrm>
            <a:off x="0" y="99547"/>
            <a:ext cx="87877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fr-FR" sz="2000" b="1" dirty="0" smtClean="0">
                <a:latin typeface="Gill Sans MT" pitchFamily="34" charset="0"/>
              </a:rPr>
              <a:t>    </a:t>
            </a: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Mesures </a:t>
            </a:r>
            <a:r>
              <a:rPr lang="fr-FR" sz="2400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facilitant </a:t>
            </a: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l’employabilité des lauréats</a:t>
            </a:r>
            <a:endParaRPr lang="fr-BE" sz="2400" b="1" kern="0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3137" y="1479861"/>
            <a:ext cx="8811491" cy="473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Dans le cadre du partenariat avec l'Union européenne, </a:t>
            </a:r>
            <a:r>
              <a:rPr lang="fr-FR" b="1" dirty="0" smtClean="0">
                <a:solidFill>
                  <a:srgbClr val="0070C0"/>
                </a:solidFill>
                <a:latin typeface="Trebuchet MS" pitchFamily="34" charset="0"/>
              </a:rPr>
              <a:t>plusieurs projets ont été réalisés pour l’amélioration de l’employabilité des lauréats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: </a:t>
            </a:r>
            <a:endParaRPr lang="en-US" dirty="0" smtClean="0">
              <a:solidFill>
                <a:srgbClr val="17375E"/>
              </a:solidFill>
              <a:latin typeface="Trebuchet MS" pitchFamily="34" charset="0"/>
            </a:endParaRPr>
          </a:p>
          <a:p>
            <a:pPr lvl="0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 “</a:t>
            </a:r>
            <a:r>
              <a:rPr lang="en-US" dirty="0" err="1" smtClean="0">
                <a:solidFill>
                  <a:srgbClr val="17375E"/>
                </a:solidFill>
                <a:latin typeface="Trebuchet MS" pitchFamily="34" charset="0"/>
              </a:rPr>
              <a:t>Mesures</a:t>
            </a: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 d’Accompagnement des Diplômés à </a:t>
            </a:r>
            <a:r>
              <a:rPr lang="en-US" dirty="0" err="1" smtClean="0">
                <a:solidFill>
                  <a:srgbClr val="17375E"/>
                </a:solidFill>
                <a:latin typeface="Trebuchet MS" pitchFamily="34" charset="0"/>
              </a:rPr>
              <a:t>l’Insertion</a:t>
            </a: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 </a:t>
            </a:r>
            <a:r>
              <a:rPr lang="en-US" dirty="0" err="1" smtClean="0">
                <a:solidFill>
                  <a:srgbClr val="17375E"/>
                </a:solidFill>
                <a:latin typeface="Trebuchet MS" pitchFamily="34" charset="0"/>
              </a:rPr>
              <a:t>Professionnelle</a:t>
            </a: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”</a:t>
            </a:r>
          </a:p>
          <a:p>
            <a:pPr lvl="0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- “</a:t>
            </a:r>
            <a:r>
              <a:rPr lang="en-US" dirty="0" err="1">
                <a:solidFill>
                  <a:srgbClr val="17375E"/>
                </a:solidFill>
                <a:latin typeface="Trebuchet MS" pitchFamily="34" charset="0"/>
              </a:rPr>
              <a:t>Modernisation</a:t>
            </a:r>
            <a:r>
              <a:rPr lang="en-US" dirty="0">
                <a:solidFill>
                  <a:srgbClr val="17375E"/>
                </a:solidFill>
                <a:latin typeface="Trebuchet MS" pitchFamily="34" charset="0"/>
              </a:rPr>
              <a:t> </a:t>
            </a: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et Développement de cours Professionalisés (MODEP)”</a:t>
            </a:r>
          </a:p>
          <a:p>
            <a:pPr lvl="0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  <a:defRPr/>
            </a:pPr>
            <a:r>
              <a:rPr lang="fr-FR" dirty="0">
                <a:solidFill>
                  <a:srgbClr val="17375E"/>
                </a:solidFill>
                <a:latin typeface="Trebuchet MS" pitchFamily="34" charset="0"/>
              </a:rPr>
              <a:t> </a:t>
            </a:r>
            <a:r>
              <a:rPr lang="en-US" dirty="0">
                <a:solidFill>
                  <a:srgbClr val="17375E"/>
                </a:solidFill>
                <a:latin typeface="Trebuchet MS" pitchFamily="34" charset="0"/>
              </a:rPr>
              <a:t>“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Développer l’Employabilité dans les Filières d’Ingénierie</a:t>
            </a: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”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 </a:t>
            </a: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 </a:t>
            </a:r>
            <a:r>
              <a:rPr lang="en-US" dirty="0">
                <a:solidFill>
                  <a:srgbClr val="17375E"/>
                </a:solidFill>
                <a:latin typeface="Trebuchet MS" pitchFamily="34" charset="0"/>
              </a:rPr>
              <a:t>“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Partenariat pour les compétences et l'emploi</a:t>
            </a: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”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 </a:t>
            </a:r>
          </a:p>
          <a:p>
            <a:pPr marL="179388" lvl="0" indent="-179388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“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Passeport Numérique de Compétences pour améliorer l'employabilité des lauréats de  l'Enseignement supérieur marocain</a:t>
            </a: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”</a:t>
            </a:r>
            <a:endParaRPr lang="fr-FR" dirty="0" smtClean="0">
              <a:solidFill>
                <a:srgbClr val="17375E"/>
              </a:solidFill>
              <a:latin typeface="Trebuchet MS" pitchFamily="34" charset="0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 </a:t>
            </a:r>
            <a:r>
              <a:rPr lang="en-US" dirty="0">
                <a:solidFill>
                  <a:srgbClr val="17375E"/>
                </a:solidFill>
                <a:latin typeface="Trebuchet MS" pitchFamily="34" charset="0"/>
              </a:rPr>
              <a:t>“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Instruments at Support of Labor Market and </a:t>
            </a:r>
            <a:r>
              <a:rPr lang="fr-FR" dirty="0" err="1" smtClean="0">
                <a:solidFill>
                  <a:srgbClr val="17375E"/>
                </a:solidFill>
                <a:latin typeface="Trebuchet MS" pitchFamily="34" charset="0"/>
              </a:rPr>
              <a:t>Higher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 Education</a:t>
            </a:r>
            <a:r>
              <a:rPr lang="en-US" sz="1600" dirty="0" smtClean="0">
                <a:solidFill>
                  <a:srgbClr val="17375E"/>
                </a:solidFill>
                <a:latin typeface="Trebuchet MS" pitchFamily="34" charset="0"/>
              </a:rPr>
              <a:t>”</a:t>
            </a:r>
            <a:endParaRPr lang="en-US" sz="1600" dirty="0">
              <a:solidFill>
                <a:srgbClr val="17375E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ZoneTexte 7"/>
          <p:cNvSpPr txBox="1">
            <a:spLocks noChangeArrowheads="1"/>
          </p:cNvSpPr>
          <p:nvPr/>
        </p:nvSpPr>
        <p:spPr bwMode="auto">
          <a:xfrm>
            <a:off x="156502" y="1673842"/>
            <a:ext cx="974949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Clr>
                <a:srgbClr val="17375E"/>
              </a:buClr>
              <a:buSzPct val="121000"/>
              <a:defRPr/>
            </a:pPr>
            <a:endParaRPr lang="fr-FR" sz="2000" b="1" dirty="0">
              <a:solidFill>
                <a:srgbClr val="17375E"/>
              </a:solidFill>
              <a:latin typeface="Trebuchet MS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17375E"/>
              </a:buClr>
              <a:buSzPct val="121000"/>
              <a:defRPr/>
            </a:pPr>
            <a:endParaRPr lang="fr-FR" sz="2000" dirty="0">
              <a:solidFill>
                <a:srgbClr val="17375E"/>
              </a:solidFill>
              <a:latin typeface="Trebuchet MS" pitchFamily="34" charset="0"/>
            </a:endParaRPr>
          </a:p>
        </p:txBody>
      </p:sp>
      <p:cxnSp>
        <p:nvCxnSpPr>
          <p:cNvPr id="22531" name="Connecteur droit 9"/>
          <p:cNvCxnSpPr>
            <a:cxnSpLocks noChangeShapeType="1"/>
          </p:cNvCxnSpPr>
          <p:nvPr/>
        </p:nvCxnSpPr>
        <p:spPr bwMode="auto">
          <a:xfrm>
            <a:off x="-1714" y="733425"/>
            <a:ext cx="9906001" cy="1588"/>
          </a:xfrm>
          <a:prstGeom prst="line">
            <a:avLst/>
          </a:prstGeom>
          <a:noFill/>
          <a:ln w="38100">
            <a:solidFill>
              <a:srgbClr val="17375E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sp>
        <p:nvSpPr>
          <p:cNvPr id="11" name="Rectangle 10"/>
          <p:cNvSpPr/>
          <p:nvPr/>
        </p:nvSpPr>
        <p:spPr>
          <a:xfrm>
            <a:off x="0" y="786682"/>
            <a:ext cx="9906000" cy="531479"/>
          </a:xfrm>
          <a:prstGeom prst="rect">
            <a:avLst/>
          </a:prstGeom>
          <a:solidFill>
            <a:srgbClr val="17375E"/>
          </a:solidFill>
          <a:ln>
            <a:noFill/>
          </a:ln>
          <a:scene3d>
            <a:camera prst="perspectiveFront"/>
            <a:lightRig rig="threePt" dir="t"/>
          </a:scene3d>
        </p:spPr>
        <p:txBody>
          <a:bodyPr anchor="ctr"/>
          <a:lstStyle/>
          <a:p>
            <a:pPr algn="ctr">
              <a:defRPr/>
            </a:pPr>
            <a:r>
              <a:rPr lang="fr-FR" sz="2200" b="1" dirty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Actions </a:t>
            </a:r>
            <a:r>
              <a:rPr lang="fr-FR" sz="2200" b="1" dirty="0" smtClean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menées avec l’union européenne (Tempus IV)</a:t>
            </a:r>
            <a:endParaRPr lang="fr-FR" sz="2200" b="1" dirty="0">
              <a:solidFill>
                <a:schemeClr val="bg1"/>
              </a:solidFill>
              <a:latin typeface="Arial" pitchFamily="-104" charset="0"/>
              <a:cs typeface="ＭＳ Ｐゴシック" pitchFamily="-104" charset="-128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0" y="6389699"/>
            <a:ext cx="9906000" cy="1587"/>
          </a:xfrm>
          <a:prstGeom prst="line">
            <a:avLst/>
          </a:prstGeom>
          <a:ln w="1270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2" name="Rectangle 17"/>
          <p:cNvSpPr>
            <a:spLocks noChangeArrowheads="1"/>
          </p:cNvSpPr>
          <p:nvPr/>
        </p:nvSpPr>
        <p:spPr bwMode="auto">
          <a:xfrm>
            <a:off x="0" y="219075"/>
            <a:ext cx="90252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   Mesures </a:t>
            </a:r>
            <a:r>
              <a:rPr lang="fr-FR" sz="2400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facilitant </a:t>
            </a: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l’employabilité des lauréats</a:t>
            </a:r>
            <a:endParaRPr lang="fr-BE" sz="2400" b="1" kern="0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3137" y="1800494"/>
            <a:ext cx="8811491" cy="3393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lvl="0" indent="-179388">
              <a:lnSpc>
                <a:spcPct val="150000"/>
              </a:lnSpc>
            </a:pP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- </a:t>
            </a:r>
            <a:r>
              <a:rPr lang="en-US" dirty="0">
                <a:solidFill>
                  <a:srgbClr val="17375E"/>
                </a:solidFill>
                <a:latin typeface="Trebuchet MS" pitchFamily="34" charset="0"/>
              </a:rPr>
              <a:t>“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Développement des compétences entrepreneuriales à l'université marocaine: créativité, connaissance et culture </a:t>
            </a: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”</a:t>
            </a:r>
            <a:endParaRPr lang="fr-FR" dirty="0" smtClean="0">
              <a:solidFill>
                <a:srgbClr val="17375E"/>
              </a:solidFill>
              <a:latin typeface="Trebuchet MS" pitchFamily="34" charset="0"/>
            </a:endParaRPr>
          </a:p>
          <a:p>
            <a:pPr marL="179388" lvl="0" indent="-179388">
              <a:lnSpc>
                <a:spcPct val="150000"/>
              </a:lnSpc>
            </a:pP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- </a:t>
            </a:r>
            <a:r>
              <a:rPr lang="en-US" dirty="0">
                <a:solidFill>
                  <a:srgbClr val="17375E"/>
                </a:solidFill>
                <a:latin typeface="Trebuchet MS" pitchFamily="34" charset="0"/>
              </a:rPr>
              <a:t>“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Services pour l'Employabilité et la Mobilité sous forme de Stages en Entreprises des étudiants du Maghreb/Marrakech</a:t>
            </a: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”</a:t>
            </a:r>
            <a:endParaRPr lang="fr-FR" dirty="0" smtClean="0">
              <a:solidFill>
                <a:srgbClr val="17375E"/>
              </a:solidFill>
              <a:latin typeface="Trebuchet MS" pitchFamily="34" charset="0"/>
            </a:endParaRPr>
          </a:p>
          <a:p>
            <a:pPr marL="179388" lvl="0" indent="-179388">
              <a:lnSpc>
                <a:spcPct val="150000"/>
              </a:lnSpc>
            </a:pP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- </a:t>
            </a:r>
            <a:r>
              <a:rPr lang="en-US" dirty="0">
                <a:solidFill>
                  <a:srgbClr val="17375E"/>
                </a:solidFill>
                <a:latin typeface="Trebuchet MS" pitchFamily="34" charset="0"/>
              </a:rPr>
              <a:t>“</a:t>
            </a:r>
            <a:r>
              <a:rPr lang="fr-FR" dirty="0" err="1" smtClean="0">
                <a:solidFill>
                  <a:srgbClr val="17375E"/>
                </a:solidFill>
                <a:latin typeface="Trebuchet MS" pitchFamily="34" charset="0"/>
              </a:rPr>
              <a:t>Graduate’s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 Insertion and Assessment as tools for Moroccan Higher Education Governance and Management (GRINSA)</a:t>
            </a:r>
            <a:r>
              <a:rPr lang="en-US" dirty="0">
                <a:solidFill>
                  <a:srgbClr val="17375E"/>
                </a:solidFill>
                <a:latin typeface="Trebuchet MS" pitchFamily="34" charset="0"/>
              </a:rPr>
              <a:t> </a:t>
            </a: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”</a:t>
            </a:r>
            <a:endParaRPr lang="fr-FR" dirty="0" smtClean="0">
              <a:solidFill>
                <a:srgbClr val="17375E"/>
              </a:solidFill>
              <a:latin typeface="Trebuchet MS" pitchFamily="34" charset="0"/>
            </a:endParaRPr>
          </a:p>
          <a:p>
            <a:pPr marL="179388" lvl="0" indent="-179388">
              <a:lnSpc>
                <a:spcPct val="150000"/>
              </a:lnSpc>
            </a:pP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- </a:t>
            </a:r>
            <a:r>
              <a:rPr lang="en-US" dirty="0">
                <a:solidFill>
                  <a:srgbClr val="17375E"/>
                </a:solidFill>
                <a:latin typeface="Trebuchet MS" pitchFamily="34" charset="0"/>
              </a:rPr>
              <a:t>“</a:t>
            </a:r>
            <a:r>
              <a:rPr lang="fr-FR" dirty="0" smtClean="0">
                <a:solidFill>
                  <a:srgbClr val="17375E"/>
                </a:solidFill>
                <a:latin typeface="Trebuchet MS" pitchFamily="34" charset="0"/>
              </a:rPr>
              <a:t>FEFEDI-Filière d’Expertise maghrébine de Formation en Entrepreneuriat et en Développement International</a:t>
            </a:r>
            <a:r>
              <a:rPr lang="en-US" dirty="0" smtClean="0">
                <a:solidFill>
                  <a:srgbClr val="17375E"/>
                </a:solidFill>
                <a:latin typeface="Trebuchet MS" pitchFamily="34" charset="0"/>
              </a:rPr>
              <a:t>”</a:t>
            </a:r>
            <a:endParaRPr lang="en-US" dirty="0">
              <a:solidFill>
                <a:srgbClr val="17375E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ZoneTexte 7"/>
          <p:cNvSpPr txBox="1">
            <a:spLocks noChangeArrowheads="1"/>
          </p:cNvSpPr>
          <p:nvPr/>
        </p:nvSpPr>
        <p:spPr bwMode="auto">
          <a:xfrm>
            <a:off x="156502" y="1673842"/>
            <a:ext cx="9749498" cy="103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82663" lvl="1" indent="-265113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SzPct val="121000"/>
              <a:defRPr/>
            </a:pPr>
            <a:endParaRPr lang="fr-FR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17375E"/>
              </a:buClr>
              <a:buSzPct val="121000"/>
              <a:defRPr/>
            </a:pPr>
            <a:endParaRPr lang="fr-FR" sz="2000" dirty="0">
              <a:solidFill>
                <a:srgbClr val="17375E"/>
              </a:solidFill>
              <a:latin typeface="Trebuchet MS" pitchFamily="34" charset="0"/>
            </a:endParaRPr>
          </a:p>
        </p:txBody>
      </p:sp>
      <p:cxnSp>
        <p:nvCxnSpPr>
          <p:cNvPr id="22531" name="Connecteur droit 9"/>
          <p:cNvCxnSpPr>
            <a:cxnSpLocks noChangeShapeType="1"/>
          </p:cNvCxnSpPr>
          <p:nvPr/>
        </p:nvCxnSpPr>
        <p:spPr bwMode="auto">
          <a:xfrm>
            <a:off x="-1714" y="733425"/>
            <a:ext cx="9906001" cy="1588"/>
          </a:xfrm>
          <a:prstGeom prst="line">
            <a:avLst/>
          </a:prstGeom>
          <a:noFill/>
          <a:ln w="38100">
            <a:solidFill>
              <a:srgbClr val="17375E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sp>
        <p:nvSpPr>
          <p:cNvPr id="11" name="Rectangle 10"/>
          <p:cNvSpPr/>
          <p:nvPr/>
        </p:nvSpPr>
        <p:spPr>
          <a:xfrm>
            <a:off x="0" y="857934"/>
            <a:ext cx="9906000" cy="519604"/>
          </a:xfrm>
          <a:prstGeom prst="rect">
            <a:avLst/>
          </a:prstGeom>
          <a:solidFill>
            <a:srgbClr val="17375E"/>
          </a:solidFill>
          <a:ln>
            <a:noFill/>
          </a:ln>
          <a:scene3d>
            <a:camera prst="perspectiveFront"/>
            <a:lightRig rig="threePt" dir="t"/>
          </a:scene3d>
        </p:spPr>
        <p:txBody>
          <a:bodyPr anchor="ctr"/>
          <a:lstStyle/>
          <a:p>
            <a:pPr algn="ctr">
              <a:defRPr/>
            </a:pPr>
            <a:r>
              <a:rPr lang="fr-FR" sz="2400" b="1" dirty="0" smtClean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 </a:t>
            </a:r>
            <a:r>
              <a:rPr lang="fr-FR" sz="2200" b="1" dirty="0" smtClean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Actions menées avec des organisations internationales</a:t>
            </a:r>
            <a:endParaRPr lang="fr-FR" sz="2200" b="1" dirty="0">
              <a:solidFill>
                <a:schemeClr val="bg1"/>
              </a:solidFill>
              <a:latin typeface="Arial" pitchFamily="-104" charset="0"/>
              <a:cs typeface="ＭＳ Ｐゴシック" pitchFamily="-104" charset="-128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0" y="6389699"/>
            <a:ext cx="9906000" cy="1587"/>
          </a:xfrm>
          <a:prstGeom prst="line">
            <a:avLst/>
          </a:prstGeom>
          <a:ln w="1270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2" name="Rectangle 17"/>
          <p:cNvSpPr>
            <a:spLocks noChangeArrowheads="1"/>
          </p:cNvSpPr>
          <p:nvPr/>
        </p:nvSpPr>
        <p:spPr bwMode="auto">
          <a:xfrm>
            <a:off x="0" y="219075"/>
            <a:ext cx="71489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    Mesures </a:t>
            </a:r>
            <a:r>
              <a:rPr lang="fr-FR" sz="2400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facilitant </a:t>
            </a: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l’employabilité des lauréats</a:t>
            </a:r>
            <a:endParaRPr lang="fr-BE" sz="2400" b="1" kern="0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ZoneTexte 7"/>
          <p:cNvSpPr txBox="1">
            <a:spLocks noChangeArrowheads="1"/>
          </p:cNvSpPr>
          <p:nvPr/>
        </p:nvSpPr>
        <p:spPr bwMode="auto">
          <a:xfrm>
            <a:off x="156502" y="1673842"/>
            <a:ext cx="9749498" cy="95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Clr>
                <a:srgbClr val="17375E"/>
              </a:buClr>
              <a:buSzPct val="121000"/>
              <a:defRPr/>
            </a:pPr>
            <a:endParaRPr lang="fr-FR" sz="2000" b="1" dirty="0">
              <a:solidFill>
                <a:srgbClr val="17375E"/>
              </a:solidFill>
              <a:latin typeface="Trebuchet MS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17375E"/>
              </a:buClr>
              <a:buSzPct val="121000"/>
              <a:defRPr/>
            </a:pPr>
            <a:endParaRPr lang="fr-FR" sz="2000" dirty="0">
              <a:solidFill>
                <a:srgbClr val="17375E"/>
              </a:solidFill>
              <a:latin typeface="Trebuchet MS" pitchFamily="34" charset="0"/>
            </a:endParaRPr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16966832"/>
              </p:ext>
            </p:extLst>
          </p:nvPr>
        </p:nvGraphicFramePr>
        <p:xfrm>
          <a:off x="178460" y="1482811"/>
          <a:ext cx="9286174" cy="468053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727998"/>
                <a:gridCol w="5558176"/>
              </a:tblGrid>
              <a:tr h="504184"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 smtClean="0">
                          <a:solidFill>
                            <a:schemeClr val="tx2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Organisations</a:t>
                      </a:r>
                      <a:r>
                        <a:rPr lang="fr-FR" sz="1800" b="1" kern="1200" baseline="0" dirty="0" smtClean="0">
                          <a:solidFill>
                            <a:schemeClr val="tx2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 internationales</a:t>
                      </a:r>
                      <a:endParaRPr lang="fr-FR" sz="1800" b="1" kern="1200" dirty="0" smtClean="0">
                        <a:solidFill>
                          <a:schemeClr val="tx2"/>
                        </a:solidFill>
                        <a:latin typeface="Trebuchet MS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Intitulés des</a:t>
                      </a:r>
                      <a:r>
                        <a:rPr lang="fr-FR" baseline="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 projets</a:t>
                      </a:r>
                      <a:endParaRPr lang="fr-FR" dirty="0">
                        <a:solidFill>
                          <a:schemeClr val="tx2"/>
                        </a:solidFill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621178">
                <a:tc>
                  <a:txBody>
                    <a:bodyPr/>
                    <a:lstStyle/>
                    <a:p>
                      <a:pPr lvl="0" algn="ctr"/>
                      <a:r>
                        <a:rPr lang="fr-FR" sz="1800" b="1" kern="1200" dirty="0" smtClean="0">
                          <a:solidFill>
                            <a:schemeClr val="tx2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Projet avec la BAD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-Appui</a:t>
                      </a:r>
                      <a:r>
                        <a:rPr lang="fr-FR" sz="1600" baseline="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 au développement de </a:t>
                      </a:r>
                      <a:r>
                        <a:rPr lang="fr-FR" sz="1600" b="1" baseline="0" dirty="0" smtClean="0">
                          <a:solidFill>
                            <a:srgbClr val="FF0000"/>
                          </a:solidFill>
                          <a:latin typeface="Trebuchet MS" pitchFamily="34" charset="0"/>
                        </a:rPr>
                        <a:t>l’enseignement à distance</a:t>
                      </a:r>
                      <a:r>
                        <a:rPr lang="fr-FR" sz="1600" baseline="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.</a:t>
                      </a:r>
                    </a:p>
                    <a:p>
                      <a:pPr marL="88900" indent="-88900"/>
                      <a:r>
                        <a:rPr lang="fr-FR" sz="1600" baseline="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-Appui à la mise en place de </a:t>
                      </a:r>
                      <a:r>
                        <a:rPr lang="fr-FR" sz="1600" b="1" baseline="0" dirty="0" smtClean="0">
                          <a:solidFill>
                            <a:srgbClr val="FF0000"/>
                          </a:solidFill>
                          <a:latin typeface="Trebuchet MS" pitchFamily="34" charset="0"/>
                        </a:rPr>
                        <a:t>mécanismes pour l’amélioration de l’employabilité des lauréats</a:t>
                      </a:r>
                      <a:r>
                        <a:rPr lang="fr-FR" sz="1600" baseline="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, notamment par la mise en place de </a:t>
                      </a:r>
                      <a:r>
                        <a:rPr lang="fr-FR" sz="1600" b="1" baseline="0" dirty="0" smtClean="0">
                          <a:solidFill>
                            <a:srgbClr val="FF0000"/>
                          </a:solidFill>
                          <a:latin typeface="Trebuchet MS" pitchFamily="34" charset="0"/>
                        </a:rPr>
                        <a:t>cellules de suivi </a:t>
                      </a:r>
                      <a:r>
                        <a:rPr lang="fr-FR" sz="1600" baseline="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des lauréats dans les universités.</a:t>
                      </a:r>
                      <a:endParaRPr lang="fr-FR" sz="1600" dirty="0">
                        <a:solidFill>
                          <a:schemeClr val="tx2"/>
                        </a:solidFill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442436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Projet avec British Council</a:t>
                      </a:r>
                      <a:endParaRPr lang="fr-FR" b="1" dirty="0">
                        <a:solidFill>
                          <a:schemeClr val="tx2"/>
                        </a:solidFill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indent="-88900"/>
                      <a:r>
                        <a:rPr lang="fr-FR" sz="160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-Appui à la mise en place de </a:t>
                      </a:r>
                      <a:r>
                        <a:rPr lang="fr-FR" sz="1600" b="1" dirty="0" smtClean="0">
                          <a:solidFill>
                            <a:srgbClr val="FF0000"/>
                          </a:solidFill>
                          <a:latin typeface="Trebuchet MS" pitchFamily="34" charset="0"/>
                        </a:rPr>
                        <a:t>dispositifs de suivi des lauréats dans les universités</a:t>
                      </a:r>
                      <a:r>
                        <a:rPr lang="fr-FR" sz="160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.</a:t>
                      </a:r>
                    </a:p>
                    <a:p>
                      <a:pPr marL="88900" indent="-88900"/>
                      <a:r>
                        <a:rPr lang="fr-FR" sz="160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-Appui</a:t>
                      </a:r>
                      <a:r>
                        <a:rPr lang="fr-FR" sz="1600" baseline="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 aux initiatives d’amélioration de l’employabilité des lauréats.</a:t>
                      </a:r>
                      <a:endParaRPr lang="fr-FR" sz="1600" dirty="0">
                        <a:solidFill>
                          <a:schemeClr val="tx2"/>
                        </a:solidFill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1112736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Projet</a:t>
                      </a:r>
                      <a:r>
                        <a:rPr lang="fr-FR" b="1" baseline="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 avec la BM</a:t>
                      </a:r>
                      <a:endParaRPr lang="fr-FR" b="1" dirty="0">
                        <a:solidFill>
                          <a:schemeClr val="tx2"/>
                        </a:solidFill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-Appui à la mise en place d’un </a:t>
                      </a:r>
                      <a:r>
                        <a:rPr lang="fr-FR" sz="1600" b="1" dirty="0" smtClean="0">
                          <a:solidFill>
                            <a:srgbClr val="FF0000"/>
                          </a:solidFill>
                          <a:latin typeface="Trebuchet MS" pitchFamily="34" charset="0"/>
                        </a:rPr>
                        <a:t>système d’information</a:t>
                      </a:r>
                    </a:p>
                    <a:p>
                      <a:pPr marL="88900" indent="-88900"/>
                      <a:r>
                        <a:rPr lang="fr-FR" sz="160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-Appui</a:t>
                      </a:r>
                      <a:r>
                        <a:rPr lang="fr-FR" sz="1600" baseline="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 à l’établissement d’un système performant </a:t>
                      </a:r>
                      <a:r>
                        <a:rPr lang="fr-FR" sz="1600" b="1" baseline="0" dirty="0" smtClean="0">
                          <a:solidFill>
                            <a:srgbClr val="FF0000"/>
                          </a:solidFill>
                          <a:latin typeface="Trebuchet MS" pitchFamily="34" charset="0"/>
                        </a:rPr>
                        <a:t>d’adaptation des formations aux besoins du marché</a:t>
                      </a:r>
                      <a:r>
                        <a:rPr lang="fr-FR" sz="1600" baseline="0" dirty="0" smtClean="0">
                          <a:solidFill>
                            <a:schemeClr val="tx2"/>
                          </a:solidFill>
                          <a:latin typeface="Trebuchet MS" pitchFamily="34" charset="0"/>
                        </a:rPr>
                        <a:t>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ZoneTexte 7"/>
          <p:cNvSpPr txBox="1">
            <a:spLocks noChangeArrowheads="1"/>
          </p:cNvSpPr>
          <p:nvPr/>
        </p:nvSpPr>
        <p:spPr bwMode="auto">
          <a:xfrm>
            <a:off x="156502" y="1673842"/>
            <a:ext cx="9749498" cy="103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82663" lvl="1" indent="-265113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SzPct val="121000"/>
              <a:defRPr/>
            </a:pPr>
            <a:endParaRPr lang="fr-FR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17375E"/>
              </a:buClr>
              <a:buSzPct val="121000"/>
              <a:defRPr/>
            </a:pPr>
            <a:endParaRPr lang="fr-FR" sz="2000" dirty="0">
              <a:solidFill>
                <a:srgbClr val="17375E"/>
              </a:solidFill>
              <a:latin typeface="Trebuchet MS" pitchFamily="34" charset="0"/>
            </a:endParaRPr>
          </a:p>
        </p:txBody>
      </p:sp>
      <p:cxnSp>
        <p:nvCxnSpPr>
          <p:cNvPr id="22531" name="Connecteur droit 9"/>
          <p:cNvCxnSpPr>
            <a:cxnSpLocks noChangeShapeType="1"/>
          </p:cNvCxnSpPr>
          <p:nvPr/>
        </p:nvCxnSpPr>
        <p:spPr bwMode="auto">
          <a:xfrm>
            <a:off x="-1714" y="733425"/>
            <a:ext cx="9906001" cy="1588"/>
          </a:xfrm>
          <a:prstGeom prst="line">
            <a:avLst/>
          </a:prstGeom>
          <a:noFill/>
          <a:ln w="38100">
            <a:solidFill>
              <a:srgbClr val="17375E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sp>
        <p:nvSpPr>
          <p:cNvPr id="11" name="Rectangle 10"/>
          <p:cNvSpPr/>
          <p:nvPr/>
        </p:nvSpPr>
        <p:spPr>
          <a:xfrm>
            <a:off x="0" y="857934"/>
            <a:ext cx="9906000" cy="567105"/>
          </a:xfrm>
          <a:prstGeom prst="rect">
            <a:avLst/>
          </a:prstGeom>
          <a:solidFill>
            <a:srgbClr val="17375E"/>
          </a:solidFill>
          <a:ln>
            <a:noFill/>
          </a:ln>
          <a:scene3d>
            <a:camera prst="perspectiveFront"/>
            <a:lightRig rig="threePt" dir="t"/>
          </a:scene3d>
        </p:spPr>
        <p:txBody>
          <a:bodyPr anchor="ctr"/>
          <a:lstStyle/>
          <a:p>
            <a:pPr algn="ctr">
              <a:defRPr/>
            </a:pPr>
            <a:r>
              <a:rPr lang="fr-FR" sz="2400" b="1" dirty="0" smtClean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 </a:t>
            </a:r>
            <a:r>
              <a:rPr lang="fr-FR" sz="2200" b="1" dirty="0" smtClean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Actions menées par des organisations internationales</a:t>
            </a:r>
            <a:endParaRPr lang="fr-FR" sz="2200" b="1" dirty="0">
              <a:solidFill>
                <a:schemeClr val="bg1"/>
              </a:solidFill>
              <a:latin typeface="Arial" pitchFamily="-104" charset="0"/>
              <a:cs typeface="ＭＳ Ｐゴシック" pitchFamily="-104" charset="-128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0" y="6389699"/>
            <a:ext cx="9906000" cy="1587"/>
          </a:xfrm>
          <a:prstGeom prst="line">
            <a:avLst/>
          </a:prstGeom>
          <a:ln w="1270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2" name="Rectangle 17"/>
          <p:cNvSpPr>
            <a:spLocks noChangeArrowheads="1"/>
          </p:cNvSpPr>
          <p:nvPr/>
        </p:nvSpPr>
        <p:spPr bwMode="auto">
          <a:xfrm>
            <a:off x="0" y="219075"/>
            <a:ext cx="6958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fr-FR" sz="2000" b="1" dirty="0" smtClean="0">
                <a:latin typeface="Gill Sans MT" pitchFamily="34" charset="0"/>
              </a:rPr>
              <a:t>    </a:t>
            </a: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Mesures </a:t>
            </a:r>
            <a:r>
              <a:rPr lang="fr-FR" sz="2400" b="1" kern="0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facilitant </a:t>
            </a:r>
            <a:r>
              <a:rPr lang="fr-FR" sz="2400" b="1" kern="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l’employabilité des lauréats</a:t>
            </a:r>
            <a:endParaRPr lang="fr-BE" sz="2400" b="1" kern="0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ZoneTexte 7"/>
          <p:cNvSpPr txBox="1">
            <a:spLocks noChangeArrowheads="1"/>
          </p:cNvSpPr>
          <p:nvPr/>
        </p:nvSpPr>
        <p:spPr bwMode="auto">
          <a:xfrm>
            <a:off x="156502" y="1673842"/>
            <a:ext cx="9749498" cy="95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Clr>
                <a:srgbClr val="17375E"/>
              </a:buClr>
              <a:buSzPct val="121000"/>
              <a:defRPr/>
            </a:pPr>
            <a:endParaRPr lang="fr-FR" sz="2000" b="1" dirty="0">
              <a:solidFill>
                <a:srgbClr val="17375E"/>
              </a:solidFill>
              <a:latin typeface="Trebuchet MS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17375E"/>
              </a:buClr>
              <a:buSzPct val="121000"/>
              <a:defRPr/>
            </a:pPr>
            <a:endParaRPr lang="fr-FR" sz="2000" dirty="0">
              <a:solidFill>
                <a:srgbClr val="17375E"/>
              </a:solidFill>
              <a:latin typeface="Trebuchet MS" pitchFamily="34" charset="0"/>
            </a:endParaRPr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27435005"/>
              </p:ext>
            </p:extLst>
          </p:nvPr>
        </p:nvGraphicFramePr>
        <p:xfrm>
          <a:off x="148578" y="1729946"/>
          <a:ext cx="9286174" cy="3892671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727998"/>
                <a:gridCol w="5558176"/>
              </a:tblGrid>
              <a:tr h="2446822"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 smtClean="0">
                          <a:solidFill>
                            <a:srgbClr val="17375E"/>
                          </a:solidFill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Projet avec la BM</a:t>
                      </a:r>
                      <a:endParaRPr lang="fr-FR" sz="1800" b="1" kern="1200" dirty="0">
                        <a:solidFill>
                          <a:srgbClr val="17375E"/>
                        </a:solidFill>
                        <a:latin typeface="Trebuchet MS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indent="-88900"/>
                      <a:r>
                        <a:rPr lang="fr-FR" sz="1800" b="0" kern="1200" dirty="0" smtClean="0">
                          <a:solidFill>
                            <a:srgbClr val="17375E"/>
                          </a:solidFill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-Améliorer </a:t>
                      </a:r>
                      <a:r>
                        <a:rPr lang="fr-FR" sz="1800" b="1" kern="1200" dirty="0" smtClean="0">
                          <a:solidFill>
                            <a:srgbClr val="FF0000"/>
                          </a:solidFill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l’adéquation des compétences </a:t>
                      </a:r>
                      <a:r>
                        <a:rPr lang="fr-FR" sz="1800" b="0" kern="1200" dirty="0" smtClean="0">
                          <a:solidFill>
                            <a:srgbClr val="17375E"/>
                          </a:solidFill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par le système de l’enseignement supérieur </a:t>
                      </a:r>
                      <a:r>
                        <a:rPr lang="fr-FR" sz="1800" b="1" kern="1200" dirty="0" smtClean="0">
                          <a:solidFill>
                            <a:srgbClr val="FF0000"/>
                          </a:solidFill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aux besoins du marché du travail.</a:t>
                      </a:r>
                    </a:p>
                  </a:txBody>
                  <a:tcPr/>
                </a:tc>
              </a:tr>
              <a:tr h="1445849">
                <a:tc>
                  <a:txBody>
                    <a:bodyPr/>
                    <a:lstStyle/>
                    <a:p>
                      <a:pPr algn="ctr"/>
                      <a:r>
                        <a:rPr lang="fr-FR" sz="1800" b="1" kern="1200" dirty="0" smtClean="0">
                          <a:solidFill>
                            <a:srgbClr val="17375E"/>
                          </a:solidFill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Projet avec l’USAID</a:t>
                      </a:r>
                      <a:endParaRPr lang="fr-FR" sz="1800" b="1" kern="1200" dirty="0">
                        <a:solidFill>
                          <a:srgbClr val="17375E"/>
                        </a:solidFill>
                        <a:latin typeface="Trebuchet MS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indent="-88900"/>
                      <a:r>
                        <a:rPr lang="fr-FR" sz="1800" kern="1200" dirty="0" smtClean="0">
                          <a:solidFill>
                            <a:srgbClr val="17375E"/>
                          </a:solidFill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-Amélioration de l’employabilité des lauréats dans les universités (</a:t>
                      </a:r>
                      <a:r>
                        <a:rPr lang="fr-FR" sz="1800" b="1" kern="1200" dirty="0" smtClean="0">
                          <a:solidFill>
                            <a:srgbClr val="FF0000"/>
                          </a:solidFill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services d’employabilités </a:t>
                      </a:r>
                      <a:r>
                        <a:rPr lang="fr-FR" sz="1800" kern="1200" dirty="0" smtClean="0">
                          <a:solidFill>
                            <a:srgbClr val="17375E"/>
                          </a:solidFill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fr-FR" sz="1800" kern="1200" dirty="0" err="1" smtClean="0">
                          <a:solidFill>
                            <a:srgbClr val="17375E"/>
                          </a:solidFill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Career</a:t>
                      </a:r>
                      <a:r>
                        <a:rPr lang="fr-FR" sz="1800" kern="1200" dirty="0" smtClean="0">
                          <a:solidFill>
                            <a:srgbClr val="17375E"/>
                          </a:solidFill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rgbClr val="17375E"/>
                          </a:solidFill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centers</a:t>
                      </a:r>
                      <a:r>
                        <a:rPr lang="fr-FR" sz="1800" kern="1200" dirty="0" smtClean="0">
                          <a:solidFill>
                            <a:srgbClr val="17375E"/>
                          </a:solidFill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).</a:t>
                      </a:r>
                      <a:endParaRPr lang="fr-FR" sz="1800" kern="1200" dirty="0">
                        <a:solidFill>
                          <a:srgbClr val="17375E"/>
                        </a:solidFill>
                        <a:latin typeface="Trebuchet MS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7983" y="0"/>
            <a:ext cx="9329098" cy="764275"/>
          </a:xfrm>
        </p:spPr>
        <p:txBody>
          <a:bodyPr>
            <a:normAutofit fontScale="90000"/>
          </a:bodyPr>
          <a:lstStyle/>
          <a:p>
            <a:pPr marL="261938" lvl="1" algn="l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sz="27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 Mesures facilitant l’employabilité des lauréats</a:t>
            </a:r>
            <a:r>
              <a:rPr lang="fr-FR" sz="2200" b="1" kern="1200" dirty="0">
                <a:solidFill>
                  <a:schemeClr val="tx1"/>
                </a:solidFill>
                <a:latin typeface="Gill Sans MT" pitchFamily="34" charset="0"/>
                <a:ea typeface="+mn-ea"/>
                <a:cs typeface="Arial" pitchFamily="34" charset="0"/>
              </a:rPr>
              <a:t/>
            </a:r>
            <a:br>
              <a:rPr lang="fr-FR" sz="2200" b="1" kern="1200" dirty="0">
                <a:solidFill>
                  <a:schemeClr val="tx1"/>
                </a:solidFill>
                <a:latin typeface="Gill Sans MT" pitchFamily="34" charset="0"/>
                <a:ea typeface="+mn-ea"/>
                <a:cs typeface="Arial" pitchFamily="34" charset="0"/>
              </a:rPr>
            </a:br>
            <a:r>
              <a:rPr lang="fr-FR" sz="2700" b="1" kern="1200" dirty="0" smtClean="0">
                <a:solidFill>
                  <a:srgbClr val="003399"/>
                </a:solidFill>
                <a:latin typeface="Trebuchet MS" pitchFamily="34" charset="0"/>
                <a:ea typeface="+mj-ea"/>
                <a:cs typeface="+mj-cs"/>
              </a:rPr>
              <a:t/>
            </a:r>
            <a:br>
              <a:rPr lang="fr-FR" sz="2700" b="1" kern="1200" dirty="0" smtClean="0">
                <a:solidFill>
                  <a:srgbClr val="003399"/>
                </a:solidFill>
                <a:latin typeface="Trebuchet MS" pitchFamily="34" charset="0"/>
                <a:ea typeface="+mj-ea"/>
                <a:cs typeface="+mj-cs"/>
              </a:rPr>
            </a:br>
            <a:endParaRPr lang="fr-FR" sz="2700" b="1" kern="1200" dirty="0">
              <a:solidFill>
                <a:srgbClr val="003399"/>
              </a:solidFill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857935"/>
            <a:ext cx="9906000" cy="520489"/>
          </a:xfrm>
          <a:prstGeom prst="rect">
            <a:avLst/>
          </a:prstGeom>
          <a:solidFill>
            <a:srgbClr val="17375E"/>
          </a:solidFill>
          <a:ln>
            <a:noFill/>
          </a:ln>
          <a:scene3d>
            <a:camera prst="perspectiveFront"/>
            <a:lightRig rig="threePt" dir="t"/>
          </a:scene3d>
        </p:spPr>
        <p:txBody>
          <a:bodyPr anchor="ctr"/>
          <a:lstStyle/>
          <a:p>
            <a:pPr marL="901700" indent="-901700" algn="ctr">
              <a:defRPr/>
            </a:pPr>
            <a:r>
              <a:rPr lang="fr-FR" sz="2400" b="1" dirty="0" smtClean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  Actions menées avec British Council Maroc</a:t>
            </a:r>
            <a:endParaRPr lang="fr-FR" sz="2400" b="1" dirty="0">
              <a:solidFill>
                <a:schemeClr val="bg1"/>
              </a:solidFill>
              <a:latin typeface="Arial" pitchFamily="-104" charset="0"/>
              <a:cs typeface="ＭＳ Ｐゴシック" pitchFamily="-104" charset="-128"/>
            </a:endParaRPr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27435005"/>
              </p:ext>
            </p:extLst>
          </p:nvPr>
        </p:nvGraphicFramePr>
        <p:xfrm>
          <a:off x="148578" y="1507520"/>
          <a:ext cx="9286174" cy="446079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274244"/>
                <a:gridCol w="6011930"/>
              </a:tblGrid>
              <a:tr h="2321779">
                <a:tc rowSpan="2">
                  <a:txBody>
                    <a:bodyPr/>
                    <a:lstStyle/>
                    <a:p>
                      <a:pPr algn="ctr"/>
                      <a:endParaRPr kumimoji="0" lang="fr-F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uLnTx/>
                        <a:uFillTx/>
                        <a:latin typeface="Trebuchet MS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ctr"/>
                      <a:endParaRPr kumimoji="0" lang="fr-F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uLnTx/>
                        <a:uFillTx/>
                        <a:latin typeface="Trebuchet MS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ctr"/>
                      <a:endParaRPr kumimoji="0" lang="fr-F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uLnTx/>
                        <a:uFillTx/>
                        <a:latin typeface="Trebuchet MS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ctr"/>
                      <a:r>
                        <a:rPr kumimoji="0" lang="fr-F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British Council </a:t>
                      </a:r>
                    </a:p>
                    <a:p>
                      <a:pPr algn="ctr"/>
                      <a:r>
                        <a:rPr kumimoji="0" lang="fr-FR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joue un rôle important dans l’élaboration </a:t>
                      </a: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d’approches et de plans stratégiques </a:t>
                      </a: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visant à améliorer l'employabilité des lauréats des universités marocaines)</a:t>
                      </a:r>
                      <a:endParaRPr lang="fr-FR" sz="1600" b="1" kern="1200" dirty="0">
                        <a:solidFill>
                          <a:srgbClr val="17375E"/>
                        </a:solidFill>
                        <a:latin typeface="Trebuchet MS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marR="0" lvl="1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Voyage d’étude organisé</a:t>
                      </a:r>
                      <a:r>
                        <a:rPr kumimoji="0" lang="fr-F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en Novembre 2013, au profit de hauts fonctionnaires pour visiter un certain nombre </a:t>
                      </a: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d’unités de carrières et d'employabilité dans les universités du Royaume-Uni</a:t>
                      </a: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 et de prendre connaissance de la nature et la portée de ce qui était mis à la disposition des étudiants.</a:t>
                      </a:r>
                      <a:endParaRPr kumimoji="0" lang="fr-F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uLnTx/>
                        <a:uFillTx/>
                        <a:latin typeface="Trebuchet MS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88900" indent="-88900"/>
                      <a:endParaRPr lang="fr-FR" sz="1600" b="1" kern="1200" dirty="0" smtClean="0">
                        <a:solidFill>
                          <a:srgbClr val="FF0000"/>
                        </a:solidFill>
                        <a:latin typeface="Trebuchet MS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</a:tr>
              <a:tr h="2139015">
                <a:tc vMerge="1">
                  <a:txBody>
                    <a:bodyPr/>
                    <a:lstStyle/>
                    <a:p>
                      <a:pPr algn="ctr"/>
                      <a:endParaRPr lang="fr-FR" sz="1800" b="1" kern="1200" dirty="0">
                        <a:solidFill>
                          <a:srgbClr val="17375E"/>
                        </a:solidFill>
                        <a:latin typeface="Trebuchet MS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marR="0" lvl="1" indent="-88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Plusieurs visites par le British Council ont été effectuées par le personnel de Liverpool John </a:t>
                      </a:r>
                      <a:r>
                        <a:rPr kumimoji="0" lang="fr-FR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Moores</a:t>
                      </a:r>
                      <a:r>
                        <a:rPr kumimoji="0" lang="fr-F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fr-FR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University</a:t>
                      </a:r>
                      <a:r>
                        <a:rPr kumimoji="0" lang="fr-F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 (LJMU) </a:t>
                      </a: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uLnTx/>
                          <a:uFillTx/>
                          <a:latin typeface="Trebuchet MS" pitchFamily="34" charset="0"/>
                          <a:ea typeface="+mn-ea"/>
                          <a:cs typeface="Arial" pitchFamily="34" charset="0"/>
                        </a:rPr>
                        <a:t>aux universités marocaines (UIZ, UHP, UH2C). Ces visites visent à prendre contact avec les principaux responsables de l'université (soutien actuel à l’égard de l'employabilité des lauréats).</a:t>
                      </a:r>
                      <a:endParaRPr kumimoji="0" lang="fr-F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uLnTx/>
                        <a:uFillTx/>
                        <a:latin typeface="Trebuchet MS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88900" indent="-88900"/>
                      <a:endParaRPr lang="fr-FR" sz="1600" kern="1200" dirty="0">
                        <a:solidFill>
                          <a:srgbClr val="17375E"/>
                        </a:solidFill>
                        <a:latin typeface="Trebuchet MS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ChangeArrowheads="1"/>
          </p:cNvSpPr>
          <p:nvPr/>
        </p:nvSpPr>
        <p:spPr bwMode="auto">
          <a:xfrm>
            <a:off x="0" y="2414588"/>
            <a:ext cx="9906000" cy="1395412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514350" indent="-514350" algn="ctr"/>
            <a:r>
              <a:rPr lang="fr-BE" sz="2700" b="1" dirty="0">
                <a:solidFill>
                  <a:schemeClr val="bg1"/>
                </a:solidFill>
                <a:latin typeface="Gill Sans MT" pitchFamily="34" charset="0"/>
              </a:rPr>
              <a:t>Défis et Perspectives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0" y="2433711"/>
            <a:ext cx="9906000" cy="1395413"/>
          </a:xfrm>
          <a:prstGeom prst="rect">
            <a:avLst/>
          </a:prstGeom>
          <a:solidFill>
            <a:srgbClr val="5788C5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514350" indent="-514350" algn="ctr"/>
            <a:r>
              <a:rPr lang="fr-FR" sz="2500" b="1" dirty="0" smtClean="0">
                <a:solidFill>
                  <a:schemeClr val="bg1"/>
                </a:solidFill>
                <a:latin typeface="Gill Sans MT" pitchFamily="34" charset="0"/>
              </a:rPr>
              <a:t>Enseignement Supérieur Marocain : </a:t>
            </a:r>
            <a:r>
              <a:rPr lang="fr-FR" sz="2500" b="1" dirty="0">
                <a:solidFill>
                  <a:schemeClr val="bg1"/>
                </a:solidFill>
                <a:latin typeface="Gill Sans MT" pitchFamily="34" charset="0"/>
              </a:rPr>
              <a:t>C</a:t>
            </a:r>
            <a:r>
              <a:rPr lang="fr-FR" sz="2500" b="1" dirty="0" smtClean="0">
                <a:solidFill>
                  <a:schemeClr val="bg1"/>
                </a:solidFill>
                <a:latin typeface="Gill Sans MT" pitchFamily="34" charset="0"/>
              </a:rPr>
              <a:t>hiffres clefs</a:t>
            </a:r>
            <a:endParaRPr lang="fr-BE" sz="2500" b="1" dirty="0">
              <a:solidFill>
                <a:schemeClr val="bg1"/>
              </a:solidFill>
              <a:latin typeface="Gill Sans MT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oneTexte 2"/>
          <p:cNvSpPr txBox="1">
            <a:spLocks noChangeArrowheads="1"/>
          </p:cNvSpPr>
          <p:nvPr/>
        </p:nvSpPr>
        <p:spPr bwMode="auto">
          <a:xfrm>
            <a:off x="6" y="6477000"/>
            <a:ext cx="54173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>
              <a:solidFill>
                <a:srgbClr val="17375E"/>
              </a:solidFill>
              <a:latin typeface="Gill Sans MT" pitchFamily="34" charset="0"/>
              <a:cs typeface="Arial" charset="0"/>
            </a:endParaRPr>
          </a:p>
        </p:txBody>
      </p:sp>
      <p:cxnSp>
        <p:nvCxnSpPr>
          <p:cNvPr id="26627" name="Connecteur droit 15"/>
          <p:cNvCxnSpPr>
            <a:cxnSpLocks noChangeShapeType="1"/>
          </p:cNvCxnSpPr>
          <p:nvPr/>
        </p:nvCxnSpPr>
        <p:spPr bwMode="auto">
          <a:xfrm>
            <a:off x="-1714" y="733425"/>
            <a:ext cx="9906001" cy="1588"/>
          </a:xfrm>
          <a:prstGeom prst="line">
            <a:avLst/>
          </a:prstGeom>
          <a:noFill/>
          <a:ln w="38100">
            <a:solidFill>
              <a:srgbClr val="17375E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cxnSp>
        <p:nvCxnSpPr>
          <p:cNvPr id="34" name="Connecteur droit 33"/>
          <p:cNvCxnSpPr/>
          <p:nvPr/>
        </p:nvCxnSpPr>
        <p:spPr>
          <a:xfrm>
            <a:off x="0" y="6389699"/>
            <a:ext cx="9906000" cy="1587"/>
          </a:xfrm>
          <a:prstGeom prst="line">
            <a:avLst/>
          </a:prstGeom>
          <a:ln w="1270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7" name="Rectangle 18"/>
          <p:cNvSpPr>
            <a:spLocks noChangeArrowheads="1"/>
          </p:cNvSpPr>
          <p:nvPr/>
        </p:nvSpPr>
        <p:spPr bwMode="auto">
          <a:xfrm>
            <a:off x="2748881" y="98106"/>
            <a:ext cx="3872971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32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Défis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857935"/>
            <a:ext cx="9906000" cy="520489"/>
          </a:xfrm>
          <a:prstGeom prst="rect">
            <a:avLst/>
          </a:prstGeom>
          <a:solidFill>
            <a:srgbClr val="17375E"/>
          </a:solidFill>
          <a:ln>
            <a:noFill/>
          </a:ln>
          <a:scene3d>
            <a:camera prst="perspectiveFront"/>
            <a:lightRig rig="threePt" dir="t"/>
          </a:scene3d>
        </p:spPr>
        <p:txBody>
          <a:bodyPr anchor="ctr"/>
          <a:lstStyle/>
          <a:p>
            <a:pPr marL="901700" indent="-901700" algn="ctr">
              <a:defRPr/>
            </a:pPr>
            <a:r>
              <a:rPr lang="fr-FR" sz="2400" b="1" dirty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Développement de la demande</a:t>
            </a:r>
          </a:p>
        </p:txBody>
      </p:sp>
      <p:sp>
        <p:nvSpPr>
          <p:cNvPr id="28679" name="ZoneTexte 17"/>
          <p:cNvSpPr txBox="1">
            <a:spLocks noChangeArrowheads="1"/>
          </p:cNvSpPr>
          <p:nvPr/>
        </p:nvSpPr>
        <p:spPr bwMode="auto">
          <a:xfrm>
            <a:off x="127267" y="1965330"/>
            <a:ext cx="9601597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23900" lvl="2" indent="-368300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17375E"/>
              </a:buClr>
              <a:buSzPct val="100000"/>
              <a:buFont typeface="Wingdings" pitchFamily="2" charset="2"/>
              <a:buChar char="§"/>
            </a:pPr>
            <a:r>
              <a:rPr lang="fr-FR" sz="2000" dirty="0" smtClean="0">
                <a:latin typeface="Trebuchet MS" pitchFamily="34" charset="0"/>
              </a:rPr>
              <a:t>Un </a:t>
            </a:r>
            <a:r>
              <a:rPr lang="fr-FR" sz="2000" b="1" dirty="0">
                <a:solidFill>
                  <a:srgbClr val="0070C0"/>
                </a:solidFill>
                <a:latin typeface="Trebuchet MS" pitchFamily="34" charset="0"/>
              </a:rPr>
              <a:t>taux de croissance annuel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moyen des nouveaux inscrits </a:t>
            </a:r>
            <a:r>
              <a:rPr lang="fr-FR" sz="2000" dirty="0">
                <a:latin typeface="Trebuchet MS" pitchFamily="34" charset="0"/>
              </a:rPr>
              <a:t>de </a:t>
            </a:r>
            <a:r>
              <a:rPr lang="fr-FR" sz="2000" b="1" dirty="0">
                <a:solidFill>
                  <a:srgbClr val="FF0000"/>
                </a:solidFill>
                <a:latin typeface="Trebuchet MS" pitchFamily="34" charset="0"/>
              </a:rPr>
              <a:t>7,1%</a:t>
            </a:r>
            <a:r>
              <a:rPr lang="fr-FR" sz="2000" dirty="0">
                <a:latin typeface="Trebuchet MS" pitchFamily="34" charset="0"/>
              </a:rPr>
              <a:t> sur la période </a:t>
            </a:r>
            <a:r>
              <a:rPr lang="fr-FR" sz="2000" b="1" dirty="0">
                <a:solidFill>
                  <a:srgbClr val="FF0000"/>
                </a:solidFill>
                <a:latin typeface="Trebuchet MS" pitchFamily="34" charset="0"/>
              </a:rPr>
              <a:t>2010-2015</a:t>
            </a:r>
            <a:r>
              <a:rPr lang="fr-FR" sz="2000" dirty="0">
                <a:latin typeface="Trebuchet MS" pitchFamily="34" charset="0"/>
              </a:rPr>
              <a:t> contre </a:t>
            </a:r>
            <a:r>
              <a:rPr lang="fr-FR" sz="2000" b="1" dirty="0">
                <a:solidFill>
                  <a:srgbClr val="FF0000"/>
                </a:solidFill>
                <a:latin typeface="Trebuchet MS" pitchFamily="34" charset="0"/>
              </a:rPr>
              <a:t>4,4%</a:t>
            </a:r>
            <a:r>
              <a:rPr lang="fr-FR" sz="2000" dirty="0">
                <a:latin typeface="Trebuchet MS" pitchFamily="34" charset="0"/>
              </a:rPr>
              <a:t> sur la période </a:t>
            </a:r>
            <a:r>
              <a:rPr lang="fr-FR" sz="2000" b="1" dirty="0">
                <a:solidFill>
                  <a:srgbClr val="FF0000"/>
                </a:solidFill>
                <a:latin typeface="Trebuchet MS" pitchFamily="34" charset="0"/>
              </a:rPr>
              <a:t>2005-2010</a:t>
            </a:r>
            <a:r>
              <a:rPr lang="fr-FR" sz="2000" dirty="0">
                <a:latin typeface="Trebuchet MS" pitchFamily="34" charset="0"/>
              </a:rPr>
              <a:t>.</a:t>
            </a:r>
          </a:p>
          <a:p>
            <a:pPr marL="723900" lvl="2" indent="-368300" algn="just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>
                <a:srgbClr val="17375E"/>
              </a:buClr>
              <a:buSzPct val="100000"/>
              <a:buFont typeface="Wingdings" pitchFamily="2" charset="2"/>
              <a:buChar char="§"/>
            </a:pP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L’accroissement attendu des effectifs des étudiants </a:t>
            </a:r>
            <a:r>
              <a:rPr lang="fr-FR" sz="2000" dirty="0" smtClean="0">
                <a:latin typeface="Trebuchet MS" pitchFamily="34" charset="0"/>
              </a:rPr>
              <a:t>se </a:t>
            </a:r>
            <a:r>
              <a:rPr lang="fr-FR" sz="2000" dirty="0">
                <a:latin typeface="Trebuchet MS" pitchFamily="34" charset="0"/>
              </a:rPr>
              <a:t>traduira par une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pression</a:t>
            </a:r>
            <a:r>
              <a:rPr lang="fr-FR" sz="2000" b="1" dirty="0">
                <a:solidFill>
                  <a:srgbClr val="0070C0"/>
                </a:solidFill>
                <a:latin typeface="Trebuchet MS" pitchFamily="34" charset="0"/>
              </a:rPr>
              <a:t>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très forte sur le marché de l’emploi des diplômés </a:t>
            </a:r>
            <a:r>
              <a:rPr lang="fr-FR" sz="2000" dirty="0">
                <a:latin typeface="Trebuchet MS" pitchFamily="34" charset="0"/>
              </a:rPr>
              <a:t>du supérieur, appelant à </a:t>
            </a:r>
            <a:r>
              <a:rPr lang="fr-FR" sz="2000" b="1" dirty="0">
                <a:solidFill>
                  <a:srgbClr val="002060"/>
                </a:solidFill>
                <a:latin typeface="Trebuchet MS" pitchFamily="34" charset="0"/>
              </a:rPr>
              <a:t>la mise en œuvre des actions appropriées </a:t>
            </a:r>
            <a:r>
              <a:rPr lang="fr-FR" sz="2000" dirty="0">
                <a:latin typeface="Trebuchet MS" pitchFamily="34" charset="0"/>
              </a:rPr>
              <a:t>d’adéquation formation-emploi.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oneTexte 2"/>
          <p:cNvSpPr txBox="1">
            <a:spLocks noChangeArrowheads="1"/>
          </p:cNvSpPr>
          <p:nvPr/>
        </p:nvSpPr>
        <p:spPr bwMode="auto">
          <a:xfrm>
            <a:off x="6" y="6477000"/>
            <a:ext cx="54173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>
              <a:solidFill>
                <a:srgbClr val="17375E"/>
              </a:solidFill>
              <a:latin typeface="Gill Sans MT" pitchFamily="34" charset="0"/>
              <a:cs typeface="Arial" charset="0"/>
            </a:endParaRPr>
          </a:p>
        </p:txBody>
      </p:sp>
      <p:cxnSp>
        <p:nvCxnSpPr>
          <p:cNvPr id="26627" name="Connecteur droit 15"/>
          <p:cNvCxnSpPr>
            <a:cxnSpLocks noChangeShapeType="1"/>
          </p:cNvCxnSpPr>
          <p:nvPr/>
        </p:nvCxnSpPr>
        <p:spPr bwMode="auto">
          <a:xfrm>
            <a:off x="-1714" y="733425"/>
            <a:ext cx="9906001" cy="1588"/>
          </a:xfrm>
          <a:prstGeom prst="line">
            <a:avLst/>
          </a:prstGeom>
          <a:noFill/>
          <a:ln w="38100">
            <a:solidFill>
              <a:srgbClr val="17375E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cxnSp>
        <p:nvCxnSpPr>
          <p:cNvPr id="34" name="Connecteur droit 33"/>
          <p:cNvCxnSpPr/>
          <p:nvPr/>
        </p:nvCxnSpPr>
        <p:spPr>
          <a:xfrm>
            <a:off x="0" y="6389699"/>
            <a:ext cx="9906000" cy="1587"/>
          </a:xfrm>
          <a:prstGeom prst="line">
            <a:avLst/>
          </a:prstGeom>
          <a:ln w="1270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7" name="Rectangle 18"/>
          <p:cNvSpPr>
            <a:spLocks noChangeArrowheads="1"/>
          </p:cNvSpPr>
          <p:nvPr/>
        </p:nvSpPr>
        <p:spPr bwMode="auto">
          <a:xfrm>
            <a:off x="2870821" y="135927"/>
            <a:ext cx="3872971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Perspectives</a:t>
            </a:r>
            <a:endParaRPr lang="fr-FR" sz="28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857935"/>
            <a:ext cx="9906000" cy="520489"/>
          </a:xfrm>
          <a:prstGeom prst="rect">
            <a:avLst/>
          </a:prstGeom>
          <a:solidFill>
            <a:srgbClr val="17375E"/>
          </a:solidFill>
          <a:ln>
            <a:noFill/>
          </a:ln>
          <a:scene3d>
            <a:camera prst="perspectiveFront"/>
            <a:lightRig rig="threePt" dir="t"/>
          </a:scene3d>
        </p:spPr>
        <p:txBody>
          <a:bodyPr anchor="ctr"/>
          <a:lstStyle/>
          <a:p>
            <a:pPr marL="901700" indent="-901700" algn="ctr">
              <a:defRPr/>
            </a:pPr>
            <a:r>
              <a:rPr lang="fr-FR" sz="2400" b="1" dirty="0" smtClean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D’importants  chantiers prioritaires sont ouverts</a:t>
            </a:r>
            <a:endParaRPr lang="fr-FR" sz="2400" b="1" dirty="0">
              <a:solidFill>
                <a:schemeClr val="bg1"/>
              </a:solidFill>
              <a:latin typeface="Arial" pitchFamily="-104" charset="0"/>
              <a:cs typeface="ＭＳ Ｐゴシック" pitchFamily="-104" charset="-12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4385" y="1453384"/>
            <a:ext cx="893024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7063" lvl="8" indent="-216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SzPct val="70000"/>
              <a:buFont typeface="Wingdings" charset="2"/>
              <a:buChar char="ü"/>
              <a:defRPr/>
            </a:pPr>
            <a:r>
              <a:rPr lang="fr-FR" sz="2000" dirty="0" smtClean="0">
                <a:latin typeface="Trebuchet MS" pitchFamily="34" charset="0"/>
              </a:rPr>
              <a:t>La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gestion des flux </a:t>
            </a:r>
            <a:r>
              <a:rPr lang="fr-FR" sz="2000" dirty="0" smtClean="0">
                <a:latin typeface="Trebuchet MS" pitchFamily="34" charset="0"/>
              </a:rPr>
              <a:t>de plus en plus croissants des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nouveaux</a:t>
            </a:r>
            <a:r>
              <a:rPr lang="fr-FR" sz="2000" b="1" dirty="0" smtClean="0">
                <a:solidFill>
                  <a:srgbClr val="000099"/>
                </a:solidFill>
                <a:latin typeface="Trebuchet MS" pitchFamily="34" charset="0"/>
              </a:rPr>
              <a:t>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bacheliers</a:t>
            </a:r>
            <a:r>
              <a:rPr lang="fr-FR" sz="2000" dirty="0" smtClean="0">
                <a:latin typeface="Trebuchet MS" pitchFamily="34" charset="0"/>
              </a:rPr>
              <a:t>, qui demande une attention toute particulière en matière d’extension et de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diversification de l’offre universitaire</a:t>
            </a:r>
            <a:r>
              <a:rPr lang="fr-FR" sz="2000" dirty="0" smtClean="0">
                <a:latin typeface="Trebuchet MS" pitchFamily="34" charset="0"/>
              </a:rPr>
              <a:t>.</a:t>
            </a:r>
          </a:p>
          <a:p>
            <a:pPr marL="627063" lvl="8" indent="-216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SzPct val="70000"/>
              <a:buFont typeface="Wingdings" charset="2"/>
              <a:buChar char="ü"/>
              <a:defRPr/>
            </a:pPr>
            <a:r>
              <a:rPr lang="fr-FR" sz="2000" dirty="0" smtClean="0">
                <a:latin typeface="Trebuchet MS" pitchFamily="34" charset="0"/>
              </a:rPr>
              <a:t>Poursuite et accélération des mesures entreprises visant le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développement des filières scientifiques et techniques </a:t>
            </a:r>
            <a:r>
              <a:rPr lang="fr-FR" sz="2000" dirty="0" smtClean="0">
                <a:latin typeface="Trebuchet MS" pitchFamily="34" charset="0"/>
              </a:rPr>
              <a:t>et la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professionnalisation</a:t>
            </a:r>
            <a:r>
              <a:rPr lang="fr-FR" sz="2000" dirty="0" smtClean="0">
                <a:latin typeface="Trebuchet MS" pitchFamily="34" charset="0"/>
              </a:rPr>
              <a:t>.</a:t>
            </a:r>
          </a:p>
          <a:p>
            <a:pPr marL="627063" lvl="8" indent="-216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SzPct val="70000"/>
              <a:buFont typeface="Wingdings" charset="2"/>
              <a:buChar char="ü"/>
              <a:defRPr/>
            </a:pPr>
            <a:r>
              <a:rPr lang="fr-FR" sz="2000" dirty="0" smtClean="0">
                <a:latin typeface="Trebuchet MS" pitchFamily="34" charset="0"/>
              </a:rPr>
              <a:t>Appui </a:t>
            </a:r>
            <a:r>
              <a:rPr lang="fr-FR" sz="2000" dirty="0">
                <a:latin typeface="Trebuchet MS" pitchFamily="34" charset="0"/>
              </a:rPr>
              <a:t>à</a:t>
            </a:r>
            <a:r>
              <a:rPr lang="fr-FR" sz="2000" dirty="0" smtClean="0">
                <a:latin typeface="Trebuchet MS" pitchFamily="34" charset="0"/>
              </a:rPr>
              <a:t>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l’innovation</a:t>
            </a:r>
            <a:r>
              <a:rPr lang="fr-FR" sz="2000" dirty="0" smtClean="0">
                <a:latin typeface="Trebuchet MS" pitchFamily="34" charset="0"/>
              </a:rPr>
              <a:t> et au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transfert de technologie</a:t>
            </a:r>
          </a:p>
          <a:p>
            <a:pPr marL="627063" lvl="8" indent="-216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SzPct val="70000"/>
              <a:buFont typeface="Wingdings" charset="2"/>
              <a:buChar char="ü"/>
              <a:defRPr/>
            </a:pPr>
            <a:r>
              <a:rPr lang="fr-FR" sz="2000" dirty="0">
                <a:latin typeface="Trebuchet MS" pitchFamily="34" charset="0"/>
              </a:rPr>
              <a:t>Poursuite </a:t>
            </a:r>
            <a:r>
              <a:rPr lang="fr-FR" sz="2000" dirty="0" smtClean="0">
                <a:latin typeface="Trebuchet MS" pitchFamily="34" charset="0"/>
              </a:rPr>
              <a:t>du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renforcement de l’autonomie </a:t>
            </a:r>
            <a:r>
              <a:rPr lang="fr-FR" sz="2000" dirty="0" smtClean="0">
                <a:latin typeface="Trebuchet MS" pitchFamily="34" charset="0"/>
              </a:rPr>
              <a:t>des universités et de l’instauration de la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méthodologie contractuelle </a:t>
            </a:r>
            <a:r>
              <a:rPr lang="fr-FR" sz="2000" dirty="0" smtClean="0">
                <a:latin typeface="Trebuchet MS" pitchFamily="34" charset="0"/>
              </a:rPr>
              <a:t>autour d’objectifs.</a:t>
            </a:r>
          </a:p>
          <a:p>
            <a:pPr marL="627063" lvl="8" indent="-216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SzPct val="70000"/>
              <a:buFont typeface="Wingdings" charset="2"/>
              <a:buChar char="ü"/>
              <a:defRPr/>
            </a:pP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L’adaptation continue de l’offre </a:t>
            </a:r>
            <a:r>
              <a:rPr lang="fr-FR" sz="2000" dirty="0" smtClean="0">
                <a:latin typeface="Trebuchet MS" pitchFamily="34" charset="0"/>
              </a:rPr>
              <a:t>universitaire à la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demande sociale </a:t>
            </a:r>
            <a:r>
              <a:rPr lang="fr-FR" sz="2000" dirty="0" smtClean="0">
                <a:latin typeface="Trebuchet MS" pitchFamily="34" charset="0"/>
              </a:rPr>
              <a:t>et aux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besoins du développement </a:t>
            </a:r>
            <a:r>
              <a:rPr lang="fr-FR" sz="2000" dirty="0" smtClean="0">
                <a:latin typeface="Trebuchet MS" pitchFamily="34" charset="0"/>
              </a:rPr>
              <a:t>et de la recherche scientifique.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oneTexte 2"/>
          <p:cNvSpPr txBox="1">
            <a:spLocks noChangeArrowheads="1"/>
          </p:cNvSpPr>
          <p:nvPr/>
        </p:nvSpPr>
        <p:spPr bwMode="auto">
          <a:xfrm>
            <a:off x="6" y="6477000"/>
            <a:ext cx="54173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>
              <a:solidFill>
                <a:srgbClr val="17375E"/>
              </a:solidFill>
              <a:latin typeface="Gill Sans MT" pitchFamily="34" charset="0"/>
              <a:cs typeface="Arial" charset="0"/>
            </a:endParaRPr>
          </a:p>
        </p:txBody>
      </p:sp>
      <p:cxnSp>
        <p:nvCxnSpPr>
          <p:cNvPr id="26627" name="Connecteur droit 15"/>
          <p:cNvCxnSpPr>
            <a:cxnSpLocks noChangeShapeType="1"/>
          </p:cNvCxnSpPr>
          <p:nvPr/>
        </p:nvCxnSpPr>
        <p:spPr bwMode="auto">
          <a:xfrm>
            <a:off x="-1714" y="733425"/>
            <a:ext cx="9906001" cy="1588"/>
          </a:xfrm>
          <a:prstGeom prst="line">
            <a:avLst/>
          </a:prstGeom>
          <a:noFill/>
          <a:ln w="38100">
            <a:solidFill>
              <a:srgbClr val="17375E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cxnSp>
        <p:nvCxnSpPr>
          <p:cNvPr id="34" name="Connecteur droit 33"/>
          <p:cNvCxnSpPr/>
          <p:nvPr/>
        </p:nvCxnSpPr>
        <p:spPr>
          <a:xfrm>
            <a:off x="0" y="6389699"/>
            <a:ext cx="9906000" cy="1587"/>
          </a:xfrm>
          <a:prstGeom prst="line">
            <a:avLst/>
          </a:prstGeom>
          <a:ln w="1270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7" name="Rectangle 18"/>
          <p:cNvSpPr>
            <a:spLocks noChangeArrowheads="1"/>
          </p:cNvSpPr>
          <p:nvPr/>
        </p:nvSpPr>
        <p:spPr bwMode="auto">
          <a:xfrm>
            <a:off x="3070777" y="148496"/>
            <a:ext cx="3872971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Perspectives</a:t>
            </a:r>
            <a:endParaRPr lang="fr-FR" sz="28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857935"/>
            <a:ext cx="9906000" cy="520489"/>
          </a:xfrm>
          <a:prstGeom prst="rect">
            <a:avLst/>
          </a:prstGeom>
          <a:solidFill>
            <a:srgbClr val="17375E"/>
          </a:solidFill>
          <a:ln>
            <a:noFill/>
          </a:ln>
          <a:scene3d>
            <a:camera prst="perspectiveFront"/>
            <a:lightRig rig="threePt" dir="t"/>
          </a:scene3d>
        </p:spPr>
        <p:txBody>
          <a:bodyPr anchor="ctr"/>
          <a:lstStyle/>
          <a:p>
            <a:pPr marL="901700" indent="-901700" algn="ctr">
              <a:defRPr/>
            </a:pPr>
            <a:r>
              <a:rPr lang="fr-FR" sz="2400" b="1" dirty="0" smtClean="0">
                <a:solidFill>
                  <a:schemeClr val="bg1"/>
                </a:solidFill>
                <a:latin typeface="Arial" pitchFamily="-104" charset="0"/>
                <a:cs typeface="ＭＳ Ｐゴシック" pitchFamily="-104" charset="-128"/>
              </a:rPr>
              <a:t>D’importants  chantiers prioritaires sont ouverts</a:t>
            </a:r>
            <a:endParaRPr lang="fr-FR" sz="2400" b="1" dirty="0">
              <a:solidFill>
                <a:schemeClr val="bg1"/>
              </a:solidFill>
              <a:latin typeface="Arial" pitchFamily="-104" charset="0"/>
              <a:cs typeface="ＭＳ Ｐゴシック" pitchFamily="-104" charset="-12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5018" y="1338826"/>
            <a:ext cx="8680862" cy="5129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7063" lvl="8" indent="-216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SzPct val="70000"/>
              <a:buFont typeface="Wingdings" charset="2"/>
              <a:buChar char="ü"/>
              <a:defRPr/>
            </a:pPr>
            <a:r>
              <a:rPr lang="fr-FR" sz="2000" dirty="0" smtClean="0">
                <a:solidFill>
                  <a:srgbClr val="17375E"/>
                </a:solidFill>
                <a:latin typeface="Trebuchet MS" pitchFamily="34" charset="0"/>
              </a:rPr>
              <a:t>Le renforcement de l’approche et méthodes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d’assurance qualité</a:t>
            </a:r>
            <a:r>
              <a:rPr lang="fr-FR" sz="2000" dirty="0" smtClean="0">
                <a:solidFill>
                  <a:srgbClr val="17375E"/>
                </a:solidFill>
                <a:latin typeface="Trebuchet MS" pitchFamily="34" charset="0"/>
              </a:rPr>
              <a:t>.</a:t>
            </a:r>
          </a:p>
          <a:p>
            <a:pPr marL="627063" lvl="8" indent="-216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SzPct val="70000"/>
              <a:buFont typeface="Wingdings" charset="2"/>
              <a:buChar char="ü"/>
              <a:defRPr/>
            </a:pPr>
            <a:r>
              <a:rPr lang="fr-FR" sz="2000" dirty="0" smtClean="0">
                <a:solidFill>
                  <a:srgbClr val="17375E"/>
                </a:solidFill>
                <a:latin typeface="Trebuchet MS" pitchFamily="34" charset="0"/>
              </a:rPr>
              <a:t>Intensification et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diversification des partenariats </a:t>
            </a:r>
            <a:r>
              <a:rPr lang="fr-FR" sz="2000" dirty="0" smtClean="0">
                <a:solidFill>
                  <a:srgbClr val="17375E"/>
                </a:solidFill>
                <a:latin typeface="Trebuchet MS" pitchFamily="34" charset="0"/>
              </a:rPr>
              <a:t>avec le monde socio-économique.</a:t>
            </a:r>
          </a:p>
          <a:p>
            <a:pPr marL="627063" lvl="8" indent="-216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SzPct val="70000"/>
              <a:buFont typeface="Wingdings" charset="2"/>
              <a:buChar char="ü"/>
              <a:defRPr/>
            </a:pPr>
            <a:r>
              <a:rPr lang="fr-FR" sz="2000" dirty="0" smtClean="0">
                <a:solidFill>
                  <a:srgbClr val="17375E"/>
                </a:solidFill>
                <a:latin typeface="Trebuchet MS" pitchFamily="34" charset="0"/>
              </a:rPr>
              <a:t>Le renforcement de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l’intégration de nos universités dans leur environnement</a:t>
            </a:r>
            <a:r>
              <a:rPr lang="fr-FR" sz="2000" dirty="0" smtClean="0">
                <a:solidFill>
                  <a:srgbClr val="17375E"/>
                </a:solidFill>
                <a:latin typeface="Trebuchet MS" pitchFamily="34" charset="0"/>
              </a:rPr>
              <a:t> régional, continental et international, avec la nécessité de s’ouvrir davantage sur les expériences et expertises des pôles universitaires compétitifs;</a:t>
            </a:r>
          </a:p>
          <a:p>
            <a:pPr marL="627063" lvl="8" indent="-216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SzPct val="70000"/>
              <a:buFont typeface="Wingdings" charset="2"/>
              <a:buChar char="ü"/>
              <a:defRPr/>
            </a:pPr>
            <a:r>
              <a:rPr lang="fr-FR" sz="2000" dirty="0" smtClean="0">
                <a:solidFill>
                  <a:srgbClr val="17375E"/>
                </a:solidFill>
                <a:latin typeface="Trebuchet MS" pitchFamily="34" charset="0"/>
              </a:rPr>
              <a:t>Généralisation de la mise en place de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structures</a:t>
            </a:r>
            <a:r>
              <a:rPr lang="fr-FR" sz="2000" dirty="0" smtClean="0">
                <a:solidFill>
                  <a:srgbClr val="17375E"/>
                </a:solidFill>
                <a:latin typeface="Trebuchet MS" pitchFamily="34" charset="0"/>
              </a:rPr>
              <a:t> opérationnelles (Observatoires régionaux et national)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de suivi de l’insertion </a:t>
            </a:r>
            <a:r>
              <a:rPr lang="fr-FR" sz="2000" dirty="0" smtClean="0">
                <a:solidFill>
                  <a:srgbClr val="17375E"/>
                </a:solidFill>
                <a:latin typeface="Trebuchet MS" pitchFamily="34" charset="0"/>
              </a:rPr>
              <a:t>des lauréats. </a:t>
            </a:r>
          </a:p>
          <a:p>
            <a:pPr marL="627063" lvl="8" indent="-2160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SzPct val="70000"/>
              <a:buFont typeface="Wingdings" charset="2"/>
              <a:buChar char="ü"/>
              <a:defRPr/>
            </a:pPr>
            <a:r>
              <a:rPr lang="fr-FR" sz="2000" dirty="0" smtClean="0">
                <a:solidFill>
                  <a:srgbClr val="17375E"/>
                </a:solidFill>
                <a:latin typeface="Trebuchet MS" pitchFamily="34" charset="0"/>
              </a:rPr>
              <a:t>Le renforcement de la </a:t>
            </a:r>
            <a:r>
              <a:rPr lang="fr-FR" sz="2000" b="1" dirty="0" smtClean="0">
                <a:solidFill>
                  <a:srgbClr val="0070C0"/>
                </a:solidFill>
                <a:latin typeface="Trebuchet MS" pitchFamily="34" charset="0"/>
              </a:rPr>
              <a:t>coopération universitaire </a:t>
            </a:r>
            <a:r>
              <a:rPr lang="fr-FR" sz="2000" dirty="0" smtClean="0">
                <a:solidFill>
                  <a:srgbClr val="17375E"/>
                </a:solidFill>
                <a:latin typeface="Trebuchet MS" pitchFamily="34" charset="0"/>
              </a:rPr>
              <a:t>avec le Nord et le  Sud.</a:t>
            </a:r>
            <a:endParaRPr lang="fr-FR" sz="2000" dirty="0">
              <a:solidFill>
                <a:srgbClr val="17375E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15720" y="2685142"/>
            <a:ext cx="9945001" cy="417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/>
          <a:lstStyle/>
          <a:p>
            <a:pPr marL="363538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b="1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rebuchet MS" pitchFamily="34" charset="0"/>
                <a:cs typeface="AL-Mohanad Bold" pitchFamily="2" charset="-78"/>
              </a:rPr>
              <a:t>Merci de votre attention</a:t>
            </a:r>
            <a:endParaRPr lang="ar-MA" sz="4000" b="1" dirty="0">
              <a:ln w="12700">
                <a:noFill/>
                <a:prstDash val="solid"/>
              </a:ln>
              <a:solidFill>
                <a:schemeClr val="bg1"/>
              </a:solidFill>
              <a:latin typeface="Trebuchet MS" pitchFamily="34" charset="0"/>
              <a:cs typeface="AL-Mohanad Bold" pitchFamily="2" charset="-78"/>
            </a:endParaRPr>
          </a:p>
        </p:txBody>
      </p:sp>
      <p:cxnSp>
        <p:nvCxnSpPr>
          <p:cNvPr id="9" name="Connecteur droit 8"/>
          <p:cNvCxnSpPr/>
          <p:nvPr/>
        </p:nvCxnSpPr>
        <p:spPr>
          <a:xfrm>
            <a:off x="1" y="2614913"/>
            <a:ext cx="9906000" cy="1588"/>
          </a:xfrm>
          <a:prstGeom prst="line">
            <a:avLst/>
          </a:prstGeom>
          <a:ln w="28575">
            <a:solidFill>
              <a:schemeClr val="tx2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217"/>
          <p:cNvGrpSpPr/>
          <p:nvPr/>
        </p:nvGrpSpPr>
        <p:grpSpPr>
          <a:xfrm>
            <a:off x="4811584" y="682385"/>
            <a:ext cx="5064846" cy="5256206"/>
            <a:chOff x="4195798" y="589123"/>
            <a:chExt cx="5047557" cy="5525316"/>
          </a:xfrm>
        </p:grpSpPr>
        <p:grpSp>
          <p:nvGrpSpPr>
            <p:cNvPr id="3" name="Groupe 5"/>
            <p:cNvGrpSpPr>
              <a:grpSpLocks/>
            </p:cNvGrpSpPr>
            <p:nvPr/>
          </p:nvGrpSpPr>
          <p:grpSpPr bwMode="auto">
            <a:xfrm>
              <a:off x="4195798" y="713764"/>
              <a:ext cx="5047557" cy="5400675"/>
              <a:chOff x="3668701" y="923776"/>
              <a:chExt cx="5338819" cy="5400675"/>
            </a:xfrm>
          </p:grpSpPr>
          <p:grpSp>
            <p:nvGrpSpPr>
              <p:cNvPr id="4" name="Groupe 47"/>
              <p:cNvGrpSpPr>
                <a:grpSpLocks/>
              </p:cNvGrpSpPr>
              <p:nvPr/>
            </p:nvGrpSpPr>
            <p:grpSpPr bwMode="auto">
              <a:xfrm>
                <a:off x="3668701" y="923776"/>
                <a:ext cx="5338819" cy="5400675"/>
                <a:chOff x="1733567" y="769305"/>
                <a:chExt cx="5338819" cy="5400675"/>
              </a:xfrm>
            </p:grpSpPr>
            <p:pic>
              <p:nvPicPr>
                <p:cNvPr id="235" name="Picture 2" descr="C:\Documents and Settings\Administrateur\Bureau\regionnalisation\région_Maroc3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 l="12978" t="4961" r="12036" b="4750"/>
                <a:stretch>
                  <a:fillRect/>
                </a:stretch>
              </p:blipFill>
              <p:spPr bwMode="auto">
                <a:xfrm>
                  <a:off x="1733567" y="769305"/>
                  <a:ext cx="5256213" cy="54006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6" name="Group 10"/>
                <p:cNvGrpSpPr>
                  <a:grpSpLocks/>
                </p:cNvGrpSpPr>
                <p:nvPr/>
              </p:nvGrpSpPr>
              <p:grpSpPr bwMode="auto">
                <a:xfrm>
                  <a:off x="5694336" y="1466813"/>
                  <a:ext cx="360358" cy="209547"/>
                  <a:chOff x="2495" y="1037"/>
                  <a:chExt cx="227" cy="132"/>
                </a:xfrm>
              </p:grpSpPr>
              <p:sp>
                <p:nvSpPr>
                  <p:cNvPr id="273" name="Oval 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45" y="1054"/>
                    <a:ext cx="23" cy="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000066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>
                      <a:latin typeface="Calibri" pitchFamily="34" charset="0"/>
                    </a:endParaRPr>
                  </a:p>
                </p:txBody>
              </p:sp>
              <p:sp>
                <p:nvSpPr>
                  <p:cNvPr id="274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95" y="1037"/>
                    <a:ext cx="227" cy="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fr-FR" sz="700" b="1">
                        <a:latin typeface="Calibri" pitchFamily="34" charset="0"/>
                      </a:rPr>
                      <a:t>Fès</a:t>
                    </a:r>
                  </a:p>
                </p:txBody>
              </p:sp>
            </p:grpSp>
            <p:grpSp>
              <p:nvGrpSpPr>
                <p:cNvPr id="8" name="Group 13"/>
                <p:cNvGrpSpPr>
                  <a:grpSpLocks/>
                </p:cNvGrpSpPr>
                <p:nvPr/>
              </p:nvGrpSpPr>
              <p:grpSpPr bwMode="auto">
                <a:xfrm>
                  <a:off x="4802205" y="1379523"/>
                  <a:ext cx="576262" cy="209551"/>
                  <a:chOff x="1933" y="982"/>
                  <a:chExt cx="363" cy="132"/>
                </a:xfrm>
              </p:grpSpPr>
              <p:sp>
                <p:nvSpPr>
                  <p:cNvPr id="271" name="Text 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33" y="982"/>
                    <a:ext cx="363" cy="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fr-FR" sz="700" b="1">
                        <a:latin typeface="Calibri" pitchFamily="34" charset="0"/>
                      </a:rPr>
                      <a:t>Rabat</a:t>
                    </a:r>
                  </a:p>
                </p:txBody>
              </p:sp>
              <p:sp>
                <p:nvSpPr>
                  <p:cNvPr id="272" name="Oval 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213" y="1039"/>
                    <a:ext cx="23" cy="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000066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9" name="Group 16"/>
                <p:cNvGrpSpPr>
                  <a:grpSpLocks/>
                </p:cNvGrpSpPr>
                <p:nvPr/>
              </p:nvGrpSpPr>
              <p:grpSpPr bwMode="auto">
                <a:xfrm>
                  <a:off x="4397429" y="1520787"/>
                  <a:ext cx="720735" cy="209547"/>
                  <a:chOff x="1678" y="1071"/>
                  <a:chExt cx="454" cy="132"/>
                </a:xfrm>
              </p:grpSpPr>
              <p:sp>
                <p:nvSpPr>
                  <p:cNvPr id="269" name="Oval 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1127"/>
                    <a:ext cx="23" cy="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000066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>
                      <a:latin typeface="Calibri" pitchFamily="34" charset="0"/>
                    </a:endParaRPr>
                  </a:p>
                </p:txBody>
              </p:sp>
              <p:sp>
                <p:nvSpPr>
                  <p:cNvPr id="270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78" y="1071"/>
                    <a:ext cx="454" cy="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fr-FR" sz="700" b="1">
                        <a:latin typeface="Calibri" pitchFamily="34" charset="0"/>
                      </a:rPr>
                      <a:t>Casablanca</a:t>
                    </a:r>
                  </a:p>
                </p:txBody>
              </p:sp>
            </p:grpSp>
            <p:grpSp>
              <p:nvGrpSpPr>
                <p:cNvPr id="10" name="Group 19"/>
                <p:cNvGrpSpPr>
                  <a:grpSpLocks/>
                </p:cNvGrpSpPr>
                <p:nvPr/>
              </p:nvGrpSpPr>
              <p:grpSpPr bwMode="auto">
                <a:xfrm>
                  <a:off x="6569142" y="1243016"/>
                  <a:ext cx="503244" cy="209553"/>
                  <a:chOff x="2631" y="1173"/>
                  <a:chExt cx="317" cy="132"/>
                </a:xfrm>
              </p:grpSpPr>
              <p:sp>
                <p:nvSpPr>
                  <p:cNvPr id="267" name="Oval 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81" y="1190"/>
                    <a:ext cx="23" cy="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000066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>
                      <a:latin typeface="Calibri" pitchFamily="34" charset="0"/>
                    </a:endParaRPr>
                  </a:p>
                </p:txBody>
              </p:sp>
              <p:sp>
                <p:nvSpPr>
                  <p:cNvPr id="268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31" y="1173"/>
                    <a:ext cx="317" cy="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fr-FR" sz="700" b="1">
                        <a:latin typeface="Calibri" pitchFamily="34" charset="0"/>
                      </a:rPr>
                      <a:t>Oujda</a:t>
                    </a:r>
                  </a:p>
                </p:txBody>
              </p:sp>
            </p:grpSp>
            <p:grpSp>
              <p:nvGrpSpPr>
                <p:cNvPr id="11" name="Group 22"/>
                <p:cNvGrpSpPr>
                  <a:grpSpLocks/>
                </p:cNvGrpSpPr>
                <p:nvPr/>
              </p:nvGrpSpPr>
              <p:grpSpPr bwMode="auto">
                <a:xfrm>
                  <a:off x="4541894" y="2241504"/>
                  <a:ext cx="720735" cy="209547"/>
                  <a:chOff x="1769" y="1525"/>
                  <a:chExt cx="454" cy="132"/>
                </a:xfrm>
              </p:grpSpPr>
              <p:sp>
                <p:nvSpPr>
                  <p:cNvPr id="265" name="Oval 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96" y="1535"/>
                    <a:ext cx="23" cy="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000066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>
                      <a:latin typeface="Calibri" pitchFamily="34" charset="0"/>
                    </a:endParaRPr>
                  </a:p>
                </p:txBody>
              </p:sp>
              <p:sp>
                <p:nvSpPr>
                  <p:cNvPr id="266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69" y="1525"/>
                    <a:ext cx="454" cy="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fr-FR" sz="700" b="1" dirty="0">
                        <a:latin typeface="Calibri" pitchFamily="34" charset="0"/>
                      </a:rPr>
                      <a:t>Marrakech</a:t>
                    </a:r>
                  </a:p>
                </p:txBody>
              </p:sp>
            </p:grpSp>
            <p:grpSp>
              <p:nvGrpSpPr>
                <p:cNvPr id="12" name="Group 25"/>
                <p:cNvGrpSpPr>
                  <a:grpSpLocks/>
                </p:cNvGrpSpPr>
                <p:nvPr/>
              </p:nvGrpSpPr>
              <p:grpSpPr bwMode="auto">
                <a:xfrm>
                  <a:off x="5510282" y="801681"/>
                  <a:ext cx="720735" cy="209553"/>
                  <a:chOff x="2379" y="618"/>
                  <a:chExt cx="454" cy="132"/>
                </a:xfrm>
              </p:grpSpPr>
              <p:sp>
                <p:nvSpPr>
                  <p:cNvPr id="263" name="Oval 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82" y="703"/>
                    <a:ext cx="23" cy="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000066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>
                      <a:latin typeface="Calibri" pitchFamily="34" charset="0"/>
                    </a:endParaRPr>
                  </a:p>
                </p:txBody>
              </p:sp>
              <p:sp>
                <p:nvSpPr>
                  <p:cNvPr id="264" name="Text Box 2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79" y="618"/>
                    <a:ext cx="454" cy="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fr-FR" sz="700" b="1">
                        <a:latin typeface="Calibri" pitchFamily="34" charset="0"/>
                      </a:rPr>
                      <a:t>Tétouan</a:t>
                    </a:r>
                  </a:p>
                </p:txBody>
              </p:sp>
            </p:grpSp>
            <p:grpSp>
              <p:nvGrpSpPr>
                <p:cNvPr id="13" name="Group 28"/>
                <p:cNvGrpSpPr>
                  <a:grpSpLocks/>
                </p:cNvGrpSpPr>
                <p:nvPr/>
              </p:nvGrpSpPr>
              <p:grpSpPr bwMode="auto">
                <a:xfrm>
                  <a:off x="3821167" y="2584412"/>
                  <a:ext cx="720735" cy="209547"/>
                  <a:chOff x="1678" y="1071"/>
                  <a:chExt cx="454" cy="132"/>
                </a:xfrm>
              </p:grpSpPr>
              <p:sp>
                <p:nvSpPr>
                  <p:cNvPr id="261" name="Oval 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5" y="1127"/>
                    <a:ext cx="23" cy="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000066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>
                      <a:latin typeface="Calibri" pitchFamily="34" charset="0"/>
                    </a:endParaRPr>
                  </a:p>
                </p:txBody>
              </p:sp>
              <p:sp>
                <p:nvSpPr>
                  <p:cNvPr id="262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78" y="1071"/>
                    <a:ext cx="454" cy="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r">
                      <a:spcBef>
                        <a:spcPct val="50000"/>
                      </a:spcBef>
                    </a:pPr>
                    <a:r>
                      <a:rPr lang="fr-FR" sz="700" b="1" dirty="0">
                        <a:latin typeface="Calibri" pitchFamily="34" charset="0"/>
                      </a:rPr>
                      <a:t>Agadir</a:t>
                    </a:r>
                  </a:p>
                </p:txBody>
              </p:sp>
            </p:grpSp>
            <p:grpSp>
              <p:nvGrpSpPr>
                <p:cNvPr id="14" name="Group 31"/>
                <p:cNvGrpSpPr>
                  <a:grpSpLocks/>
                </p:cNvGrpSpPr>
                <p:nvPr/>
              </p:nvGrpSpPr>
              <p:grpSpPr bwMode="auto">
                <a:xfrm>
                  <a:off x="4875230" y="1295378"/>
                  <a:ext cx="576262" cy="209549"/>
                  <a:chOff x="1933" y="982"/>
                  <a:chExt cx="363" cy="132"/>
                </a:xfrm>
              </p:grpSpPr>
              <p:sp>
                <p:nvSpPr>
                  <p:cNvPr id="259" name="Text Box 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33" y="982"/>
                    <a:ext cx="363" cy="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fr-FR" sz="700" b="1">
                        <a:latin typeface="Calibri" pitchFamily="34" charset="0"/>
                      </a:rPr>
                      <a:t>Kenitra</a:t>
                    </a:r>
                  </a:p>
                </p:txBody>
              </p:sp>
              <p:sp>
                <p:nvSpPr>
                  <p:cNvPr id="260" name="Oval 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213" y="1039"/>
                    <a:ext cx="23" cy="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000066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5" name="Group 34"/>
                <p:cNvGrpSpPr>
                  <a:grpSpLocks/>
                </p:cNvGrpSpPr>
                <p:nvPr/>
              </p:nvGrpSpPr>
              <p:grpSpPr bwMode="auto">
                <a:xfrm>
                  <a:off x="4372025" y="1449388"/>
                  <a:ext cx="792173" cy="209553"/>
                  <a:chOff x="1662" y="1026"/>
                  <a:chExt cx="499" cy="132"/>
                </a:xfrm>
              </p:grpSpPr>
              <p:sp>
                <p:nvSpPr>
                  <p:cNvPr id="257" name="Oval 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94" y="1110"/>
                    <a:ext cx="23" cy="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000066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>
                      <a:latin typeface="Calibri" pitchFamily="34" charset="0"/>
                    </a:endParaRPr>
                  </a:p>
                </p:txBody>
              </p:sp>
              <p:sp>
                <p:nvSpPr>
                  <p:cNvPr id="258" name="Text Box 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62" y="1026"/>
                    <a:ext cx="499" cy="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fr-FR" sz="700" b="1" dirty="0">
                        <a:latin typeface="Calibri" pitchFamily="34" charset="0"/>
                      </a:rPr>
                      <a:t>Mohammedia</a:t>
                    </a:r>
                  </a:p>
                </p:txBody>
              </p:sp>
            </p:grpSp>
            <p:grpSp>
              <p:nvGrpSpPr>
                <p:cNvPr id="16" name="Group 40"/>
                <p:cNvGrpSpPr>
                  <a:grpSpLocks/>
                </p:cNvGrpSpPr>
                <p:nvPr/>
              </p:nvGrpSpPr>
              <p:grpSpPr bwMode="auto">
                <a:xfrm>
                  <a:off x="4322780" y="1685903"/>
                  <a:ext cx="576263" cy="209549"/>
                  <a:chOff x="1631" y="1175"/>
                  <a:chExt cx="363" cy="132"/>
                </a:xfrm>
              </p:grpSpPr>
              <p:sp>
                <p:nvSpPr>
                  <p:cNvPr id="255" name="Text Box 4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31" y="1175"/>
                    <a:ext cx="363" cy="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fr-FR" sz="700" b="1" dirty="0">
                        <a:latin typeface="Calibri" pitchFamily="34" charset="0"/>
                      </a:rPr>
                      <a:t>El Jadida</a:t>
                    </a:r>
                  </a:p>
                </p:txBody>
              </p:sp>
              <p:sp>
                <p:nvSpPr>
                  <p:cNvPr id="256" name="Oval 4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886" y="1226"/>
                    <a:ext cx="23" cy="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000066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7" name="Group 43"/>
                <p:cNvGrpSpPr>
                  <a:grpSpLocks/>
                </p:cNvGrpSpPr>
                <p:nvPr/>
              </p:nvGrpSpPr>
              <p:grpSpPr bwMode="auto">
                <a:xfrm>
                  <a:off x="5256230" y="1473178"/>
                  <a:ext cx="576262" cy="209549"/>
                  <a:chOff x="2219" y="1041"/>
                  <a:chExt cx="363" cy="132"/>
                </a:xfrm>
              </p:grpSpPr>
              <p:sp>
                <p:nvSpPr>
                  <p:cNvPr id="253" name="Text Box 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19" y="1041"/>
                    <a:ext cx="363" cy="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fr-FR" sz="700" b="1">
                        <a:latin typeface="Calibri" pitchFamily="34" charset="0"/>
                      </a:rPr>
                      <a:t>Meknès</a:t>
                    </a:r>
                  </a:p>
                </p:txBody>
              </p:sp>
              <p:sp>
                <p:nvSpPr>
                  <p:cNvPr id="254" name="Oval 4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43" y="1054"/>
                    <a:ext cx="23" cy="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000066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8" name="Group 46"/>
                <p:cNvGrpSpPr>
                  <a:grpSpLocks/>
                </p:cNvGrpSpPr>
                <p:nvPr/>
              </p:nvGrpSpPr>
              <p:grpSpPr bwMode="auto">
                <a:xfrm>
                  <a:off x="5011800" y="2000206"/>
                  <a:ext cx="720735" cy="209547"/>
                  <a:chOff x="2065" y="1373"/>
                  <a:chExt cx="454" cy="132"/>
                </a:xfrm>
              </p:grpSpPr>
              <p:sp>
                <p:nvSpPr>
                  <p:cNvPr id="251" name="Oval 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292" y="1383"/>
                    <a:ext cx="23" cy="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000066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>
                      <a:latin typeface="Calibri" pitchFamily="34" charset="0"/>
                    </a:endParaRPr>
                  </a:p>
                </p:txBody>
              </p:sp>
              <p:sp>
                <p:nvSpPr>
                  <p:cNvPr id="252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065" y="1373"/>
                    <a:ext cx="454" cy="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fr-FR" sz="700" b="1">
                        <a:solidFill>
                          <a:srgbClr val="000066"/>
                        </a:solidFill>
                        <a:latin typeface="Calibri" pitchFamily="34" charset="0"/>
                      </a:rPr>
                      <a:t>B.Mellal</a:t>
                    </a:r>
                  </a:p>
                </p:txBody>
              </p:sp>
            </p:grpSp>
            <p:grpSp>
              <p:nvGrpSpPr>
                <p:cNvPr id="19" name="Group 68"/>
                <p:cNvGrpSpPr>
                  <a:grpSpLocks/>
                </p:cNvGrpSpPr>
                <p:nvPr/>
              </p:nvGrpSpPr>
              <p:grpSpPr bwMode="auto">
                <a:xfrm>
                  <a:off x="4705367" y="1801798"/>
                  <a:ext cx="576262" cy="209551"/>
                  <a:chOff x="1872" y="1248"/>
                  <a:chExt cx="363" cy="132"/>
                </a:xfrm>
              </p:grpSpPr>
              <p:sp>
                <p:nvSpPr>
                  <p:cNvPr id="249" name="Text Box 6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72" y="1248"/>
                    <a:ext cx="363" cy="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r">
                      <a:spcBef>
                        <a:spcPct val="50000"/>
                      </a:spcBef>
                    </a:pPr>
                    <a:r>
                      <a:rPr lang="fr-FR" sz="700" b="1" dirty="0">
                        <a:latin typeface="Calibri" pitchFamily="34" charset="0"/>
                      </a:rPr>
                      <a:t>Settat</a:t>
                    </a:r>
                  </a:p>
                </p:txBody>
              </p:sp>
              <p:sp>
                <p:nvSpPr>
                  <p:cNvPr id="250" name="Oval 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58" y="1257"/>
                    <a:ext cx="23" cy="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000066"/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234" name="Text Box 44"/>
              <p:cNvSpPr txBox="1">
                <a:spLocks noChangeArrowheads="1"/>
              </p:cNvSpPr>
              <p:nvPr/>
            </p:nvSpPr>
            <p:spPr bwMode="auto">
              <a:xfrm>
                <a:off x="7147810" y="1791929"/>
                <a:ext cx="576262" cy="2102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fr-FR" sz="700" b="1" dirty="0" err="1">
                    <a:latin typeface="Calibri" pitchFamily="34" charset="0"/>
                  </a:rPr>
                  <a:t>Ifrane</a:t>
                </a:r>
                <a:endParaRPr lang="fr-FR" sz="700" b="1" dirty="0">
                  <a:latin typeface="Calibri" pitchFamily="34" charset="0"/>
                </a:endParaRPr>
              </a:p>
            </p:txBody>
          </p:sp>
        </p:grpSp>
        <p:sp>
          <p:nvSpPr>
            <p:cNvPr id="220" name="Oval 45"/>
            <p:cNvSpPr>
              <a:spLocks noChangeAspect="1" noChangeArrowheads="1"/>
            </p:cNvSpPr>
            <p:nvPr/>
          </p:nvSpPr>
          <p:spPr bwMode="auto">
            <a:xfrm>
              <a:off x="6968550" y="1812926"/>
              <a:ext cx="34520" cy="36513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0066"/>
                </a:gs>
              </a:gsLst>
              <a:path path="shape">
                <a:fillToRect l="50000" t="50000" r="50000" b="50000"/>
              </a:path>
            </a:gra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>
                <a:latin typeface="Calibri" pitchFamily="34" charset="0"/>
              </a:endParaRPr>
            </a:p>
          </p:txBody>
        </p:sp>
        <p:sp>
          <p:nvSpPr>
            <p:cNvPr id="221" name="ZoneTexte 220"/>
            <p:cNvSpPr txBox="1"/>
            <p:nvPr/>
          </p:nvSpPr>
          <p:spPr>
            <a:xfrm>
              <a:off x="6155129" y="3698539"/>
              <a:ext cx="510425" cy="388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/>
                <a:t>.</a:t>
              </a:r>
              <a:endParaRPr lang="fr-FR" b="1" dirty="0"/>
            </a:p>
          </p:txBody>
        </p:sp>
        <p:sp>
          <p:nvSpPr>
            <p:cNvPr id="222" name="ZoneTexte 221"/>
            <p:cNvSpPr txBox="1"/>
            <p:nvPr/>
          </p:nvSpPr>
          <p:spPr>
            <a:xfrm>
              <a:off x="5637513" y="3537036"/>
              <a:ext cx="247937" cy="388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.</a:t>
              </a:r>
              <a:endParaRPr lang="fr-FR" b="1" dirty="0"/>
            </a:p>
          </p:txBody>
        </p:sp>
        <p:sp>
          <p:nvSpPr>
            <p:cNvPr id="223" name="ZoneTexte 222"/>
            <p:cNvSpPr txBox="1"/>
            <p:nvPr/>
          </p:nvSpPr>
          <p:spPr>
            <a:xfrm>
              <a:off x="4917733" y="4617489"/>
              <a:ext cx="247950" cy="388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.</a:t>
              </a:r>
              <a:endParaRPr lang="fr-FR" b="1" dirty="0"/>
            </a:p>
          </p:txBody>
        </p:sp>
        <p:sp>
          <p:nvSpPr>
            <p:cNvPr id="224" name="ZoneTexte 223"/>
            <p:cNvSpPr txBox="1"/>
            <p:nvPr/>
          </p:nvSpPr>
          <p:spPr>
            <a:xfrm>
              <a:off x="6301552" y="3073003"/>
              <a:ext cx="751159" cy="388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. </a:t>
              </a:r>
              <a:r>
                <a:rPr lang="fr-FR" sz="800" b="1" dirty="0" err="1" smtClean="0"/>
                <a:t>Guelmim</a:t>
              </a:r>
              <a:endParaRPr lang="fr-FR" sz="800" b="1" dirty="0"/>
            </a:p>
          </p:txBody>
        </p:sp>
        <p:sp>
          <p:nvSpPr>
            <p:cNvPr id="225" name="ZoneTexte 224"/>
            <p:cNvSpPr txBox="1"/>
            <p:nvPr/>
          </p:nvSpPr>
          <p:spPr>
            <a:xfrm>
              <a:off x="8627655" y="834779"/>
              <a:ext cx="247937" cy="388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.</a:t>
              </a:r>
              <a:endParaRPr lang="fr-FR" b="1" dirty="0"/>
            </a:p>
          </p:txBody>
        </p:sp>
        <p:sp>
          <p:nvSpPr>
            <p:cNvPr id="226" name="ZoneTexte 225"/>
            <p:cNvSpPr txBox="1"/>
            <p:nvPr/>
          </p:nvSpPr>
          <p:spPr>
            <a:xfrm>
              <a:off x="8452503" y="782464"/>
              <a:ext cx="247937" cy="388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.</a:t>
              </a:r>
              <a:endParaRPr lang="fr-FR" b="1" dirty="0"/>
            </a:p>
          </p:txBody>
        </p:sp>
        <p:sp>
          <p:nvSpPr>
            <p:cNvPr id="227" name="ZoneTexte 226"/>
            <p:cNvSpPr txBox="1"/>
            <p:nvPr/>
          </p:nvSpPr>
          <p:spPr>
            <a:xfrm>
              <a:off x="8040801" y="589123"/>
              <a:ext cx="247937" cy="388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.</a:t>
              </a:r>
              <a:endParaRPr lang="fr-FR" b="1" dirty="0"/>
            </a:p>
          </p:txBody>
        </p:sp>
        <p:sp>
          <p:nvSpPr>
            <p:cNvPr id="228" name="ZoneTexte 227"/>
            <p:cNvSpPr txBox="1"/>
            <p:nvPr/>
          </p:nvSpPr>
          <p:spPr>
            <a:xfrm>
              <a:off x="7617716" y="821133"/>
              <a:ext cx="247937" cy="388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.</a:t>
              </a:r>
              <a:endParaRPr lang="fr-FR" b="1" dirty="0"/>
            </a:p>
          </p:txBody>
        </p:sp>
        <p:sp>
          <p:nvSpPr>
            <p:cNvPr id="229" name="ZoneTexte 228"/>
            <p:cNvSpPr txBox="1"/>
            <p:nvPr/>
          </p:nvSpPr>
          <p:spPr>
            <a:xfrm>
              <a:off x="6771553" y="1762830"/>
              <a:ext cx="247937" cy="388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.</a:t>
              </a:r>
              <a:endParaRPr lang="fr-FR" b="1" dirty="0"/>
            </a:p>
          </p:txBody>
        </p:sp>
        <p:sp>
          <p:nvSpPr>
            <p:cNvPr id="230" name="ZoneTexte 229"/>
            <p:cNvSpPr txBox="1"/>
            <p:nvPr/>
          </p:nvSpPr>
          <p:spPr>
            <a:xfrm>
              <a:off x="7793431" y="1593514"/>
              <a:ext cx="247937" cy="388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.</a:t>
              </a:r>
              <a:endParaRPr lang="fr-FR" b="1" dirty="0"/>
            </a:p>
          </p:txBody>
        </p:sp>
        <p:sp>
          <p:nvSpPr>
            <p:cNvPr id="231" name="ZoneTexte 230"/>
            <p:cNvSpPr txBox="1"/>
            <p:nvPr/>
          </p:nvSpPr>
          <p:spPr>
            <a:xfrm>
              <a:off x="7101374" y="1846978"/>
              <a:ext cx="247937" cy="388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.</a:t>
              </a:r>
              <a:endParaRPr lang="fr-FR" b="1" dirty="0"/>
            </a:p>
          </p:txBody>
        </p:sp>
        <p:sp>
          <p:nvSpPr>
            <p:cNvPr id="232" name="ZoneTexte 231"/>
            <p:cNvSpPr txBox="1"/>
            <p:nvPr/>
          </p:nvSpPr>
          <p:spPr>
            <a:xfrm>
              <a:off x="6623697" y="2051710"/>
              <a:ext cx="247937" cy="388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.</a:t>
              </a:r>
              <a:endParaRPr lang="fr-FR" b="1" dirty="0"/>
            </a:p>
          </p:txBody>
        </p:sp>
      </p:grpSp>
      <p:sp>
        <p:nvSpPr>
          <p:cNvPr id="6146" name="ZoneTexte 2"/>
          <p:cNvSpPr txBox="1">
            <a:spLocks noChangeArrowheads="1"/>
          </p:cNvSpPr>
          <p:nvPr/>
        </p:nvSpPr>
        <p:spPr bwMode="auto">
          <a:xfrm>
            <a:off x="3" y="6477000"/>
            <a:ext cx="54173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6183" name="ZoneTexte 2"/>
          <p:cNvSpPr txBox="1">
            <a:spLocks noChangeArrowheads="1"/>
          </p:cNvSpPr>
          <p:nvPr/>
        </p:nvSpPr>
        <p:spPr bwMode="auto">
          <a:xfrm>
            <a:off x="4560890" y="6530980"/>
            <a:ext cx="541735" cy="231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 sz="900"/>
          </a:p>
        </p:txBody>
      </p:sp>
      <p:grpSp>
        <p:nvGrpSpPr>
          <p:cNvPr id="20" name="Groupe 3"/>
          <p:cNvGrpSpPr/>
          <p:nvPr/>
        </p:nvGrpSpPr>
        <p:grpSpPr>
          <a:xfrm>
            <a:off x="624371" y="1590950"/>
            <a:ext cx="2762945" cy="4032664"/>
            <a:chOff x="576340" y="1386723"/>
            <a:chExt cx="2550411" cy="4325535"/>
          </a:xfrm>
        </p:grpSpPr>
        <p:sp>
          <p:nvSpPr>
            <p:cNvPr id="27" name="Forme libre 26"/>
            <p:cNvSpPr/>
            <p:nvPr/>
          </p:nvSpPr>
          <p:spPr>
            <a:xfrm>
              <a:off x="718649" y="1386723"/>
              <a:ext cx="2408101" cy="284619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2" tIns="45721" rIns="85344" bIns="45721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dirty="0" smtClean="0">
                  <a:solidFill>
                    <a:schemeClr val="bg1"/>
                  </a:solidFill>
                </a:rPr>
                <a:t>Univ. Mohamed V Rabat</a:t>
              </a:r>
              <a:endParaRPr lang="fr-FR" sz="1200" dirty="0"/>
            </a:p>
          </p:txBody>
        </p:sp>
        <p:sp>
          <p:nvSpPr>
            <p:cNvPr id="28" name="Ellipse 27"/>
            <p:cNvSpPr/>
            <p:nvPr/>
          </p:nvSpPr>
          <p:spPr>
            <a:xfrm>
              <a:off x="576340" y="1386724"/>
              <a:ext cx="284617" cy="284617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orme libre 30"/>
            <p:cNvSpPr/>
            <p:nvPr/>
          </p:nvSpPr>
          <p:spPr>
            <a:xfrm>
              <a:off x="718649" y="1759900"/>
              <a:ext cx="2408101" cy="284618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2" tIns="45721" rIns="85344" bIns="4572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dirty="0" smtClean="0">
                  <a:solidFill>
                    <a:schemeClr val="bg1"/>
                  </a:solidFill>
                </a:rPr>
                <a:t>Univ. Hassan II Casablanca</a:t>
              </a:r>
              <a:endParaRPr lang="fr-FR" sz="1200" dirty="0">
                <a:solidFill>
                  <a:schemeClr val="bg1"/>
                </a:solidFill>
              </a:endParaRPr>
            </a:p>
          </p:txBody>
        </p:sp>
        <p:sp>
          <p:nvSpPr>
            <p:cNvPr id="6144" name="Ellipse 6143"/>
            <p:cNvSpPr/>
            <p:nvPr/>
          </p:nvSpPr>
          <p:spPr>
            <a:xfrm>
              <a:off x="576340" y="1759901"/>
              <a:ext cx="284617" cy="284617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48" name="Forme libre 6147"/>
            <p:cNvSpPr/>
            <p:nvPr/>
          </p:nvSpPr>
          <p:spPr>
            <a:xfrm>
              <a:off x="718649" y="2101427"/>
              <a:ext cx="2408101" cy="284619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2" tIns="45721" rIns="85344" bIns="4572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dirty="0" smtClean="0">
                  <a:solidFill>
                    <a:schemeClr val="bg1"/>
                  </a:solidFill>
                </a:rPr>
                <a:t>Univ. Sidi Mohamed Ben </a:t>
              </a:r>
              <a:r>
                <a:rPr lang="fr-FR" sz="1200" dirty="0" err="1" smtClean="0">
                  <a:solidFill>
                    <a:schemeClr val="bg1"/>
                  </a:solidFill>
                </a:rPr>
                <a:t>Abdellah</a:t>
              </a:r>
              <a:endParaRPr lang="fr-FR" sz="1200" dirty="0"/>
            </a:p>
          </p:txBody>
        </p:sp>
        <p:sp>
          <p:nvSpPr>
            <p:cNvPr id="6149" name="Ellipse 6148"/>
            <p:cNvSpPr/>
            <p:nvPr/>
          </p:nvSpPr>
          <p:spPr>
            <a:xfrm>
              <a:off x="576340" y="2101428"/>
              <a:ext cx="284617" cy="284618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50" name="Forme libre 6149"/>
            <p:cNvSpPr/>
            <p:nvPr/>
          </p:nvSpPr>
          <p:spPr>
            <a:xfrm>
              <a:off x="718649" y="2471006"/>
              <a:ext cx="2408102" cy="284619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2" tIns="45721" rIns="85345" bIns="4572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dirty="0" smtClean="0">
                  <a:solidFill>
                    <a:schemeClr val="bg1"/>
                  </a:solidFill>
                </a:rPr>
                <a:t>Univ. Cadi </a:t>
              </a:r>
              <a:r>
                <a:rPr lang="fr-FR" sz="1200" dirty="0" err="1" smtClean="0">
                  <a:solidFill>
                    <a:schemeClr val="bg1"/>
                  </a:solidFill>
                </a:rPr>
                <a:t>Ayyad</a:t>
              </a:r>
              <a:endParaRPr lang="fr-FR" sz="1200" dirty="0"/>
            </a:p>
          </p:txBody>
        </p:sp>
        <p:sp>
          <p:nvSpPr>
            <p:cNvPr id="6151" name="Ellipse 6150"/>
            <p:cNvSpPr/>
            <p:nvPr/>
          </p:nvSpPr>
          <p:spPr>
            <a:xfrm>
              <a:off x="576340" y="2471007"/>
              <a:ext cx="284617" cy="284618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52" name="Forme libre 6151"/>
            <p:cNvSpPr/>
            <p:nvPr/>
          </p:nvSpPr>
          <p:spPr>
            <a:xfrm>
              <a:off x="718649" y="2840585"/>
              <a:ext cx="2408102" cy="284619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2" tIns="45721" rIns="85345" bIns="4572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dirty="0" smtClean="0">
                  <a:solidFill>
                    <a:schemeClr val="bg1"/>
                  </a:solidFill>
                </a:rPr>
                <a:t>Univ. Mohammed Premier</a:t>
              </a:r>
              <a:endParaRPr lang="fr-FR" sz="1200" dirty="0"/>
            </a:p>
          </p:txBody>
        </p:sp>
        <p:sp>
          <p:nvSpPr>
            <p:cNvPr id="6153" name="Ellipse 6152"/>
            <p:cNvSpPr/>
            <p:nvPr/>
          </p:nvSpPr>
          <p:spPr>
            <a:xfrm>
              <a:off x="576340" y="2840586"/>
              <a:ext cx="284617" cy="284618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54" name="Forme libre 6153"/>
            <p:cNvSpPr/>
            <p:nvPr/>
          </p:nvSpPr>
          <p:spPr>
            <a:xfrm>
              <a:off x="718649" y="3210164"/>
              <a:ext cx="2408101" cy="284619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2" tIns="45721" rIns="85344" bIns="4572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dirty="0" smtClean="0">
                  <a:solidFill>
                    <a:schemeClr val="bg1"/>
                  </a:solidFill>
                </a:rPr>
                <a:t>Univ. </a:t>
              </a:r>
              <a:r>
                <a:rPr lang="fr-FR" sz="1200" dirty="0" err="1" smtClean="0">
                  <a:solidFill>
                    <a:schemeClr val="bg1"/>
                  </a:solidFill>
                </a:rPr>
                <a:t>Abdelamlek</a:t>
              </a:r>
              <a:r>
                <a:rPr lang="fr-FR" sz="1200" dirty="0" smtClean="0">
                  <a:solidFill>
                    <a:schemeClr val="bg1"/>
                  </a:solidFill>
                </a:rPr>
                <a:t> </a:t>
              </a:r>
              <a:r>
                <a:rPr lang="fr-FR" sz="1200" dirty="0" err="1" smtClean="0">
                  <a:solidFill>
                    <a:schemeClr val="bg1"/>
                  </a:solidFill>
                </a:rPr>
                <a:t>Essaâdi</a:t>
              </a:r>
              <a:endParaRPr lang="fr-FR" sz="1200" dirty="0"/>
            </a:p>
          </p:txBody>
        </p:sp>
        <p:sp>
          <p:nvSpPr>
            <p:cNvPr id="6155" name="Ellipse 6154"/>
            <p:cNvSpPr/>
            <p:nvPr/>
          </p:nvSpPr>
          <p:spPr>
            <a:xfrm>
              <a:off x="576340" y="3210164"/>
              <a:ext cx="284617" cy="284618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56" name="Forme libre 6155"/>
            <p:cNvSpPr/>
            <p:nvPr/>
          </p:nvSpPr>
          <p:spPr>
            <a:xfrm>
              <a:off x="718649" y="3579743"/>
              <a:ext cx="2408101" cy="284619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2" tIns="45721" rIns="85344" bIns="4572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dirty="0" smtClean="0">
                  <a:solidFill>
                    <a:schemeClr val="bg1"/>
                  </a:solidFill>
                </a:rPr>
                <a:t>Univ. </a:t>
              </a:r>
              <a:r>
                <a:rPr lang="fr-FR" sz="1200" dirty="0" err="1" smtClean="0">
                  <a:solidFill>
                    <a:schemeClr val="bg1"/>
                  </a:solidFill>
                </a:rPr>
                <a:t>Chouaïb</a:t>
              </a:r>
              <a:r>
                <a:rPr lang="fr-FR" sz="1200" dirty="0" smtClean="0">
                  <a:solidFill>
                    <a:schemeClr val="bg1"/>
                  </a:solidFill>
                </a:rPr>
                <a:t> </a:t>
              </a:r>
              <a:r>
                <a:rPr lang="fr-FR" sz="1200" dirty="0" err="1" smtClean="0">
                  <a:solidFill>
                    <a:schemeClr val="bg1"/>
                  </a:solidFill>
                </a:rPr>
                <a:t>Doukkali</a:t>
              </a:r>
              <a:endParaRPr lang="fr-FR" sz="1200" dirty="0"/>
            </a:p>
          </p:txBody>
        </p:sp>
        <p:sp>
          <p:nvSpPr>
            <p:cNvPr id="6157" name="Ellipse 6156"/>
            <p:cNvSpPr/>
            <p:nvPr/>
          </p:nvSpPr>
          <p:spPr>
            <a:xfrm>
              <a:off x="576340" y="3579744"/>
              <a:ext cx="284617" cy="284618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58" name="Forme libre 6157"/>
            <p:cNvSpPr/>
            <p:nvPr/>
          </p:nvSpPr>
          <p:spPr>
            <a:xfrm>
              <a:off x="718649" y="3949322"/>
              <a:ext cx="2408101" cy="284619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2" tIns="45721" rIns="85344" bIns="45720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dirty="0" smtClean="0">
                  <a:solidFill>
                    <a:schemeClr val="bg1"/>
                  </a:solidFill>
                </a:rPr>
                <a:t>Univ. </a:t>
              </a:r>
              <a:r>
                <a:rPr lang="fr-FR" sz="1200" dirty="0" smtClean="0"/>
                <a:t>Moulay Ismaïl</a:t>
              </a:r>
              <a:endParaRPr lang="fr-FR" sz="1200" dirty="0"/>
            </a:p>
          </p:txBody>
        </p:sp>
        <p:sp>
          <p:nvSpPr>
            <p:cNvPr id="6159" name="Ellipse 6158"/>
            <p:cNvSpPr/>
            <p:nvPr/>
          </p:nvSpPr>
          <p:spPr>
            <a:xfrm>
              <a:off x="576340" y="3949323"/>
              <a:ext cx="284617" cy="284618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60" name="Forme libre 6159"/>
            <p:cNvSpPr/>
            <p:nvPr/>
          </p:nvSpPr>
          <p:spPr>
            <a:xfrm>
              <a:off x="718649" y="4318902"/>
              <a:ext cx="2408101" cy="284618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2" tIns="45720" rIns="85344" bIns="45719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dirty="0" smtClean="0">
                  <a:solidFill>
                    <a:schemeClr val="bg1"/>
                  </a:solidFill>
                </a:rPr>
                <a:t>Univ. </a:t>
              </a:r>
              <a:r>
                <a:rPr lang="fr-FR" sz="1200" dirty="0" smtClean="0"/>
                <a:t>Hassan Premier</a:t>
              </a:r>
              <a:endParaRPr lang="fr-FR" sz="1200" dirty="0"/>
            </a:p>
          </p:txBody>
        </p:sp>
        <p:sp>
          <p:nvSpPr>
            <p:cNvPr id="6161" name="Ellipse 6160"/>
            <p:cNvSpPr/>
            <p:nvPr/>
          </p:nvSpPr>
          <p:spPr>
            <a:xfrm>
              <a:off x="576340" y="4318902"/>
              <a:ext cx="284617" cy="284618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62" name="Forme libre 6161"/>
            <p:cNvSpPr/>
            <p:nvPr/>
          </p:nvSpPr>
          <p:spPr>
            <a:xfrm>
              <a:off x="718649" y="4688481"/>
              <a:ext cx="2408101" cy="284618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2" tIns="45720" rIns="85344" bIns="45719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dirty="0" smtClean="0">
                  <a:solidFill>
                    <a:schemeClr val="bg1"/>
                  </a:solidFill>
                </a:rPr>
                <a:t>Univ. </a:t>
              </a:r>
              <a:r>
                <a:rPr lang="fr-FR" sz="1200" dirty="0" smtClean="0"/>
                <a:t>Ibn </a:t>
              </a:r>
              <a:r>
                <a:rPr lang="fr-FR" sz="1200" dirty="0" err="1" smtClean="0"/>
                <a:t>Tofaïl</a:t>
              </a:r>
              <a:endParaRPr lang="fr-FR" sz="1200" dirty="0"/>
            </a:p>
          </p:txBody>
        </p:sp>
        <p:sp>
          <p:nvSpPr>
            <p:cNvPr id="6163" name="Ellipse 6162"/>
            <p:cNvSpPr/>
            <p:nvPr/>
          </p:nvSpPr>
          <p:spPr>
            <a:xfrm>
              <a:off x="576340" y="4688481"/>
              <a:ext cx="284617" cy="284618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64" name="Forme libre 6163"/>
            <p:cNvSpPr/>
            <p:nvPr/>
          </p:nvSpPr>
          <p:spPr>
            <a:xfrm>
              <a:off x="718648" y="5058061"/>
              <a:ext cx="2408102" cy="284618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3" tIns="45720" rIns="85344" bIns="45719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dirty="0" smtClean="0">
                  <a:solidFill>
                    <a:schemeClr val="bg1"/>
                  </a:solidFill>
                </a:rPr>
                <a:t>Univ. </a:t>
              </a:r>
              <a:r>
                <a:rPr lang="fr-FR" sz="1200" dirty="0" smtClean="0"/>
                <a:t>Ibn </a:t>
              </a:r>
              <a:r>
                <a:rPr lang="fr-FR" sz="1200" dirty="0" err="1" smtClean="0"/>
                <a:t>Zohr</a:t>
              </a:r>
              <a:endParaRPr lang="fr-FR" sz="1200" dirty="0"/>
            </a:p>
          </p:txBody>
        </p:sp>
        <p:sp>
          <p:nvSpPr>
            <p:cNvPr id="6165" name="Ellipse 6164"/>
            <p:cNvSpPr/>
            <p:nvPr/>
          </p:nvSpPr>
          <p:spPr>
            <a:xfrm>
              <a:off x="576340" y="5058061"/>
              <a:ext cx="284617" cy="284618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66" name="Forme libre 6165"/>
            <p:cNvSpPr/>
            <p:nvPr/>
          </p:nvSpPr>
          <p:spPr>
            <a:xfrm>
              <a:off x="677705" y="5427640"/>
              <a:ext cx="2408102" cy="284618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3" tIns="45720" rIns="85344" bIns="45719" numCol="1" spcCol="1270" anchor="ctr" anchorCtr="0">
              <a:noAutofit/>
            </a:bodyPr>
            <a:lstStyle/>
            <a:p>
              <a:pPr lvl="0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dirty="0" smtClean="0">
                  <a:solidFill>
                    <a:schemeClr val="bg1"/>
                  </a:solidFill>
                </a:rPr>
                <a:t>Univ. </a:t>
              </a:r>
              <a:r>
                <a:rPr lang="fr-FR" sz="1200" dirty="0" smtClean="0"/>
                <a:t>Sultan Moulay Slimane</a:t>
              </a:r>
              <a:endParaRPr lang="fr-FR" sz="1200" dirty="0"/>
            </a:p>
          </p:txBody>
        </p:sp>
        <p:sp>
          <p:nvSpPr>
            <p:cNvPr id="6167" name="Ellipse 6166"/>
            <p:cNvSpPr/>
            <p:nvPr/>
          </p:nvSpPr>
          <p:spPr>
            <a:xfrm>
              <a:off x="576340" y="5427640"/>
              <a:ext cx="284617" cy="284618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57" name="Forme libre 56"/>
          <p:cNvSpPr/>
          <p:nvPr/>
        </p:nvSpPr>
        <p:spPr>
          <a:xfrm>
            <a:off x="502264" y="956141"/>
            <a:ext cx="3164437" cy="525037"/>
          </a:xfrm>
          <a:custGeom>
            <a:avLst/>
            <a:gdLst>
              <a:gd name="connsiteX0" fmla="*/ 0 w 2408101"/>
              <a:gd name="connsiteY0" fmla="*/ 0 h 284617"/>
              <a:gd name="connsiteX1" fmla="*/ 2265793 w 2408101"/>
              <a:gd name="connsiteY1" fmla="*/ 0 h 284617"/>
              <a:gd name="connsiteX2" fmla="*/ 2408101 w 2408101"/>
              <a:gd name="connsiteY2" fmla="*/ 142309 h 284617"/>
              <a:gd name="connsiteX3" fmla="*/ 2265793 w 2408101"/>
              <a:gd name="connsiteY3" fmla="*/ 284617 h 284617"/>
              <a:gd name="connsiteX4" fmla="*/ 0 w 2408101"/>
              <a:gd name="connsiteY4" fmla="*/ 284617 h 284617"/>
              <a:gd name="connsiteX5" fmla="*/ 0 w 2408101"/>
              <a:gd name="connsiteY5" fmla="*/ 0 h 284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8101" h="284617">
                <a:moveTo>
                  <a:pt x="2408101" y="284616"/>
                </a:moveTo>
                <a:lnTo>
                  <a:pt x="142308" y="284616"/>
                </a:lnTo>
                <a:lnTo>
                  <a:pt x="0" y="142308"/>
                </a:lnTo>
                <a:lnTo>
                  <a:pt x="142308" y="1"/>
                </a:lnTo>
                <a:lnTo>
                  <a:pt x="2408101" y="1"/>
                </a:lnTo>
                <a:lnTo>
                  <a:pt x="2408101" y="28461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6662" tIns="45721" rIns="85344" bIns="45721" numCol="1" spcCol="1270" anchor="ctr" anchorCtr="0">
            <a:noAutofit/>
          </a:bodyPr>
          <a:lstStyle/>
          <a:p>
            <a:pPr marL="95250" lvl="0" indent="8255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b="1" dirty="0" smtClean="0">
                <a:solidFill>
                  <a:schemeClr val="bg1"/>
                </a:solidFill>
              </a:rPr>
              <a:t>Universités Publiques</a:t>
            </a:r>
          </a:p>
        </p:txBody>
      </p:sp>
      <p:sp>
        <p:nvSpPr>
          <p:cNvPr id="58" name="Ellipse 57"/>
          <p:cNvSpPr/>
          <p:nvPr/>
        </p:nvSpPr>
        <p:spPr>
          <a:xfrm>
            <a:off x="235255" y="924482"/>
            <a:ext cx="676998" cy="556697"/>
          </a:xfrm>
          <a:prstGeom prst="ellipse">
            <a:avLst/>
          </a:prstGeom>
          <a:solidFill>
            <a:srgbClr val="FF66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fr-FR" sz="2000" b="1" dirty="0" smtClean="0">
                <a:solidFill>
                  <a:schemeClr val="tx1"/>
                </a:solidFill>
              </a:rPr>
              <a:t>12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60" name="Forme libre 59"/>
          <p:cNvSpPr/>
          <p:nvPr/>
        </p:nvSpPr>
        <p:spPr>
          <a:xfrm>
            <a:off x="4230630" y="926751"/>
            <a:ext cx="3102386" cy="556698"/>
          </a:xfrm>
          <a:custGeom>
            <a:avLst/>
            <a:gdLst>
              <a:gd name="connsiteX0" fmla="*/ 0 w 2408101"/>
              <a:gd name="connsiteY0" fmla="*/ 0 h 284617"/>
              <a:gd name="connsiteX1" fmla="*/ 2265793 w 2408101"/>
              <a:gd name="connsiteY1" fmla="*/ 0 h 284617"/>
              <a:gd name="connsiteX2" fmla="*/ 2408101 w 2408101"/>
              <a:gd name="connsiteY2" fmla="*/ 142309 h 284617"/>
              <a:gd name="connsiteX3" fmla="*/ 2265793 w 2408101"/>
              <a:gd name="connsiteY3" fmla="*/ 284617 h 284617"/>
              <a:gd name="connsiteX4" fmla="*/ 0 w 2408101"/>
              <a:gd name="connsiteY4" fmla="*/ 284617 h 284617"/>
              <a:gd name="connsiteX5" fmla="*/ 0 w 2408101"/>
              <a:gd name="connsiteY5" fmla="*/ 0 h 284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8101" h="284617">
                <a:moveTo>
                  <a:pt x="2408101" y="284616"/>
                </a:moveTo>
                <a:lnTo>
                  <a:pt x="142308" y="284616"/>
                </a:lnTo>
                <a:lnTo>
                  <a:pt x="0" y="142308"/>
                </a:lnTo>
                <a:lnTo>
                  <a:pt x="142308" y="1"/>
                </a:lnTo>
                <a:lnTo>
                  <a:pt x="2408101" y="1"/>
                </a:lnTo>
                <a:lnTo>
                  <a:pt x="2408101" y="28461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6662" tIns="45721" rIns="85344" bIns="45721" numCol="1" spcCol="1270" anchor="ctr" anchorCtr="0">
            <a:noAutofit/>
          </a:bodyPr>
          <a:lstStyle/>
          <a:p>
            <a:pPr lvl="0" algn="ctr" defTabSz="533400">
              <a:spcBef>
                <a:spcPct val="0"/>
              </a:spcBef>
            </a:pPr>
            <a:r>
              <a:rPr lang="fr-FR" b="1" dirty="0" smtClean="0">
                <a:solidFill>
                  <a:schemeClr val="bg1"/>
                </a:solidFill>
              </a:rPr>
              <a:t>Université Publique</a:t>
            </a:r>
          </a:p>
          <a:p>
            <a:pPr lvl="0" algn="ctr" defTabSz="533400">
              <a:spcBef>
                <a:spcPct val="0"/>
              </a:spcBef>
            </a:pPr>
            <a:r>
              <a:rPr lang="fr-FR" b="1" dirty="0" smtClean="0">
                <a:solidFill>
                  <a:schemeClr val="bg1"/>
                </a:solidFill>
              </a:rPr>
              <a:t> à gestion privée</a:t>
            </a:r>
            <a:endParaRPr lang="fr-FR" b="1" dirty="0"/>
          </a:p>
        </p:txBody>
      </p:sp>
      <p:sp>
        <p:nvSpPr>
          <p:cNvPr id="61" name="Ellipse 60"/>
          <p:cNvSpPr/>
          <p:nvPr/>
        </p:nvSpPr>
        <p:spPr>
          <a:xfrm>
            <a:off x="3963619" y="926757"/>
            <a:ext cx="676998" cy="556697"/>
          </a:xfrm>
          <a:prstGeom prst="ellipse">
            <a:avLst/>
          </a:prstGeom>
          <a:solidFill>
            <a:srgbClr val="FF66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/>
            <a:r>
              <a:rPr lang="fr-FR" sz="2000" b="1" dirty="0" smtClean="0">
                <a:solidFill>
                  <a:srgbClr val="000000"/>
                </a:solidFill>
              </a:rPr>
              <a:t>1</a:t>
            </a:r>
            <a:endParaRPr lang="fr-FR" b="1" dirty="0">
              <a:solidFill>
                <a:srgbClr val="000000"/>
              </a:solidFill>
            </a:endParaRPr>
          </a:p>
        </p:txBody>
      </p:sp>
      <p:sp>
        <p:nvSpPr>
          <p:cNvPr id="62" name="Forme libre 61"/>
          <p:cNvSpPr/>
          <p:nvPr/>
        </p:nvSpPr>
        <p:spPr>
          <a:xfrm>
            <a:off x="4284023" y="1497099"/>
            <a:ext cx="3048990" cy="379202"/>
          </a:xfrm>
          <a:custGeom>
            <a:avLst/>
            <a:gdLst>
              <a:gd name="connsiteX0" fmla="*/ 0 w 2408101"/>
              <a:gd name="connsiteY0" fmla="*/ 0 h 284617"/>
              <a:gd name="connsiteX1" fmla="*/ 2265793 w 2408101"/>
              <a:gd name="connsiteY1" fmla="*/ 0 h 284617"/>
              <a:gd name="connsiteX2" fmla="*/ 2408101 w 2408101"/>
              <a:gd name="connsiteY2" fmla="*/ 142309 h 284617"/>
              <a:gd name="connsiteX3" fmla="*/ 2265793 w 2408101"/>
              <a:gd name="connsiteY3" fmla="*/ 284617 h 284617"/>
              <a:gd name="connsiteX4" fmla="*/ 0 w 2408101"/>
              <a:gd name="connsiteY4" fmla="*/ 284617 h 284617"/>
              <a:gd name="connsiteX5" fmla="*/ 0 w 2408101"/>
              <a:gd name="connsiteY5" fmla="*/ 0 h 284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8101" h="284617">
                <a:moveTo>
                  <a:pt x="2408101" y="284616"/>
                </a:moveTo>
                <a:lnTo>
                  <a:pt x="142308" y="284616"/>
                </a:lnTo>
                <a:lnTo>
                  <a:pt x="0" y="142308"/>
                </a:lnTo>
                <a:lnTo>
                  <a:pt x="142308" y="1"/>
                </a:lnTo>
                <a:lnTo>
                  <a:pt x="2408101" y="1"/>
                </a:lnTo>
                <a:lnTo>
                  <a:pt x="2408101" y="28461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6662" tIns="45721" rIns="85344" bIns="45721" numCol="1" spcCol="1270" anchor="ctr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200" dirty="0" smtClean="0">
                <a:solidFill>
                  <a:schemeClr val="bg1"/>
                </a:solidFill>
              </a:rPr>
              <a:t>Univ. Al </a:t>
            </a:r>
            <a:r>
              <a:rPr lang="fr-FR" sz="1200" dirty="0" err="1" smtClean="0">
                <a:solidFill>
                  <a:schemeClr val="bg1"/>
                </a:solidFill>
              </a:rPr>
              <a:t>Akhawayn</a:t>
            </a:r>
            <a:endParaRPr lang="fr-FR" sz="1200" kern="1200" dirty="0"/>
          </a:p>
        </p:txBody>
      </p:sp>
      <p:sp>
        <p:nvSpPr>
          <p:cNvPr id="63" name="Ellipse 62"/>
          <p:cNvSpPr/>
          <p:nvPr/>
        </p:nvSpPr>
        <p:spPr>
          <a:xfrm>
            <a:off x="4120006" y="1520853"/>
            <a:ext cx="308335" cy="26534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1" name="Groupe 2"/>
          <p:cNvGrpSpPr/>
          <p:nvPr/>
        </p:nvGrpSpPr>
        <p:grpSpPr>
          <a:xfrm>
            <a:off x="5795751" y="5177644"/>
            <a:ext cx="3932832" cy="716529"/>
            <a:chOff x="5809350" y="4522537"/>
            <a:chExt cx="2983556" cy="716529"/>
          </a:xfrm>
        </p:grpSpPr>
        <p:sp>
          <p:nvSpPr>
            <p:cNvPr id="64" name="Forme libre 63"/>
            <p:cNvSpPr/>
            <p:nvPr/>
          </p:nvSpPr>
          <p:spPr>
            <a:xfrm>
              <a:off x="5966091" y="4522537"/>
              <a:ext cx="2826815" cy="716529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2" tIns="45721" rIns="85344" bIns="45721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n-US" b="1" dirty="0" smtClean="0">
                  <a:solidFill>
                    <a:schemeClr val="bg1"/>
                  </a:solidFill>
                </a:rPr>
                <a:t>   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fr-FR" b="1" dirty="0" smtClean="0">
                  <a:solidFill>
                    <a:schemeClr val="bg1"/>
                  </a:solidFill>
                </a:rPr>
                <a:t>Etablissements ne 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fr-FR" b="1" dirty="0" smtClean="0">
                  <a:solidFill>
                    <a:schemeClr val="bg1"/>
                  </a:solidFill>
                </a:rPr>
                <a:t>relevant pas des universités</a:t>
              </a:r>
              <a:endParaRPr lang="fr-FR" b="1" dirty="0" smtClean="0"/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endParaRPr lang="fr-FR" b="1" kern="1200" dirty="0">
                <a:effectLst/>
              </a:endParaRPr>
            </a:p>
          </p:txBody>
        </p:sp>
        <p:sp>
          <p:nvSpPr>
            <p:cNvPr id="65" name="Ellipse 64"/>
            <p:cNvSpPr/>
            <p:nvPr/>
          </p:nvSpPr>
          <p:spPr>
            <a:xfrm>
              <a:off x="5809350" y="4599244"/>
              <a:ext cx="535191" cy="556697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fr-FR" sz="2000" b="1" dirty="0" smtClean="0">
                  <a:solidFill>
                    <a:srgbClr val="000000"/>
                  </a:solidFill>
                </a:rPr>
                <a:t>58</a:t>
              </a:r>
              <a:endParaRPr lang="fr-FR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2" name="Groupe 1"/>
          <p:cNvGrpSpPr/>
          <p:nvPr/>
        </p:nvGrpSpPr>
        <p:grpSpPr>
          <a:xfrm>
            <a:off x="5901556" y="5898080"/>
            <a:ext cx="3813158" cy="580953"/>
            <a:chOff x="5447590" y="5379451"/>
            <a:chExt cx="3519838" cy="580953"/>
          </a:xfrm>
        </p:grpSpPr>
        <p:sp>
          <p:nvSpPr>
            <p:cNvPr id="66" name="Forme libre 65"/>
            <p:cNvSpPr/>
            <p:nvPr/>
          </p:nvSpPr>
          <p:spPr>
            <a:xfrm>
              <a:off x="5882636" y="5379451"/>
              <a:ext cx="3084792" cy="556698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2" tIns="45721" rIns="85344" bIns="45721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b="1" kern="1200" dirty="0">
                <a:effectLst/>
              </a:endParaRPr>
            </a:p>
          </p:txBody>
        </p:sp>
        <p:sp>
          <p:nvSpPr>
            <p:cNvPr id="67" name="Ellipse 66"/>
            <p:cNvSpPr/>
            <p:nvPr/>
          </p:nvSpPr>
          <p:spPr>
            <a:xfrm>
              <a:off x="5447590" y="5379452"/>
              <a:ext cx="813497" cy="580952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fr-FR" sz="2000" b="1" dirty="0" smtClean="0">
                  <a:solidFill>
                    <a:srgbClr val="000000"/>
                  </a:solidFill>
                </a:rPr>
                <a:t>212</a:t>
              </a:r>
              <a:endParaRPr lang="fr-FR" sz="20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02" name="Rectangle 2"/>
          <p:cNvSpPr txBox="1">
            <a:spLocks noChangeArrowheads="1"/>
          </p:cNvSpPr>
          <p:nvPr/>
        </p:nvSpPr>
        <p:spPr>
          <a:xfrm>
            <a:off x="0" y="161890"/>
            <a:ext cx="9906000" cy="4413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261938" algn="ctr"/>
            <a:r>
              <a:rPr lang="fr-FR" sz="24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Enseignement Supérieur Marocain :  Répartition géographique</a:t>
            </a:r>
            <a:endParaRPr lang="fr-BE" sz="24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cxnSp>
        <p:nvCxnSpPr>
          <p:cNvPr id="101" name="Connecteur droit 15"/>
          <p:cNvCxnSpPr/>
          <p:nvPr/>
        </p:nvCxnSpPr>
        <p:spPr>
          <a:xfrm>
            <a:off x="-39555" y="710112"/>
            <a:ext cx="9906000" cy="1588"/>
          </a:xfrm>
          <a:prstGeom prst="line">
            <a:avLst/>
          </a:prstGeom>
          <a:ln>
            <a:solidFill>
              <a:srgbClr val="17375E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3" name="Forme libre 102"/>
          <p:cNvSpPr/>
          <p:nvPr/>
        </p:nvSpPr>
        <p:spPr>
          <a:xfrm>
            <a:off x="3721364" y="2948405"/>
            <a:ext cx="2866433" cy="559068"/>
          </a:xfrm>
          <a:custGeom>
            <a:avLst/>
            <a:gdLst>
              <a:gd name="connsiteX0" fmla="*/ 0 w 2408101"/>
              <a:gd name="connsiteY0" fmla="*/ 0 h 284617"/>
              <a:gd name="connsiteX1" fmla="*/ 2265793 w 2408101"/>
              <a:gd name="connsiteY1" fmla="*/ 0 h 284617"/>
              <a:gd name="connsiteX2" fmla="*/ 2408101 w 2408101"/>
              <a:gd name="connsiteY2" fmla="*/ 142309 h 284617"/>
              <a:gd name="connsiteX3" fmla="*/ 2265793 w 2408101"/>
              <a:gd name="connsiteY3" fmla="*/ 284617 h 284617"/>
              <a:gd name="connsiteX4" fmla="*/ 0 w 2408101"/>
              <a:gd name="connsiteY4" fmla="*/ 284617 h 284617"/>
              <a:gd name="connsiteX5" fmla="*/ 0 w 2408101"/>
              <a:gd name="connsiteY5" fmla="*/ 0 h 284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8101" h="284617">
                <a:moveTo>
                  <a:pt x="2408101" y="284616"/>
                </a:moveTo>
                <a:lnTo>
                  <a:pt x="142308" y="284616"/>
                </a:lnTo>
                <a:lnTo>
                  <a:pt x="0" y="142308"/>
                </a:lnTo>
                <a:lnTo>
                  <a:pt x="142308" y="1"/>
                </a:lnTo>
                <a:lnTo>
                  <a:pt x="2408101" y="1"/>
                </a:lnTo>
                <a:lnTo>
                  <a:pt x="2408101" y="28461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6662" tIns="45721" rIns="85344" bIns="45721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b="1" dirty="0" smtClean="0">
                <a:solidFill>
                  <a:schemeClr val="bg1"/>
                </a:solidFill>
              </a:rPr>
              <a:t>Universités  privées</a:t>
            </a:r>
            <a:endParaRPr lang="en-US" b="1" kern="1200" dirty="0" smtClean="0">
              <a:solidFill>
                <a:schemeClr val="bg1"/>
              </a:solidFill>
              <a:effectLst/>
            </a:endParaRPr>
          </a:p>
        </p:txBody>
      </p:sp>
      <p:sp>
        <p:nvSpPr>
          <p:cNvPr id="104" name="Ellipse 103"/>
          <p:cNvSpPr/>
          <p:nvPr/>
        </p:nvSpPr>
        <p:spPr>
          <a:xfrm>
            <a:off x="3474903" y="2913322"/>
            <a:ext cx="676998" cy="704373"/>
          </a:xfrm>
          <a:prstGeom prst="ellipse">
            <a:avLst/>
          </a:prstGeom>
          <a:solidFill>
            <a:srgbClr val="FF66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/>
            <a:r>
              <a:rPr lang="fr-FR" sz="2000" b="1" dirty="0" smtClean="0">
                <a:solidFill>
                  <a:srgbClr val="000000"/>
                </a:solidFill>
              </a:rPr>
              <a:t>5</a:t>
            </a:r>
            <a:endParaRPr lang="fr-FR" b="1" dirty="0">
              <a:solidFill>
                <a:srgbClr val="000000"/>
              </a:solidFill>
            </a:endParaRPr>
          </a:p>
        </p:txBody>
      </p:sp>
      <p:grpSp>
        <p:nvGrpSpPr>
          <p:cNvPr id="23" name="Groupe 104"/>
          <p:cNvGrpSpPr/>
          <p:nvPr/>
        </p:nvGrpSpPr>
        <p:grpSpPr>
          <a:xfrm>
            <a:off x="6122330" y="4560571"/>
            <a:ext cx="3650605" cy="556698"/>
            <a:chOff x="5567219" y="4599243"/>
            <a:chExt cx="3483662" cy="556698"/>
          </a:xfrm>
        </p:grpSpPr>
        <p:sp>
          <p:nvSpPr>
            <p:cNvPr id="106" name="Forme libre 105"/>
            <p:cNvSpPr/>
            <p:nvPr/>
          </p:nvSpPr>
          <p:spPr>
            <a:xfrm>
              <a:off x="5966089" y="4599243"/>
              <a:ext cx="3084792" cy="556698"/>
            </a:xfrm>
            <a:custGeom>
              <a:avLst/>
              <a:gdLst>
                <a:gd name="connsiteX0" fmla="*/ 0 w 2408101"/>
                <a:gd name="connsiteY0" fmla="*/ 0 h 284617"/>
                <a:gd name="connsiteX1" fmla="*/ 2265793 w 2408101"/>
                <a:gd name="connsiteY1" fmla="*/ 0 h 284617"/>
                <a:gd name="connsiteX2" fmla="*/ 2408101 w 2408101"/>
                <a:gd name="connsiteY2" fmla="*/ 142309 h 284617"/>
                <a:gd name="connsiteX3" fmla="*/ 2265793 w 2408101"/>
                <a:gd name="connsiteY3" fmla="*/ 284617 h 284617"/>
                <a:gd name="connsiteX4" fmla="*/ 0 w 2408101"/>
                <a:gd name="connsiteY4" fmla="*/ 284617 h 284617"/>
                <a:gd name="connsiteX5" fmla="*/ 0 w 2408101"/>
                <a:gd name="connsiteY5" fmla="*/ 0 h 2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101" h="284617">
                  <a:moveTo>
                    <a:pt x="2408101" y="284616"/>
                  </a:moveTo>
                  <a:lnTo>
                    <a:pt x="142308" y="284616"/>
                  </a:lnTo>
                  <a:lnTo>
                    <a:pt x="0" y="142308"/>
                  </a:lnTo>
                  <a:lnTo>
                    <a:pt x="142308" y="1"/>
                  </a:lnTo>
                  <a:lnTo>
                    <a:pt x="2408101" y="1"/>
                  </a:lnTo>
                  <a:lnTo>
                    <a:pt x="2408101" y="28461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662" tIns="45721" rIns="85344" bIns="45721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b="1" dirty="0" smtClean="0">
                  <a:solidFill>
                    <a:schemeClr val="bg1"/>
                  </a:solidFill>
                </a:rPr>
                <a:t>    Etablissements universitaires publics</a:t>
              </a:r>
              <a:endParaRPr lang="fr-FR" b="1" dirty="0"/>
            </a:p>
          </p:txBody>
        </p:sp>
        <p:sp>
          <p:nvSpPr>
            <p:cNvPr id="107" name="Ellipse 106"/>
            <p:cNvSpPr/>
            <p:nvPr/>
          </p:nvSpPr>
          <p:spPr>
            <a:xfrm>
              <a:off x="5567219" y="4599244"/>
              <a:ext cx="868626" cy="556697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fr-FR" sz="2000" b="1" dirty="0" smtClean="0">
                  <a:solidFill>
                    <a:srgbClr val="000000"/>
                  </a:solidFill>
                </a:rPr>
                <a:t>125</a:t>
              </a:r>
              <a:endParaRPr lang="fr-FR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08" name="Forme libre 107"/>
          <p:cNvSpPr/>
          <p:nvPr/>
        </p:nvSpPr>
        <p:spPr>
          <a:xfrm>
            <a:off x="3770674" y="2047987"/>
            <a:ext cx="3148742" cy="677079"/>
          </a:xfrm>
          <a:custGeom>
            <a:avLst/>
            <a:gdLst>
              <a:gd name="connsiteX0" fmla="*/ 0 w 2408101"/>
              <a:gd name="connsiteY0" fmla="*/ 0 h 284617"/>
              <a:gd name="connsiteX1" fmla="*/ 2265793 w 2408101"/>
              <a:gd name="connsiteY1" fmla="*/ 0 h 284617"/>
              <a:gd name="connsiteX2" fmla="*/ 2408101 w 2408101"/>
              <a:gd name="connsiteY2" fmla="*/ 142309 h 284617"/>
              <a:gd name="connsiteX3" fmla="*/ 2265793 w 2408101"/>
              <a:gd name="connsiteY3" fmla="*/ 284617 h 284617"/>
              <a:gd name="connsiteX4" fmla="*/ 0 w 2408101"/>
              <a:gd name="connsiteY4" fmla="*/ 284617 h 284617"/>
              <a:gd name="connsiteX5" fmla="*/ 0 w 2408101"/>
              <a:gd name="connsiteY5" fmla="*/ 0 h 284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8101" h="284617">
                <a:moveTo>
                  <a:pt x="2408101" y="284616"/>
                </a:moveTo>
                <a:lnTo>
                  <a:pt x="142308" y="284616"/>
                </a:lnTo>
                <a:lnTo>
                  <a:pt x="0" y="142308"/>
                </a:lnTo>
                <a:lnTo>
                  <a:pt x="142308" y="1"/>
                </a:lnTo>
                <a:lnTo>
                  <a:pt x="2408101" y="1"/>
                </a:lnTo>
                <a:lnTo>
                  <a:pt x="2408101" y="28461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6662" tIns="45721" rIns="85344" bIns="45721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600" b="1" kern="1200" dirty="0" smtClean="0">
                <a:solidFill>
                  <a:schemeClr val="bg1"/>
                </a:solidFill>
                <a:effectLst/>
              </a:rPr>
              <a:t> </a:t>
            </a:r>
            <a:r>
              <a:rPr lang="fr-FR" sz="1600" b="1" dirty="0" smtClean="0">
                <a:solidFill>
                  <a:schemeClr val="bg1"/>
                </a:solidFill>
              </a:rPr>
              <a:t>Universités dans le cadre du partenariat public/privé</a:t>
            </a:r>
          </a:p>
        </p:txBody>
      </p:sp>
      <p:sp>
        <p:nvSpPr>
          <p:cNvPr id="109" name="Ellipse 108"/>
          <p:cNvSpPr/>
          <p:nvPr/>
        </p:nvSpPr>
        <p:spPr>
          <a:xfrm>
            <a:off x="3524214" y="2020693"/>
            <a:ext cx="676998" cy="704373"/>
          </a:xfrm>
          <a:prstGeom prst="ellipse">
            <a:avLst/>
          </a:prstGeom>
          <a:solidFill>
            <a:srgbClr val="FF66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/>
            <a:r>
              <a:rPr lang="fr-FR" sz="2000" b="1" dirty="0" smtClean="0">
                <a:solidFill>
                  <a:srgbClr val="000000"/>
                </a:solidFill>
              </a:rPr>
              <a:t>5</a:t>
            </a:r>
            <a:endParaRPr lang="fr-FR" b="1" dirty="0">
              <a:solidFill>
                <a:srgbClr val="000000"/>
              </a:solidFill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6928725" y="6037010"/>
            <a:ext cx="2634054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b="1" dirty="0" smtClean="0">
                <a:solidFill>
                  <a:schemeClr val="bg1"/>
                </a:solidFill>
              </a:rPr>
              <a:t>Etablissements Privés</a:t>
            </a:r>
            <a:endParaRPr lang="fr-FR" b="1" dirty="0"/>
          </a:p>
        </p:txBody>
      </p:sp>
      <p:sp>
        <p:nvSpPr>
          <p:cNvPr id="115" name="Espace réservé du numéro de diapositive 1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ACFE1-165A-424A-A0A3-3707EB12920B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6382896" y="3596291"/>
            <a:ext cx="54464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sz="800" b="1" dirty="0" smtClean="0">
                <a:latin typeface="Calibri" pitchFamily="34" charset="0"/>
              </a:rPr>
              <a:t>Lâyoune</a:t>
            </a:r>
            <a:endParaRPr lang="fr-FR" sz="800" b="1" dirty="0">
              <a:latin typeface="Calibri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200588" y="4645188"/>
            <a:ext cx="48011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sz="800" b="1" dirty="0" smtClean="0">
                <a:latin typeface="Calibri" pitchFamily="34" charset="0"/>
              </a:rPr>
              <a:t>Dakhla</a:t>
            </a:r>
            <a:endParaRPr lang="fr-FR" sz="800" b="1" dirty="0">
              <a:latin typeface="Calibri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65797" y="3775427"/>
            <a:ext cx="45437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sz="800" b="1" dirty="0" smtClean="0">
                <a:latin typeface="Calibri" pitchFamily="34" charset="0"/>
              </a:rPr>
              <a:t>Smara</a:t>
            </a:r>
            <a:endParaRPr lang="fr-FR" sz="8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0621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ZoneTexte 2"/>
          <p:cNvSpPr txBox="1">
            <a:spLocks noChangeArrowheads="1"/>
          </p:cNvSpPr>
          <p:nvPr/>
        </p:nvSpPr>
        <p:spPr bwMode="auto">
          <a:xfrm>
            <a:off x="3" y="6477000"/>
            <a:ext cx="541735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6183" name="ZoneTexte 2"/>
          <p:cNvSpPr txBox="1">
            <a:spLocks noChangeArrowheads="1"/>
          </p:cNvSpPr>
          <p:nvPr/>
        </p:nvSpPr>
        <p:spPr bwMode="auto">
          <a:xfrm>
            <a:off x="4560890" y="6530980"/>
            <a:ext cx="541735" cy="231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 sz="900"/>
          </a:p>
        </p:txBody>
      </p:sp>
      <p:cxnSp>
        <p:nvCxnSpPr>
          <p:cNvPr id="51" name="Connecteur droit 15"/>
          <p:cNvCxnSpPr/>
          <p:nvPr/>
        </p:nvCxnSpPr>
        <p:spPr>
          <a:xfrm>
            <a:off x="-1313" y="733406"/>
            <a:ext cx="9906000" cy="1588"/>
          </a:xfrm>
          <a:prstGeom prst="line">
            <a:avLst/>
          </a:prstGeom>
          <a:ln>
            <a:solidFill>
              <a:srgbClr val="17375E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273450" y="202833"/>
            <a:ext cx="9262798" cy="4413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smtClean="0">
                <a:solidFill>
                  <a:srgbClr val="003399"/>
                </a:solidFill>
                <a:latin typeface="Trebuchet MS" pitchFamily="34" charset="0"/>
                <a:ea typeface="+mj-ea"/>
                <a:cs typeface="+mj-cs"/>
              </a:rPr>
              <a:t>Enseignement</a:t>
            </a:r>
            <a:r>
              <a:rPr lang="en-US" sz="2400" b="1" dirty="0" smtClean="0">
                <a:solidFill>
                  <a:srgbClr val="003399"/>
                </a:solidFill>
                <a:latin typeface="Trebuchet MS" pitchFamily="34" charset="0"/>
                <a:ea typeface="+mj-ea"/>
                <a:cs typeface="+mj-cs"/>
              </a:rPr>
              <a:t> </a:t>
            </a:r>
            <a:r>
              <a:rPr lang="fr-FR" sz="2400" b="1" dirty="0" smtClean="0">
                <a:solidFill>
                  <a:srgbClr val="003399"/>
                </a:solidFill>
                <a:latin typeface="Trebuchet MS" pitchFamily="34" charset="0"/>
                <a:ea typeface="+mj-ea"/>
                <a:cs typeface="+mj-cs"/>
              </a:rPr>
              <a:t>supérieur</a:t>
            </a:r>
            <a:r>
              <a:rPr lang="en-US" sz="2400" b="1" dirty="0" smtClean="0">
                <a:solidFill>
                  <a:srgbClr val="003399"/>
                </a:solidFill>
                <a:latin typeface="Trebuchet MS" pitchFamily="34" charset="0"/>
                <a:ea typeface="+mj-ea"/>
                <a:cs typeface="+mj-cs"/>
              </a:rPr>
              <a:t> </a:t>
            </a:r>
            <a:r>
              <a:rPr lang="fr-FR" sz="2400" b="1" dirty="0" smtClean="0">
                <a:solidFill>
                  <a:srgbClr val="003399"/>
                </a:solidFill>
                <a:latin typeface="Trebuchet MS" pitchFamily="34" charset="0"/>
                <a:ea typeface="+mj-ea"/>
                <a:cs typeface="+mj-cs"/>
              </a:rPr>
              <a:t>marocain</a:t>
            </a:r>
            <a:r>
              <a:rPr lang="en-US" sz="2400" b="1" dirty="0" smtClean="0">
                <a:solidFill>
                  <a:srgbClr val="003399"/>
                </a:solidFill>
                <a:latin typeface="Trebuchet MS" pitchFamily="34" charset="0"/>
                <a:ea typeface="+mj-ea"/>
                <a:cs typeface="+mj-cs"/>
              </a:rPr>
              <a:t>: </a:t>
            </a:r>
            <a:r>
              <a:rPr lang="fr-FR" sz="2400" b="1" dirty="0" smtClean="0">
                <a:solidFill>
                  <a:srgbClr val="003399"/>
                </a:solidFill>
                <a:latin typeface="Trebuchet MS" pitchFamily="34" charset="0"/>
                <a:ea typeface="+mj-ea"/>
                <a:cs typeface="+mj-cs"/>
              </a:rPr>
              <a:t>Chiffres</a:t>
            </a:r>
            <a:r>
              <a:rPr lang="en-US" sz="2400" b="1" dirty="0" smtClean="0">
                <a:solidFill>
                  <a:srgbClr val="003399"/>
                </a:solidFill>
                <a:latin typeface="Trebuchet MS" pitchFamily="34" charset="0"/>
                <a:ea typeface="+mj-ea"/>
                <a:cs typeface="+mj-cs"/>
              </a:rPr>
              <a:t> clefs</a:t>
            </a:r>
            <a:endParaRPr lang="ar-MA" sz="2400" b="1" dirty="0">
              <a:solidFill>
                <a:srgbClr val="003399"/>
              </a:solidFill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66" name="ZoneTexte 65"/>
          <p:cNvSpPr txBox="1"/>
          <p:nvPr/>
        </p:nvSpPr>
        <p:spPr>
          <a:xfrm>
            <a:off x="541704" y="1285860"/>
            <a:ext cx="8899984" cy="4829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 algn="just">
              <a:spcBef>
                <a:spcPct val="20000"/>
              </a:spcBef>
              <a:spcAft>
                <a:spcPts val="600"/>
              </a:spcAft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fr-FR" dirty="0" smtClean="0">
                <a:latin typeface="+mn-lt"/>
                <a:cs typeface="+mn-cs"/>
              </a:rPr>
              <a:t>Le nombre des étudiants a atteint </a:t>
            </a:r>
            <a:r>
              <a:rPr lang="fr-FR" b="1" dirty="0" smtClean="0">
                <a:latin typeface="+mn-lt"/>
                <a:cs typeface="+mn-cs"/>
              </a:rPr>
              <a:t>680 000</a:t>
            </a:r>
            <a:r>
              <a:rPr lang="fr-FR" dirty="0" smtClean="0">
                <a:latin typeface="+mn-lt"/>
                <a:cs typeface="+mn-cs"/>
              </a:rPr>
              <a:t> en 2013-2014, répartis comme suit: </a:t>
            </a:r>
          </a:p>
          <a:p>
            <a:pPr marL="731520" lvl="1" indent="-274320" algn="just"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fr-FR" dirty="0" smtClean="0">
                <a:latin typeface="+mn-lt"/>
                <a:cs typeface="Times New Roman" pitchFamily="18" charset="0"/>
              </a:rPr>
              <a:t>L'enseignement supérieur universitaire : </a:t>
            </a:r>
            <a:r>
              <a:rPr lang="fr-FR" b="1" dirty="0" smtClean="0">
                <a:latin typeface="+mn-lt"/>
                <a:cs typeface="Times New Roman" pitchFamily="18" charset="0"/>
              </a:rPr>
              <a:t>615 000 </a:t>
            </a:r>
            <a:r>
              <a:rPr lang="fr-FR" dirty="0" smtClean="0">
                <a:latin typeface="+mn-lt"/>
                <a:cs typeface="Times New Roman" pitchFamily="18" charset="0"/>
              </a:rPr>
              <a:t>étudiants </a:t>
            </a:r>
          </a:p>
          <a:p>
            <a:pPr marL="731520" lvl="1" indent="-274320" algn="just"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fr-FR" dirty="0" smtClean="0">
                <a:latin typeface="+mn-lt"/>
                <a:cs typeface="Times New Roman" pitchFamily="18" charset="0"/>
              </a:rPr>
              <a:t>L'enseignement supérieur ne relevant pas des universités : </a:t>
            </a:r>
            <a:r>
              <a:rPr lang="fr-FR" b="1" dirty="0" smtClean="0">
                <a:latin typeface="+mn-lt"/>
                <a:cs typeface="Times New Roman" pitchFamily="18" charset="0"/>
              </a:rPr>
              <a:t>29 000 </a:t>
            </a:r>
            <a:r>
              <a:rPr lang="fr-FR" dirty="0" smtClean="0">
                <a:latin typeface="+mn-lt"/>
                <a:cs typeface="Times New Roman" pitchFamily="18" charset="0"/>
              </a:rPr>
              <a:t>étudiants </a:t>
            </a:r>
          </a:p>
          <a:p>
            <a:pPr marL="731520" lvl="1" indent="-274320" algn="just"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fr-FR" dirty="0" smtClean="0">
                <a:latin typeface="+mn-lt"/>
                <a:cs typeface="Times New Roman" pitchFamily="18" charset="0"/>
              </a:rPr>
              <a:t>L'enseignement supérieur privé : </a:t>
            </a:r>
            <a:r>
              <a:rPr lang="fr-FR" b="1" dirty="0" smtClean="0">
                <a:latin typeface="+mn-lt"/>
                <a:cs typeface="Times New Roman" pitchFamily="18" charset="0"/>
              </a:rPr>
              <a:t>36 000</a:t>
            </a:r>
            <a:r>
              <a:rPr lang="fr-FR" dirty="0" smtClean="0">
                <a:latin typeface="+mn-lt"/>
                <a:cs typeface="Times New Roman" pitchFamily="18" charset="0"/>
              </a:rPr>
              <a:t> étudiants </a:t>
            </a:r>
          </a:p>
          <a:p>
            <a:pPr marL="274320" indent="-274320" algn="just">
              <a:spcBef>
                <a:spcPct val="60000"/>
              </a:spcBef>
              <a:spcAft>
                <a:spcPts val="600"/>
              </a:spcAft>
              <a:buClr>
                <a:schemeClr val="accent3"/>
              </a:buClr>
              <a:buSzPct val="95000"/>
              <a:buFont typeface="Wingdings 2"/>
              <a:buChar char=""/>
            </a:pPr>
            <a:endParaRPr lang="fr-FR" dirty="0" smtClean="0">
              <a:latin typeface="+mn-lt"/>
              <a:cs typeface="Times New Roman" pitchFamily="18" charset="0"/>
            </a:endParaRPr>
          </a:p>
          <a:p>
            <a:pPr marL="274320" indent="-274320" algn="just">
              <a:spcBef>
                <a:spcPct val="60000"/>
              </a:spcBef>
              <a:spcAft>
                <a:spcPts val="600"/>
              </a:spcAft>
              <a:buClr>
                <a:schemeClr val="accent3"/>
              </a:buClr>
              <a:buSzPct val="95000"/>
              <a:buFont typeface="Wingdings 2"/>
              <a:buChar char=""/>
            </a:pPr>
            <a:endParaRPr lang="fr-FR" dirty="0" smtClean="0">
              <a:latin typeface="+mn-lt"/>
              <a:cs typeface="Times New Roman" pitchFamily="18" charset="0"/>
            </a:endParaRPr>
          </a:p>
          <a:p>
            <a:pPr marL="274320" indent="-274320" algn="just">
              <a:spcBef>
                <a:spcPct val="60000"/>
              </a:spcBef>
              <a:spcAft>
                <a:spcPts val="600"/>
              </a:spcAft>
              <a:buClr>
                <a:schemeClr val="accent3"/>
              </a:buClr>
              <a:buSzPct val="95000"/>
            </a:pPr>
            <a:endParaRPr lang="fr-FR" dirty="0" smtClean="0">
              <a:latin typeface="+mn-lt"/>
              <a:cs typeface="Times New Roman" pitchFamily="18" charset="0"/>
            </a:endParaRPr>
          </a:p>
          <a:p>
            <a:pPr marL="274320" indent="-274320" algn="just">
              <a:spcBef>
                <a:spcPct val="60000"/>
              </a:spcBef>
              <a:spcAft>
                <a:spcPts val="600"/>
              </a:spcAft>
              <a:buClr>
                <a:schemeClr val="accent3"/>
              </a:buClr>
              <a:buSzPct val="95000"/>
              <a:buFont typeface="Wingdings 2"/>
              <a:buChar char=""/>
            </a:pPr>
            <a:endParaRPr lang="fr-FR" dirty="0" smtClean="0">
              <a:latin typeface="+mn-lt"/>
              <a:cs typeface="Times New Roman" pitchFamily="18" charset="0"/>
            </a:endParaRPr>
          </a:p>
          <a:p>
            <a:pPr marL="274320" indent="-274320" algn="just">
              <a:spcBef>
                <a:spcPct val="60000"/>
              </a:spcBef>
              <a:spcAft>
                <a:spcPts val="600"/>
              </a:spcAft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fr-FR" dirty="0" smtClean="0">
                <a:latin typeface="+mn-lt"/>
                <a:cs typeface="Times New Roman" pitchFamily="18" charset="0"/>
              </a:rPr>
              <a:t>Le taux de scolarisation dans l'enseignement supérieur est passé pour la tranche d’âge de 19-23 ans de </a:t>
            </a:r>
            <a:r>
              <a:rPr lang="fr-FR" b="1" dirty="0" smtClean="0">
                <a:latin typeface="+mn-lt"/>
                <a:cs typeface="Times New Roman" pitchFamily="18" charset="0"/>
              </a:rPr>
              <a:t>19%</a:t>
            </a:r>
            <a:r>
              <a:rPr lang="fr-FR" dirty="0" smtClean="0">
                <a:latin typeface="+mn-lt"/>
                <a:cs typeface="Times New Roman" pitchFamily="18" charset="0"/>
              </a:rPr>
              <a:t> en 2012 à </a:t>
            </a:r>
            <a:r>
              <a:rPr lang="fr-FR" b="1" dirty="0" smtClean="0">
                <a:latin typeface="+mn-lt"/>
                <a:cs typeface="Times New Roman" pitchFamily="18" charset="0"/>
              </a:rPr>
              <a:t>22%</a:t>
            </a:r>
            <a:r>
              <a:rPr lang="fr-FR" dirty="0" smtClean="0">
                <a:latin typeface="+mn-lt"/>
                <a:cs typeface="Times New Roman" pitchFamily="18" charset="0"/>
              </a:rPr>
              <a:t> en 2013. </a:t>
            </a:r>
          </a:p>
          <a:p>
            <a:pPr marL="274320" indent="-274320" algn="just">
              <a:spcBef>
                <a:spcPct val="60000"/>
              </a:spcBef>
              <a:spcAft>
                <a:spcPts val="600"/>
              </a:spcAft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fr-FR" dirty="0" smtClean="0">
                <a:latin typeface="+mn-lt"/>
                <a:cs typeface="Times New Roman" pitchFamily="18" charset="0"/>
              </a:rPr>
              <a:t>Les femmes représentent </a:t>
            </a:r>
            <a:r>
              <a:rPr lang="fr-FR" b="1" dirty="0" smtClean="0">
                <a:latin typeface="+mn-lt"/>
                <a:cs typeface="Times New Roman" pitchFamily="18" charset="0"/>
              </a:rPr>
              <a:t>48%</a:t>
            </a:r>
            <a:r>
              <a:rPr lang="fr-FR" dirty="0" smtClean="0">
                <a:latin typeface="+mn-lt"/>
                <a:cs typeface="Times New Roman" pitchFamily="18" charset="0"/>
              </a:rPr>
              <a:t> du total des étudiants de l'enseignement supérieur.</a:t>
            </a:r>
          </a:p>
        </p:txBody>
      </p:sp>
      <p:graphicFrame>
        <p:nvGraphicFramePr>
          <p:cNvPr id="67" name="Graphique 66"/>
          <p:cNvGraphicFramePr/>
          <p:nvPr>
            <p:extLst>
              <p:ext uri="{D42A27DB-BD31-4B8C-83A1-F6EECF244321}">
                <p14:modId xmlns="" xmlns:p14="http://schemas.microsoft.com/office/powerpoint/2010/main" val="2712328644"/>
              </p:ext>
            </p:extLst>
          </p:nvPr>
        </p:nvGraphicFramePr>
        <p:xfrm>
          <a:off x="2554015" y="2517155"/>
          <a:ext cx="5129676" cy="27508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ACFE1-165A-424A-A0A3-3707EB12920B}" type="slidenum">
              <a:rPr lang="fr-FR" smtClean="0"/>
              <a:pPr>
                <a:defRPr/>
              </a:pPr>
              <a:t>7</a:t>
            </a:fld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6083633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ectangle 4"/>
          <p:cNvSpPr txBox="1">
            <a:spLocks noChangeArrowheads="1"/>
          </p:cNvSpPr>
          <p:nvPr/>
        </p:nvSpPr>
        <p:spPr>
          <a:xfrm>
            <a:off x="1" y="98178"/>
            <a:ext cx="9906000" cy="571504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261938" eaLnBrk="1" hangingPunct="1"/>
            <a:r>
              <a:rPr lang="fr-FR" sz="2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Enseignement Supérieur Marocain :  Chiffres clefs</a:t>
            </a:r>
            <a:endParaRPr lang="fr-BE" sz="24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graphicFrame>
        <p:nvGraphicFramePr>
          <p:cNvPr id="49" name="Diagramme 48"/>
          <p:cNvGraphicFramePr/>
          <p:nvPr>
            <p:extLst>
              <p:ext uri="{D42A27DB-BD31-4B8C-83A1-F6EECF244321}">
                <p14:modId xmlns="" xmlns:p14="http://schemas.microsoft.com/office/powerpoint/2010/main" val="677669732"/>
              </p:ext>
            </p:extLst>
          </p:nvPr>
        </p:nvGraphicFramePr>
        <p:xfrm>
          <a:off x="354848" y="1262157"/>
          <a:ext cx="8447958" cy="4142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2999113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32012" y="202831"/>
            <a:ext cx="9673988" cy="441325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fr-FR" sz="26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Offre de formation: Chiffres clefs</a:t>
            </a:r>
            <a:endParaRPr lang="ar-MA" sz="20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cxnSp>
        <p:nvCxnSpPr>
          <p:cNvPr id="7" name="Connecteur droit 15"/>
          <p:cNvCxnSpPr/>
          <p:nvPr/>
        </p:nvCxnSpPr>
        <p:spPr>
          <a:xfrm>
            <a:off x="-1313" y="733406"/>
            <a:ext cx="9906000" cy="1588"/>
          </a:xfrm>
          <a:prstGeom prst="line">
            <a:avLst/>
          </a:prstGeom>
          <a:ln>
            <a:solidFill>
              <a:srgbClr val="17375E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Diagramme 50"/>
          <p:cNvGraphicFramePr/>
          <p:nvPr>
            <p:extLst>
              <p:ext uri="{D42A27DB-BD31-4B8C-83A1-F6EECF244321}">
                <p14:modId xmlns="" xmlns:p14="http://schemas.microsoft.com/office/powerpoint/2010/main" val="114081893"/>
              </p:ext>
            </p:extLst>
          </p:nvPr>
        </p:nvGraphicFramePr>
        <p:xfrm>
          <a:off x="1813998" y="1484415"/>
          <a:ext cx="5889756" cy="4263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2" name="Plaque 51"/>
          <p:cNvSpPr/>
          <p:nvPr/>
        </p:nvSpPr>
        <p:spPr>
          <a:xfrm>
            <a:off x="1797174" y="1377536"/>
            <a:ext cx="5917870" cy="57001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/>
              <a:t>Offre de formation</a:t>
            </a:r>
            <a:endParaRPr lang="fr-FR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42994</TotalTime>
  <Words>3336</Words>
  <Application>Microsoft Office PowerPoint</Application>
  <PresentationFormat>Format A4 (210 x 297 mm)</PresentationFormat>
  <Paragraphs>567</Paragraphs>
  <Slides>53</Slides>
  <Notes>22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53</vt:i4>
      </vt:variant>
    </vt:vector>
  </HeadingPairs>
  <TitlesOfParts>
    <vt:vector size="54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Offre de formation: Chiffres clefs</vt:lpstr>
      <vt:lpstr>Diapositive 10</vt:lpstr>
      <vt:lpstr>Diapositive 11</vt:lpstr>
      <vt:lpstr>Réforme globale du Système de l’enseignement supérieur marocain</vt:lpstr>
      <vt:lpstr>Diapositive 13</vt:lpstr>
      <vt:lpstr>Réforme de l’enseignement supérieur marocain</vt:lpstr>
      <vt:lpstr>Réforme de l’enseignement supérieur marocain</vt:lpstr>
      <vt:lpstr>Diapositive 16</vt:lpstr>
      <vt:lpstr>Evaluation des formations</vt:lpstr>
      <vt:lpstr>Evaluation des Formations</vt:lpstr>
      <vt:lpstr>Diapositive 19</vt:lpstr>
      <vt:lpstr>Diapositive 20</vt:lpstr>
      <vt:lpstr>Programme d’Urgence:  12 projets pour donner un nouveau souffle à la réforme (2009-2012)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L’université marocaine au cœur du changement</vt:lpstr>
      <vt:lpstr>L’université marocaine au cœur du changement</vt:lpstr>
      <vt:lpstr>Diapositive 39</vt:lpstr>
      <vt:lpstr>Diapositive 40</vt:lpstr>
      <vt:lpstr>Diapositive 41</vt:lpstr>
      <vt:lpstr>Diapositive 42</vt:lpstr>
      <vt:lpstr>Diapositive 43</vt:lpstr>
      <vt:lpstr>Diapositive 44</vt:lpstr>
      <vt:lpstr>Diapositive 45</vt:lpstr>
      <vt:lpstr>Diapositive 46</vt:lpstr>
      <vt:lpstr>Diapositive 47</vt:lpstr>
      <vt:lpstr>     Mesures facilitant l’employabilité des lauréats  </vt:lpstr>
      <vt:lpstr>Diapositive 49</vt:lpstr>
      <vt:lpstr>Diapositive 50</vt:lpstr>
      <vt:lpstr>Diapositive 51</vt:lpstr>
      <vt:lpstr>Diapositive 52</vt:lpstr>
      <vt:lpstr>Diapositive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chaker</dc:creator>
  <cp:lastModifiedBy>admin</cp:lastModifiedBy>
  <cp:revision>2328</cp:revision>
  <dcterms:created xsi:type="dcterms:W3CDTF">2010-05-20T23:11:54Z</dcterms:created>
  <dcterms:modified xsi:type="dcterms:W3CDTF">2017-12-04T06:48:22Z</dcterms:modified>
</cp:coreProperties>
</file>