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Layouts/slideLayout46.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diagrams/layout5.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diagrams/colors4.xml" ContentType="application/vnd.openxmlformats-officedocument.drawingml.diagramColor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tags/tag3.xml" ContentType="application/vnd.openxmlformats-officedocument.presentationml.tags+xml"/>
  <Override PartName="/ppt/slideLayouts/slideLayout4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4" r:id="rId2"/>
    <p:sldMasterId id="2147483747" r:id="rId3"/>
    <p:sldMasterId id="2147483779" r:id="rId4"/>
    <p:sldMasterId id="2147483791" r:id="rId5"/>
  </p:sldMasterIdLst>
  <p:notesMasterIdLst>
    <p:notesMasterId r:id="rId18"/>
  </p:notesMasterIdLst>
  <p:handoutMasterIdLst>
    <p:handoutMasterId r:id="rId19"/>
  </p:handoutMasterIdLst>
  <p:sldIdLst>
    <p:sldId id="772" r:id="rId6"/>
    <p:sldId id="819" r:id="rId7"/>
    <p:sldId id="790" r:id="rId8"/>
    <p:sldId id="817" r:id="rId9"/>
    <p:sldId id="791" r:id="rId10"/>
    <p:sldId id="793" r:id="rId11"/>
    <p:sldId id="818" r:id="rId12"/>
    <p:sldId id="802" r:id="rId13"/>
    <p:sldId id="803" r:id="rId14"/>
    <p:sldId id="804" r:id="rId15"/>
    <p:sldId id="760" r:id="rId16"/>
    <p:sldId id="820" r:id="rId17"/>
  </p:sldIdLst>
  <p:sldSz cx="9144000" cy="6858000" type="screen4x3"/>
  <p:notesSz cx="9926638"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160">
          <p15:clr>
            <a:srgbClr val="A4A3A4"/>
          </p15:clr>
        </p15:guide>
        <p15:guide id="2" pos="312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CC3300"/>
    <a:srgbClr val="F8E4E4"/>
    <a:srgbClr val="E5DFFD"/>
    <a:srgbClr val="FADFFD"/>
    <a:srgbClr val="CC00FF"/>
    <a:srgbClr val="FFFFC9"/>
    <a:srgbClr val="FFFF69"/>
    <a:srgbClr val="FFFF19"/>
    <a:srgbClr val="99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098" y="-102"/>
      </p:cViewPr>
      <p:guideLst>
        <p:guide orient="horz" pos="2160"/>
        <p:guide pos="2880"/>
      </p:guideLst>
    </p:cSldViewPr>
  </p:slideViewPr>
  <p:notesTextViewPr>
    <p:cViewPr>
      <p:scale>
        <a:sx n="1" d="1"/>
        <a:sy n="1" d="1"/>
      </p:scale>
      <p:origin x="0" y="0"/>
    </p:cViewPr>
  </p:notesTextViewPr>
  <p:notesViewPr>
    <p:cSldViewPr>
      <p:cViewPr varScale="1">
        <p:scale>
          <a:sx n="114" d="100"/>
          <a:sy n="114" d="100"/>
        </p:scale>
        <p:origin x="-2130" y="-102"/>
      </p:cViewPr>
      <p:guideLst>
        <p:guide orient="horz" pos="2160"/>
        <p:guide pos="3127"/>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797EB8-96AC-4DA4-8D62-D356F310739A}"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0FDC890F-2652-4A46-A30F-F19BC71A61E8}">
      <dgm:prSet phldrT="[Texte]"/>
      <dgm:spPr/>
      <dgm:t>
        <a:bodyPr/>
        <a:lstStyle/>
        <a:p>
          <a:pPr eaLnBrk="1" latinLnBrk="0"/>
          <a:r>
            <a:rPr lang="fr-FR" dirty="0" smtClean="0"/>
            <a:t>Objectifs : </a:t>
          </a:r>
        </a:p>
      </dgm:t>
    </dgm:pt>
    <dgm:pt modelId="{AF8D01AB-1C8C-42B8-9A71-2C40A770EB27}" type="parTrans" cxnId="{5C8971E5-921A-43EE-929A-5ADD6C8305C9}">
      <dgm:prSet/>
      <dgm:spPr/>
      <dgm:t>
        <a:bodyPr/>
        <a:lstStyle/>
        <a:p>
          <a:endParaRPr lang="fr-FR"/>
        </a:p>
      </dgm:t>
    </dgm:pt>
    <dgm:pt modelId="{5FCE40BE-621B-4AA6-9E57-A7A6C413D2BE}" type="sibTrans" cxnId="{5C8971E5-921A-43EE-929A-5ADD6C8305C9}">
      <dgm:prSet/>
      <dgm:spPr/>
      <dgm:t>
        <a:bodyPr/>
        <a:lstStyle/>
        <a:p>
          <a:endParaRPr lang="fr-FR"/>
        </a:p>
      </dgm:t>
    </dgm:pt>
    <dgm:pt modelId="{30A5F9C7-112F-4D0F-B92C-0E7AB82F0CDD}">
      <dgm:prSet phldrT="[Texte]"/>
      <dgm:spPr/>
      <dgm:t>
        <a:bodyPr/>
        <a:lstStyle/>
        <a:p>
          <a:pPr eaLnBrk="1" latinLnBrk="0"/>
          <a:r>
            <a:rPr lang="fr-FR" dirty="0" smtClean="0"/>
            <a:t>Cadre de référence :</a:t>
          </a:r>
        </a:p>
      </dgm:t>
    </dgm:pt>
    <dgm:pt modelId="{8D8225A1-5D12-4B5B-B9C5-5DC0D90CE901}" type="parTrans" cxnId="{52750BF7-CA75-4F96-9E12-11464E835C8F}">
      <dgm:prSet/>
      <dgm:spPr/>
      <dgm:t>
        <a:bodyPr/>
        <a:lstStyle/>
        <a:p>
          <a:endParaRPr lang="fr-FR"/>
        </a:p>
      </dgm:t>
    </dgm:pt>
    <dgm:pt modelId="{3DEDC0D9-0117-4A4F-AF30-47BEBBDCE4C4}" type="sibTrans" cxnId="{52750BF7-CA75-4F96-9E12-11464E835C8F}">
      <dgm:prSet/>
      <dgm:spPr/>
      <dgm:t>
        <a:bodyPr/>
        <a:lstStyle/>
        <a:p>
          <a:endParaRPr lang="fr-FR"/>
        </a:p>
      </dgm:t>
    </dgm:pt>
    <dgm:pt modelId="{E922259C-1C5E-4B72-AFA7-80F7C417FF4F}">
      <dgm:prSet phldrT="[Texte]"/>
      <dgm:spPr/>
      <dgm:t>
        <a:bodyPr/>
        <a:lstStyle/>
        <a:p>
          <a:pPr eaLnBrk="1" latinLnBrk="0"/>
          <a:r>
            <a:rPr lang="fr-FR" dirty="0" smtClean="0"/>
            <a:t>Cadre juridique :</a:t>
          </a:r>
          <a:endParaRPr lang="fr-FR" dirty="0"/>
        </a:p>
      </dgm:t>
    </dgm:pt>
    <dgm:pt modelId="{BDF49C9C-7BC2-4781-86DC-D765C4B17192}" type="parTrans" cxnId="{23DE9584-2839-4E62-98BF-555C1215324C}">
      <dgm:prSet/>
      <dgm:spPr/>
      <dgm:t>
        <a:bodyPr/>
        <a:lstStyle/>
        <a:p>
          <a:endParaRPr lang="fr-FR"/>
        </a:p>
      </dgm:t>
    </dgm:pt>
    <dgm:pt modelId="{CF73B9B1-AAA6-4354-B4F9-18D8E3FF31BC}" type="sibTrans" cxnId="{23DE9584-2839-4E62-98BF-555C1215324C}">
      <dgm:prSet/>
      <dgm:spPr/>
      <dgm:t>
        <a:bodyPr/>
        <a:lstStyle/>
        <a:p>
          <a:endParaRPr lang="fr-FR"/>
        </a:p>
      </dgm:t>
    </dgm:pt>
    <dgm:pt modelId="{C5E6C92C-C755-493F-80EB-1502E744A785}">
      <dgm:prSet custT="1"/>
      <dgm:spPr/>
      <dgm:t>
        <a:bodyPr/>
        <a:lstStyle/>
        <a:p>
          <a:r>
            <a:rPr lang="fr-FR" sz="2000" dirty="0" smtClean="0"/>
            <a:t>Assurer l’adéquation poste/profil ;</a:t>
          </a:r>
        </a:p>
        <a:p>
          <a:r>
            <a:rPr lang="fr-FR" sz="2000" dirty="0" smtClean="0"/>
            <a:t>Améliorer l’employabilité des jeunes diplômés ;</a:t>
          </a:r>
        </a:p>
        <a:p>
          <a:r>
            <a:rPr lang="fr-FR" sz="2000" dirty="0" smtClean="0"/>
            <a:t>Répondre aux besoins ponctuels  (par entreprise) ou aux besoins sectoriels en recrutement.</a:t>
          </a:r>
        </a:p>
      </dgm:t>
    </dgm:pt>
    <dgm:pt modelId="{20584D98-272A-4E8C-8413-CBB8AAF1C068}" type="parTrans" cxnId="{D16A75B0-EE9F-4B24-9438-BED3BB662A28}">
      <dgm:prSet/>
      <dgm:spPr/>
      <dgm:t>
        <a:bodyPr/>
        <a:lstStyle/>
        <a:p>
          <a:endParaRPr lang="fr-FR"/>
        </a:p>
      </dgm:t>
    </dgm:pt>
    <dgm:pt modelId="{224DD11A-86A6-434C-9086-0DF4D1874FD9}" type="sibTrans" cxnId="{D16A75B0-EE9F-4B24-9438-BED3BB662A28}">
      <dgm:prSet/>
      <dgm:spPr/>
      <dgm:t>
        <a:bodyPr/>
        <a:lstStyle/>
        <a:p>
          <a:endParaRPr lang="fr-FR"/>
        </a:p>
      </dgm:t>
    </dgm:pt>
    <dgm:pt modelId="{C0C5B5E8-08BD-47C2-8820-9E128F7C153B}">
      <dgm:prSet custT="1"/>
      <dgm:spPr/>
      <dgm:t>
        <a:bodyPr/>
        <a:lstStyle/>
        <a:p>
          <a:pPr eaLnBrk="1" latinLnBrk="0"/>
          <a:r>
            <a:rPr lang="fr-FR" sz="2000" dirty="0" smtClean="0"/>
            <a:t>Programme TAEHIL/ FCE et FQR</a:t>
          </a:r>
        </a:p>
      </dgm:t>
    </dgm:pt>
    <dgm:pt modelId="{74393436-80E0-455B-8069-9ACDCA5D87C2}" type="parTrans" cxnId="{EE368D83-1DA8-414B-9B38-F56B9ACF59A0}">
      <dgm:prSet/>
      <dgm:spPr/>
      <dgm:t>
        <a:bodyPr/>
        <a:lstStyle/>
        <a:p>
          <a:endParaRPr lang="fr-FR"/>
        </a:p>
      </dgm:t>
    </dgm:pt>
    <dgm:pt modelId="{727CF168-8B77-400F-850F-58EFFEC4C178}" type="sibTrans" cxnId="{EE368D83-1DA8-414B-9B38-F56B9ACF59A0}">
      <dgm:prSet/>
      <dgm:spPr/>
      <dgm:t>
        <a:bodyPr/>
        <a:lstStyle/>
        <a:p>
          <a:endParaRPr lang="fr-FR"/>
        </a:p>
      </dgm:t>
    </dgm:pt>
    <dgm:pt modelId="{8CA4537F-8F4B-4C98-AB0D-2E60E03091A6}">
      <dgm:prSet phldrT="[Texte]" custT="1"/>
      <dgm:spPr/>
      <dgm:t>
        <a:bodyPr/>
        <a:lstStyle/>
        <a:p>
          <a:pPr eaLnBrk="1" latinLnBrk="0"/>
          <a:r>
            <a:rPr lang="fr-FR" sz="2000" dirty="0" smtClean="0"/>
            <a:t>Manuel des procédures TAEHIL et son avenant du 02/07/2008 </a:t>
          </a:r>
        </a:p>
      </dgm:t>
    </dgm:pt>
    <dgm:pt modelId="{9E4EFF3A-840A-4359-8AB1-EEF43E5FC4FB}" type="parTrans" cxnId="{427759E6-14F0-4C4C-95BC-E440DF52EB98}">
      <dgm:prSet/>
      <dgm:spPr/>
      <dgm:t>
        <a:bodyPr/>
        <a:lstStyle/>
        <a:p>
          <a:endParaRPr lang="fr-FR"/>
        </a:p>
      </dgm:t>
    </dgm:pt>
    <dgm:pt modelId="{1AFA8432-7FA4-4688-91A4-D699E12CC173}" type="sibTrans" cxnId="{427759E6-14F0-4C4C-95BC-E440DF52EB98}">
      <dgm:prSet/>
      <dgm:spPr/>
      <dgm:t>
        <a:bodyPr/>
        <a:lstStyle/>
        <a:p>
          <a:endParaRPr lang="fr-FR"/>
        </a:p>
      </dgm:t>
    </dgm:pt>
    <dgm:pt modelId="{E42F3AE5-9819-4483-9651-C39A592E4487}" type="pres">
      <dgm:prSet presAssocID="{95797EB8-96AC-4DA4-8D62-D356F310739A}" presName="linear" presStyleCnt="0">
        <dgm:presLayoutVars>
          <dgm:dir/>
          <dgm:animLvl val="lvl"/>
          <dgm:resizeHandles val="exact"/>
        </dgm:presLayoutVars>
      </dgm:prSet>
      <dgm:spPr/>
      <dgm:t>
        <a:bodyPr/>
        <a:lstStyle/>
        <a:p>
          <a:endParaRPr lang="fr-FR"/>
        </a:p>
      </dgm:t>
    </dgm:pt>
    <dgm:pt modelId="{204CEC08-521C-4A5E-B5FA-714F882EE8E9}" type="pres">
      <dgm:prSet presAssocID="{0FDC890F-2652-4A46-A30F-F19BC71A61E8}" presName="parentLin" presStyleCnt="0"/>
      <dgm:spPr/>
    </dgm:pt>
    <dgm:pt modelId="{E72DFA64-CCF8-4D31-9B8F-091A2263611A}" type="pres">
      <dgm:prSet presAssocID="{0FDC890F-2652-4A46-A30F-F19BC71A61E8}" presName="parentLeftMargin" presStyleLbl="node1" presStyleIdx="0" presStyleCnt="3"/>
      <dgm:spPr/>
      <dgm:t>
        <a:bodyPr/>
        <a:lstStyle/>
        <a:p>
          <a:endParaRPr lang="fr-FR"/>
        </a:p>
      </dgm:t>
    </dgm:pt>
    <dgm:pt modelId="{50E2C837-5FB2-4486-805F-90536E3140E8}" type="pres">
      <dgm:prSet presAssocID="{0FDC890F-2652-4A46-A30F-F19BC71A61E8}" presName="parentText" presStyleLbl="node1" presStyleIdx="0" presStyleCnt="3" custLinFactNeighborX="-12077" custLinFactNeighborY="-73294">
        <dgm:presLayoutVars>
          <dgm:chMax val="0"/>
          <dgm:bulletEnabled val="1"/>
        </dgm:presLayoutVars>
      </dgm:prSet>
      <dgm:spPr/>
      <dgm:t>
        <a:bodyPr/>
        <a:lstStyle/>
        <a:p>
          <a:endParaRPr lang="fr-FR"/>
        </a:p>
      </dgm:t>
    </dgm:pt>
    <dgm:pt modelId="{2316290F-83E0-4B5D-A831-66D9D08FDBDE}" type="pres">
      <dgm:prSet presAssocID="{0FDC890F-2652-4A46-A30F-F19BC71A61E8}" presName="negativeSpace" presStyleCnt="0"/>
      <dgm:spPr/>
    </dgm:pt>
    <dgm:pt modelId="{7A603DB2-8CB5-4988-A650-4904166909BF}" type="pres">
      <dgm:prSet presAssocID="{0FDC890F-2652-4A46-A30F-F19BC71A61E8}" presName="childText" presStyleLbl="conFgAcc1" presStyleIdx="0" presStyleCnt="3" custScaleY="82501">
        <dgm:presLayoutVars>
          <dgm:bulletEnabled val="1"/>
        </dgm:presLayoutVars>
      </dgm:prSet>
      <dgm:spPr/>
      <dgm:t>
        <a:bodyPr/>
        <a:lstStyle/>
        <a:p>
          <a:endParaRPr lang="fr-FR"/>
        </a:p>
      </dgm:t>
    </dgm:pt>
    <dgm:pt modelId="{44D3A127-5E90-400A-B69C-E5A43E1BB786}" type="pres">
      <dgm:prSet presAssocID="{5FCE40BE-621B-4AA6-9E57-A7A6C413D2BE}" presName="spaceBetweenRectangles" presStyleCnt="0"/>
      <dgm:spPr/>
    </dgm:pt>
    <dgm:pt modelId="{19F94375-0ADF-43A2-AC54-891BC24BAB32}" type="pres">
      <dgm:prSet presAssocID="{30A5F9C7-112F-4D0F-B92C-0E7AB82F0CDD}" presName="parentLin" presStyleCnt="0"/>
      <dgm:spPr/>
    </dgm:pt>
    <dgm:pt modelId="{10936AAE-9F2B-4E35-9EDC-BBD10F08FE98}" type="pres">
      <dgm:prSet presAssocID="{30A5F9C7-112F-4D0F-B92C-0E7AB82F0CDD}" presName="parentLeftMargin" presStyleLbl="node1" presStyleIdx="0" presStyleCnt="3"/>
      <dgm:spPr/>
      <dgm:t>
        <a:bodyPr/>
        <a:lstStyle/>
        <a:p>
          <a:endParaRPr lang="fr-FR"/>
        </a:p>
      </dgm:t>
    </dgm:pt>
    <dgm:pt modelId="{5125788A-3024-4424-B5EA-34522DE652B8}" type="pres">
      <dgm:prSet presAssocID="{30A5F9C7-112F-4D0F-B92C-0E7AB82F0CDD}" presName="parentText" presStyleLbl="node1" presStyleIdx="1" presStyleCnt="3" custLinFactNeighborX="-3999" custLinFactNeighborY="-10468">
        <dgm:presLayoutVars>
          <dgm:chMax val="0"/>
          <dgm:bulletEnabled val="1"/>
        </dgm:presLayoutVars>
      </dgm:prSet>
      <dgm:spPr/>
      <dgm:t>
        <a:bodyPr/>
        <a:lstStyle/>
        <a:p>
          <a:endParaRPr lang="fr-FR"/>
        </a:p>
      </dgm:t>
    </dgm:pt>
    <dgm:pt modelId="{4B82E60E-01BE-42EB-8122-CA117DB0D3A0}" type="pres">
      <dgm:prSet presAssocID="{30A5F9C7-112F-4D0F-B92C-0E7AB82F0CDD}" presName="negativeSpace" presStyleCnt="0"/>
      <dgm:spPr/>
    </dgm:pt>
    <dgm:pt modelId="{26619101-3DB7-418E-8C5A-1D75DAA6B78F}" type="pres">
      <dgm:prSet presAssocID="{30A5F9C7-112F-4D0F-B92C-0E7AB82F0CDD}" presName="childText" presStyleLbl="conFgAcc1" presStyleIdx="1" presStyleCnt="3">
        <dgm:presLayoutVars>
          <dgm:bulletEnabled val="1"/>
        </dgm:presLayoutVars>
      </dgm:prSet>
      <dgm:spPr/>
      <dgm:t>
        <a:bodyPr/>
        <a:lstStyle/>
        <a:p>
          <a:endParaRPr lang="fr-FR"/>
        </a:p>
      </dgm:t>
    </dgm:pt>
    <dgm:pt modelId="{B8A39054-3EE3-48E6-92EF-05D679160D40}" type="pres">
      <dgm:prSet presAssocID="{3DEDC0D9-0117-4A4F-AF30-47BEBBDCE4C4}" presName="spaceBetweenRectangles" presStyleCnt="0"/>
      <dgm:spPr/>
    </dgm:pt>
    <dgm:pt modelId="{24F1A5FC-3E78-4505-8559-F32EA1F93478}" type="pres">
      <dgm:prSet presAssocID="{E922259C-1C5E-4B72-AFA7-80F7C417FF4F}" presName="parentLin" presStyleCnt="0"/>
      <dgm:spPr/>
    </dgm:pt>
    <dgm:pt modelId="{75846D8B-2CD4-4158-8E61-9D8DF0F5A80D}" type="pres">
      <dgm:prSet presAssocID="{E922259C-1C5E-4B72-AFA7-80F7C417FF4F}" presName="parentLeftMargin" presStyleLbl="node1" presStyleIdx="1" presStyleCnt="3"/>
      <dgm:spPr/>
      <dgm:t>
        <a:bodyPr/>
        <a:lstStyle/>
        <a:p>
          <a:endParaRPr lang="fr-FR"/>
        </a:p>
      </dgm:t>
    </dgm:pt>
    <dgm:pt modelId="{C43FF7A5-2A99-4836-9AE7-DE9EFC55DB81}" type="pres">
      <dgm:prSet presAssocID="{E922259C-1C5E-4B72-AFA7-80F7C417FF4F}" presName="parentText" presStyleLbl="node1" presStyleIdx="2" presStyleCnt="3">
        <dgm:presLayoutVars>
          <dgm:chMax val="0"/>
          <dgm:bulletEnabled val="1"/>
        </dgm:presLayoutVars>
      </dgm:prSet>
      <dgm:spPr/>
      <dgm:t>
        <a:bodyPr/>
        <a:lstStyle/>
        <a:p>
          <a:endParaRPr lang="fr-FR"/>
        </a:p>
      </dgm:t>
    </dgm:pt>
    <dgm:pt modelId="{091BF304-EEA6-4D84-810F-E8E1F239898E}" type="pres">
      <dgm:prSet presAssocID="{E922259C-1C5E-4B72-AFA7-80F7C417FF4F}" presName="negativeSpace" presStyleCnt="0"/>
      <dgm:spPr/>
    </dgm:pt>
    <dgm:pt modelId="{6C4D1C1C-E437-432A-9CBB-EC6F5677C8BF}" type="pres">
      <dgm:prSet presAssocID="{E922259C-1C5E-4B72-AFA7-80F7C417FF4F}" presName="childText" presStyleLbl="conFgAcc1" presStyleIdx="2" presStyleCnt="3">
        <dgm:presLayoutVars>
          <dgm:bulletEnabled val="1"/>
        </dgm:presLayoutVars>
      </dgm:prSet>
      <dgm:spPr/>
      <dgm:t>
        <a:bodyPr/>
        <a:lstStyle/>
        <a:p>
          <a:endParaRPr lang="fr-FR"/>
        </a:p>
      </dgm:t>
    </dgm:pt>
  </dgm:ptLst>
  <dgm:cxnLst>
    <dgm:cxn modelId="{64D4187F-5B5B-4076-A00B-E328215A96E4}" type="presOf" srcId="{30A5F9C7-112F-4D0F-B92C-0E7AB82F0CDD}" destId="{10936AAE-9F2B-4E35-9EDC-BBD10F08FE98}" srcOrd="0" destOrd="0" presId="urn:microsoft.com/office/officeart/2005/8/layout/list1"/>
    <dgm:cxn modelId="{BBBB4AF3-82C7-44F0-8F57-F0D18798A4D4}" type="presOf" srcId="{95797EB8-96AC-4DA4-8D62-D356F310739A}" destId="{E42F3AE5-9819-4483-9651-C39A592E4487}" srcOrd="0" destOrd="0" presId="urn:microsoft.com/office/officeart/2005/8/layout/list1"/>
    <dgm:cxn modelId="{790B32C5-178A-4363-8072-36D004019F37}" type="presOf" srcId="{8CA4537F-8F4B-4C98-AB0D-2E60E03091A6}" destId="{6C4D1C1C-E437-432A-9CBB-EC6F5677C8BF}" srcOrd="0" destOrd="0" presId="urn:microsoft.com/office/officeart/2005/8/layout/list1"/>
    <dgm:cxn modelId="{52750BF7-CA75-4F96-9E12-11464E835C8F}" srcId="{95797EB8-96AC-4DA4-8D62-D356F310739A}" destId="{30A5F9C7-112F-4D0F-B92C-0E7AB82F0CDD}" srcOrd="1" destOrd="0" parTransId="{8D8225A1-5D12-4B5B-B9C5-5DC0D90CE901}" sibTransId="{3DEDC0D9-0117-4A4F-AF30-47BEBBDCE4C4}"/>
    <dgm:cxn modelId="{1144E735-9D24-4D45-B8E1-2A2C65254310}" type="presOf" srcId="{E922259C-1C5E-4B72-AFA7-80F7C417FF4F}" destId="{C43FF7A5-2A99-4836-9AE7-DE9EFC55DB81}" srcOrd="1" destOrd="0" presId="urn:microsoft.com/office/officeart/2005/8/layout/list1"/>
    <dgm:cxn modelId="{EE368D83-1DA8-414B-9B38-F56B9ACF59A0}" srcId="{30A5F9C7-112F-4D0F-B92C-0E7AB82F0CDD}" destId="{C0C5B5E8-08BD-47C2-8820-9E128F7C153B}" srcOrd="0" destOrd="0" parTransId="{74393436-80E0-455B-8069-9ACDCA5D87C2}" sibTransId="{727CF168-8B77-400F-850F-58EFFEC4C178}"/>
    <dgm:cxn modelId="{5C8971E5-921A-43EE-929A-5ADD6C8305C9}" srcId="{95797EB8-96AC-4DA4-8D62-D356F310739A}" destId="{0FDC890F-2652-4A46-A30F-F19BC71A61E8}" srcOrd="0" destOrd="0" parTransId="{AF8D01AB-1C8C-42B8-9A71-2C40A770EB27}" sibTransId="{5FCE40BE-621B-4AA6-9E57-A7A6C413D2BE}"/>
    <dgm:cxn modelId="{427759E6-14F0-4C4C-95BC-E440DF52EB98}" srcId="{E922259C-1C5E-4B72-AFA7-80F7C417FF4F}" destId="{8CA4537F-8F4B-4C98-AB0D-2E60E03091A6}" srcOrd="0" destOrd="0" parTransId="{9E4EFF3A-840A-4359-8AB1-EEF43E5FC4FB}" sibTransId="{1AFA8432-7FA4-4688-91A4-D699E12CC173}"/>
    <dgm:cxn modelId="{A2EEA110-F02E-48F6-BB00-F41A9BB5EA97}" type="presOf" srcId="{C0C5B5E8-08BD-47C2-8820-9E128F7C153B}" destId="{26619101-3DB7-418E-8C5A-1D75DAA6B78F}" srcOrd="0" destOrd="0" presId="urn:microsoft.com/office/officeart/2005/8/layout/list1"/>
    <dgm:cxn modelId="{F3288FB1-EC08-4C87-B9EE-A78248391EBE}" type="presOf" srcId="{0FDC890F-2652-4A46-A30F-F19BC71A61E8}" destId="{E72DFA64-CCF8-4D31-9B8F-091A2263611A}" srcOrd="0" destOrd="0" presId="urn:microsoft.com/office/officeart/2005/8/layout/list1"/>
    <dgm:cxn modelId="{599187D9-C4A6-4135-81FE-7149C7F8F1AE}" type="presOf" srcId="{0FDC890F-2652-4A46-A30F-F19BC71A61E8}" destId="{50E2C837-5FB2-4486-805F-90536E3140E8}" srcOrd="1" destOrd="0" presId="urn:microsoft.com/office/officeart/2005/8/layout/list1"/>
    <dgm:cxn modelId="{23DE9584-2839-4E62-98BF-555C1215324C}" srcId="{95797EB8-96AC-4DA4-8D62-D356F310739A}" destId="{E922259C-1C5E-4B72-AFA7-80F7C417FF4F}" srcOrd="2" destOrd="0" parTransId="{BDF49C9C-7BC2-4781-86DC-D765C4B17192}" sibTransId="{CF73B9B1-AAA6-4354-B4F9-18D8E3FF31BC}"/>
    <dgm:cxn modelId="{387F8D47-C290-4117-9C89-277793C965E6}" type="presOf" srcId="{C5E6C92C-C755-493F-80EB-1502E744A785}" destId="{7A603DB2-8CB5-4988-A650-4904166909BF}" srcOrd="0" destOrd="0" presId="urn:microsoft.com/office/officeart/2005/8/layout/list1"/>
    <dgm:cxn modelId="{3650F5EF-4EDF-4909-993A-D64E1123158F}" type="presOf" srcId="{30A5F9C7-112F-4D0F-B92C-0E7AB82F0CDD}" destId="{5125788A-3024-4424-B5EA-34522DE652B8}" srcOrd="1" destOrd="0" presId="urn:microsoft.com/office/officeart/2005/8/layout/list1"/>
    <dgm:cxn modelId="{D16A75B0-EE9F-4B24-9438-BED3BB662A28}" srcId="{0FDC890F-2652-4A46-A30F-F19BC71A61E8}" destId="{C5E6C92C-C755-493F-80EB-1502E744A785}" srcOrd="0" destOrd="0" parTransId="{20584D98-272A-4E8C-8413-CBB8AAF1C068}" sibTransId="{224DD11A-86A6-434C-9086-0DF4D1874FD9}"/>
    <dgm:cxn modelId="{7BD9041E-80F1-462D-AECB-A70FC68C2378}" type="presOf" srcId="{E922259C-1C5E-4B72-AFA7-80F7C417FF4F}" destId="{75846D8B-2CD4-4158-8E61-9D8DF0F5A80D}" srcOrd="0" destOrd="0" presId="urn:microsoft.com/office/officeart/2005/8/layout/list1"/>
    <dgm:cxn modelId="{E2D90FC1-A4B0-4B37-8207-709A613A09BD}" type="presParOf" srcId="{E42F3AE5-9819-4483-9651-C39A592E4487}" destId="{204CEC08-521C-4A5E-B5FA-714F882EE8E9}" srcOrd="0" destOrd="0" presId="urn:microsoft.com/office/officeart/2005/8/layout/list1"/>
    <dgm:cxn modelId="{DA32823C-419D-40FE-ABA0-46727F06EA02}" type="presParOf" srcId="{204CEC08-521C-4A5E-B5FA-714F882EE8E9}" destId="{E72DFA64-CCF8-4D31-9B8F-091A2263611A}" srcOrd="0" destOrd="0" presId="urn:microsoft.com/office/officeart/2005/8/layout/list1"/>
    <dgm:cxn modelId="{9EAB8B22-4026-4D4F-81E1-FE76CB7A5644}" type="presParOf" srcId="{204CEC08-521C-4A5E-B5FA-714F882EE8E9}" destId="{50E2C837-5FB2-4486-805F-90536E3140E8}" srcOrd="1" destOrd="0" presId="urn:microsoft.com/office/officeart/2005/8/layout/list1"/>
    <dgm:cxn modelId="{052C741C-7B5C-415A-A761-3EC0828A773C}" type="presParOf" srcId="{E42F3AE5-9819-4483-9651-C39A592E4487}" destId="{2316290F-83E0-4B5D-A831-66D9D08FDBDE}" srcOrd="1" destOrd="0" presId="urn:microsoft.com/office/officeart/2005/8/layout/list1"/>
    <dgm:cxn modelId="{D668AF0E-8BA7-4D1A-8605-9D30155BF844}" type="presParOf" srcId="{E42F3AE5-9819-4483-9651-C39A592E4487}" destId="{7A603DB2-8CB5-4988-A650-4904166909BF}" srcOrd="2" destOrd="0" presId="urn:microsoft.com/office/officeart/2005/8/layout/list1"/>
    <dgm:cxn modelId="{0729F0C7-37E3-4872-B634-107CD5D58589}" type="presParOf" srcId="{E42F3AE5-9819-4483-9651-C39A592E4487}" destId="{44D3A127-5E90-400A-B69C-E5A43E1BB786}" srcOrd="3" destOrd="0" presId="urn:microsoft.com/office/officeart/2005/8/layout/list1"/>
    <dgm:cxn modelId="{0B2EB9A3-F1AA-4111-A2D6-CC1F4DD60321}" type="presParOf" srcId="{E42F3AE5-9819-4483-9651-C39A592E4487}" destId="{19F94375-0ADF-43A2-AC54-891BC24BAB32}" srcOrd="4" destOrd="0" presId="urn:microsoft.com/office/officeart/2005/8/layout/list1"/>
    <dgm:cxn modelId="{204448D2-52D0-425B-A23E-03043184470C}" type="presParOf" srcId="{19F94375-0ADF-43A2-AC54-891BC24BAB32}" destId="{10936AAE-9F2B-4E35-9EDC-BBD10F08FE98}" srcOrd="0" destOrd="0" presId="urn:microsoft.com/office/officeart/2005/8/layout/list1"/>
    <dgm:cxn modelId="{A6D361E0-CEEC-4570-919A-207BF8C7CC1C}" type="presParOf" srcId="{19F94375-0ADF-43A2-AC54-891BC24BAB32}" destId="{5125788A-3024-4424-B5EA-34522DE652B8}" srcOrd="1" destOrd="0" presId="urn:microsoft.com/office/officeart/2005/8/layout/list1"/>
    <dgm:cxn modelId="{C49B512C-0A63-41FB-8EF5-96737B358CEF}" type="presParOf" srcId="{E42F3AE5-9819-4483-9651-C39A592E4487}" destId="{4B82E60E-01BE-42EB-8122-CA117DB0D3A0}" srcOrd="5" destOrd="0" presId="urn:microsoft.com/office/officeart/2005/8/layout/list1"/>
    <dgm:cxn modelId="{19CB8628-CCCC-43B4-BC4C-27D2E68424A7}" type="presParOf" srcId="{E42F3AE5-9819-4483-9651-C39A592E4487}" destId="{26619101-3DB7-418E-8C5A-1D75DAA6B78F}" srcOrd="6" destOrd="0" presId="urn:microsoft.com/office/officeart/2005/8/layout/list1"/>
    <dgm:cxn modelId="{8E17EC26-471F-4361-B3CD-A9D65CC7597B}" type="presParOf" srcId="{E42F3AE5-9819-4483-9651-C39A592E4487}" destId="{B8A39054-3EE3-48E6-92EF-05D679160D40}" srcOrd="7" destOrd="0" presId="urn:microsoft.com/office/officeart/2005/8/layout/list1"/>
    <dgm:cxn modelId="{DD426A01-23AB-45E6-A83E-A361F781C8A9}" type="presParOf" srcId="{E42F3AE5-9819-4483-9651-C39A592E4487}" destId="{24F1A5FC-3E78-4505-8559-F32EA1F93478}" srcOrd="8" destOrd="0" presId="urn:microsoft.com/office/officeart/2005/8/layout/list1"/>
    <dgm:cxn modelId="{0595F7C1-0E0F-4D88-ACCC-A50275515806}" type="presParOf" srcId="{24F1A5FC-3E78-4505-8559-F32EA1F93478}" destId="{75846D8B-2CD4-4158-8E61-9D8DF0F5A80D}" srcOrd="0" destOrd="0" presId="urn:microsoft.com/office/officeart/2005/8/layout/list1"/>
    <dgm:cxn modelId="{9599B0A4-3E0A-453A-86FD-201D4E819E22}" type="presParOf" srcId="{24F1A5FC-3E78-4505-8559-F32EA1F93478}" destId="{C43FF7A5-2A99-4836-9AE7-DE9EFC55DB81}" srcOrd="1" destOrd="0" presId="urn:microsoft.com/office/officeart/2005/8/layout/list1"/>
    <dgm:cxn modelId="{713FC268-ED63-4653-B3CD-D740B021A79D}" type="presParOf" srcId="{E42F3AE5-9819-4483-9651-C39A592E4487}" destId="{091BF304-EEA6-4D84-810F-E8E1F239898E}" srcOrd="9" destOrd="0" presId="urn:microsoft.com/office/officeart/2005/8/layout/list1"/>
    <dgm:cxn modelId="{7B228918-0DC1-470A-9121-E47D186CE114}" type="presParOf" srcId="{E42F3AE5-9819-4483-9651-C39A592E4487}" destId="{6C4D1C1C-E437-432A-9CBB-EC6F5677C8BF}"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11E7BB-9DD0-41E7-9E4D-9A3D7924C163}" type="doc">
      <dgm:prSet loTypeId="urn:microsoft.com/office/officeart/2011/layout/RadialPictureList" loCatId="picture" qsTypeId="urn:microsoft.com/office/officeart/2005/8/quickstyle/3d1" qsCatId="3D" csTypeId="urn:microsoft.com/office/officeart/2005/8/colors/colorful2" csCatId="colorful" phldr="1"/>
      <dgm:spPr/>
      <dgm:t>
        <a:bodyPr/>
        <a:lstStyle/>
        <a:p>
          <a:endParaRPr lang="fr-FR"/>
        </a:p>
      </dgm:t>
    </dgm:pt>
    <dgm:pt modelId="{BB361800-75B3-44A7-B042-AEA2F8F68C75}">
      <dgm:prSet phldrT="[Texte]">
        <dgm:style>
          <a:lnRef idx="2">
            <a:schemeClr val="accent3"/>
          </a:lnRef>
          <a:fillRef idx="1">
            <a:schemeClr val="lt1"/>
          </a:fillRef>
          <a:effectRef idx="0">
            <a:schemeClr val="accent3"/>
          </a:effectRef>
          <a:fontRef idx="minor">
            <a:schemeClr val="dk1"/>
          </a:fontRef>
        </dgm:style>
      </dgm:prSet>
      <dgm:spPr/>
      <dgm:t>
        <a:bodyPr/>
        <a:lstStyle/>
        <a:p>
          <a:r>
            <a:rPr lang="fr-FR" dirty="0"/>
            <a:t>TAEHIL</a:t>
          </a:r>
        </a:p>
      </dgm:t>
    </dgm:pt>
    <dgm:pt modelId="{CEEA02BF-2E13-4A15-8549-36F1BE4DA482}" type="parTrans" cxnId="{C3C29ABB-0820-4DEC-99DA-2D939633BAE4}">
      <dgm:prSet/>
      <dgm:spPr/>
      <dgm:t>
        <a:bodyPr/>
        <a:lstStyle/>
        <a:p>
          <a:endParaRPr lang="fr-FR"/>
        </a:p>
      </dgm:t>
    </dgm:pt>
    <dgm:pt modelId="{AF40A2B1-4A38-491E-B253-5FD86FA0CD3A}" type="sibTrans" cxnId="{C3C29ABB-0820-4DEC-99DA-2D939633BAE4}">
      <dgm:prSet/>
      <dgm:spPr/>
      <dgm:t>
        <a:bodyPr/>
        <a:lstStyle/>
        <a:p>
          <a:endParaRPr lang="fr-FR"/>
        </a:p>
      </dgm:t>
    </dgm:pt>
    <dgm:pt modelId="{E7A19ED3-BBBE-4E48-A42C-09E5AA3B600F}">
      <dgm:prSet phldrT="[Texte]" custT="1"/>
      <dgm:spPr/>
      <dgm:t>
        <a:bodyPr/>
        <a:lstStyle/>
        <a:p>
          <a:r>
            <a:rPr lang="fr-FR" sz="1800" b="1" dirty="0">
              <a:latin typeface="Corbel" panose="020B0503020204020204" pitchFamily="34" charset="0"/>
            </a:rPr>
            <a:t>Objectif :</a:t>
          </a:r>
          <a:r>
            <a:rPr lang="fr-FR" sz="1800" b="0" dirty="0">
              <a:latin typeface="Corbel" panose="020B0503020204020204" pitchFamily="34" charset="0"/>
            </a:rPr>
            <a:t> Ajuster les profils des personnes à recruter par une entreprise déterminée aux postes à pourvoir</a:t>
          </a:r>
        </a:p>
      </dgm:t>
    </dgm:pt>
    <dgm:pt modelId="{EFD86AFC-4915-49E1-BB73-5FE0908613D3}" type="parTrans" cxnId="{E966199E-6F98-4B36-941C-D7883964C27D}">
      <dgm:prSet/>
      <dgm:spPr/>
      <dgm:t>
        <a:bodyPr/>
        <a:lstStyle/>
        <a:p>
          <a:endParaRPr lang="fr-FR"/>
        </a:p>
      </dgm:t>
    </dgm:pt>
    <dgm:pt modelId="{348D5130-894A-4E6E-8F77-432DADC4BFAC}" type="sibTrans" cxnId="{E966199E-6F98-4B36-941C-D7883964C27D}">
      <dgm:prSet/>
      <dgm:spPr/>
      <dgm:t>
        <a:bodyPr/>
        <a:lstStyle/>
        <a:p>
          <a:endParaRPr lang="fr-FR"/>
        </a:p>
      </dgm:t>
    </dgm:pt>
    <dgm:pt modelId="{7B84CE11-EAC7-4D42-8DA1-FAB90BF60309}">
      <dgm:prSet phldrT="[Texte]" custT="1"/>
      <dgm:spPr/>
      <dgm:t>
        <a:bodyPr/>
        <a:lstStyle/>
        <a:p>
          <a:r>
            <a:rPr lang="fr-FR" sz="1800" b="1" dirty="0">
              <a:latin typeface="Corbel" panose="020B0503020204020204" pitchFamily="34" charset="0"/>
            </a:rPr>
            <a:t>Objectif :</a:t>
          </a:r>
          <a:r>
            <a:rPr lang="fr-FR" sz="1800" b="0" dirty="0">
              <a:latin typeface="Corbel" panose="020B0503020204020204" pitchFamily="34" charset="0"/>
            </a:rPr>
            <a:t> Assurer aux difficilement </a:t>
          </a:r>
          <a:r>
            <a:rPr lang="fr-FR" sz="1800" b="0" dirty="0" smtClean="0">
              <a:latin typeface="Corbel" panose="020B0503020204020204" pitchFamily="34" charset="0"/>
            </a:rPr>
            <a:t>insérables</a:t>
          </a:r>
        </a:p>
        <a:p>
          <a:r>
            <a:rPr lang="fr-FR" sz="1800" b="0" dirty="0" smtClean="0">
              <a:latin typeface="Corbel" panose="020B0503020204020204" pitchFamily="34" charset="0"/>
            </a:rPr>
            <a:t> </a:t>
          </a:r>
          <a:r>
            <a:rPr lang="fr-FR" sz="1800" b="0" dirty="0">
              <a:latin typeface="Corbel" panose="020B0503020204020204" pitchFamily="34" charset="0"/>
            </a:rPr>
            <a:t>une formation au regard des opportunités </a:t>
          </a:r>
          <a:r>
            <a:rPr lang="fr-FR" sz="1800" b="0" dirty="0" smtClean="0">
              <a:latin typeface="Corbel" panose="020B0503020204020204" pitchFamily="34" charset="0"/>
            </a:rPr>
            <a:t>de</a:t>
          </a:r>
        </a:p>
        <a:p>
          <a:r>
            <a:rPr lang="fr-FR" sz="1800" b="0" dirty="0" smtClean="0">
              <a:latin typeface="Corbel" panose="020B0503020204020204" pitchFamily="34" charset="0"/>
            </a:rPr>
            <a:t> </a:t>
          </a:r>
          <a:r>
            <a:rPr lang="fr-FR" sz="1800" b="0" dirty="0">
              <a:latin typeface="Corbel" panose="020B0503020204020204" pitchFamily="34" charset="0"/>
            </a:rPr>
            <a:t>création d’emplois dans la </a:t>
          </a:r>
          <a:r>
            <a:rPr lang="fr-FR" sz="1800" b="0" dirty="0" smtClean="0">
              <a:latin typeface="Corbel" panose="020B0503020204020204" pitchFamily="34" charset="0"/>
            </a:rPr>
            <a:t>région      </a:t>
          </a:r>
          <a:endParaRPr lang="fr-FR" sz="1800" b="0" dirty="0">
            <a:latin typeface="Corbel" panose="020B0503020204020204" pitchFamily="34" charset="0"/>
          </a:endParaRPr>
        </a:p>
      </dgm:t>
    </dgm:pt>
    <dgm:pt modelId="{18B1A8D8-B5F0-44E1-BD1E-156DBEFA0988}" type="parTrans" cxnId="{897AA079-0A93-4543-9213-82BA29CAE9E5}">
      <dgm:prSet/>
      <dgm:spPr/>
      <dgm:t>
        <a:bodyPr/>
        <a:lstStyle/>
        <a:p>
          <a:endParaRPr lang="fr-FR"/>
        </a:p>
      </dgm:t>
    </dgm:pt>
    <dgm:pt modelId="{07A9D5F4-0464-4C5C-8412-B5609FDE903F}" type="sibTrans" cxnId="{897AA079-0A93-4543-9213-82BA29CAE9E5}">
      <dgm:prSet/>
      <dgm:spPr/>
      <dgm:t>
        <a:bodyPr/>
        <a:lstStyle/>
        <a:p>
          <a:endParaRPr lang="fr-FR"/>
        </a:p>
      </dgm:t>
    </dgm:pt>
    <dgm:pt modelId="{62025CCC-8BAC-4227-95C8-134525AE3635}" type="pres">
      <dgm:prSet presAssocID="{4B11E7BB-9DD0-41E7-9E4D-9A3D7924C163}" presName="Name0" presStyleCnt="0">
        <dgm:presLayoutVars>
          <dgm:chMax val="1"/>
          <dgm:chPref val="1"/>
          <dgm:dir/>
          <dgm:resizeHandles/>
        </dgm:presLayoutVars>
      </dgm:prSet>
      <dgm:spPr/>
      <dgm:t>
        <a:bodyPr/>
        <a:lstStyle/>
        <a:p>
          <a:endParaRPr lang="fr-FR"/>
        </a:p>
      </dgm:t>
    </dgm:pt>
    <dgm:pt modelId="{CD5C2552-B565-497E-904E-FA721F0A445D}" type="pres">
      <dgm:prSet presAssocID="{BB361800-75B3-44A7-B042-AEA2F8F68C75}" presName="Parent" presStyleLbl="node1" presStyleIdx="0" presStyleCnt="2" custScaleX="78719" custScaleY="71760" custLinFactNeighborX="-66058">
        <dgm:presLayoutVars>
          <dgm:chMax val="4"/>
          <dgm:chPref val="3"/>
        </dgm:presLayoutVars>
      </dgm:prSet>
      <dgm:spPr/>
      <dgm:t>
        <a:bodyPr/>
        <a:lstStyle/>
        <a:p>
          <a:endParaRPr lang="fr-FR"/>
        </a:p>
      </dgm:t>
    </dgm:pt>
    <dgm:pt modelId="{4AC4A343-EF11-41E1-8ADD-FC0B91E606C5}" type="pres">
      <dgm:prSet presAssocID="{E7A19ED3-BBBE-4E48-A42C-09E5AA3B600F}" presName="Accent" presStyleLbl="node1" presStyleIdx="1" presStyleCnt="2" custScaleX="103882" custLinFactNeighborX="-46346"/>
      <dgm:spPr/>
      <dgm:t>
        <a:bodyPr/>
        <a:lstStyle/>
        <a:p>
          <a:endParaRPr lang="fr-FR"/>
        </a:p>
      </dgm:t>
    </dgm:pt>
    <dgm:pt modelId="{848A7B51-9EB5-4E27-8E84-46C4B9974B55}" type="pres">
      <dgm:prSet presAssocID="{E7A19ED3-BBBE-4E48-A42C-09E5AA3B600F}" presName="Image1" presStyleLbl="fgImgPlace1" presStyleIdx="0" presStyleCnt="2" custLinFactX="-66863" custLinFactNeighborX="-100000" custLinFactNeighborY="-5265"/>
      <dgm:spPr/>
      <dgm:t>
        <a:bodyPr/>
        <a:lstStyle/>
        <a:p>
          <a:endParaRPr lang="fr-FR"/>
        </a:p>
      </dgm:t>
    </dgm:pt>
    <dgm:pt modelId="{753073C4-FD5D-4B9F-AE61-EFBEE414E4A0}" type="pres">
      <dgm:prSet presAssocID="{E7A19ED3-BBBE-4E48-A42C-09E5AA3B600F}" presName="Child1" presStyleLbl="revTx" presStyleIdx="0" presStyleCnt="2" custScaleX="285072" custScaleY="85641" custLinFactNeighborX="-14247" custLinFactNeighborY="-25437">
        <dgm:presLayoutVars>
          <dgm:chMax val="0"/>
          <dgm:chPref val="0"/>
          <dgm:bulletEnabled val="1"/>
        </dgm:presLayoutVars>
      </dgm:prSet>
      <dgm:spPr/>
      <dgm:t>
        <a:bodyPr/>
        <a:lstStyle/>
        <a:p>
          <a:endParaRPr lang="fr-FR"/>
        </a:p>
      </dgm:t>
    </dgm:pt>
    <dgm:pt modelId="{964BA8C5-6F3F-4C59-8B92-853537E28455}" type="pres">
      <dgm:prSet presAssocID="{7B84CE11-EAC7-4D42-8DA1-FAB90BF60309}" presName="Image2" presStyleCnt="0"/>
      <dgm:spPr/>
      <dgm:t>
        <a:bodyPr/>
        <a:lstStyle/>
        <a:p>
          <a:endParaRPr lang="fr-FR"/>
        </a:p>
      </dgm:t>
    </dgm:pt>
    <dgm:pt modelId="{FFE8FEA1-97A8-451E-A012-7E1EB8B893DE}" type="pres">
      <dgm:prSet presAssocID="{7B84CE11-EAC7-4D42-8DA1-FAB90BF60309}" presName="Image" presStyleLbl="fgImgPlace1" presStyleIdx="1" presStyleCnt="2" custLinFactX="-66863" custLinFactNeighborX="-100000" custLinFactNeighborY="1844"/>
      <dgm:spPr/>
      <dgm:t>
        <a:bodyPr/>
        <a:lstStyle/>
        <a:p>
          <a:endParaRPr lang="fr-FR"/>
        </a:p>
      </dgm:t>
    </dgm:pt>
    <dgm:pt modelId="{50BBD192-4C4A-4E4B-AEEC-9EBA0C0CEED5}" type="pres">
      <dgm:prSet presAssocID="{7B84CE11-EAC7-4D42-8DA1-FAB90BF60309}" presName="Child2" presStyleLbl="revTx" presStyleIdx="1" presStyleCnt="2" custScaleX="359013">
        <dgm:presLayoutVars>
          <dgm:chMax val="0"/>
          <dgm:chPref val="0"/>
          <dgm:bulletEnabled val="1"/>
        </dgm:presLayoutVars>
      </dgm:prSet>
      <dgm:spPr/>
      <dgm:t>
        <a:bodyPr/>
        <a:lstStyle/>
        <a:p>
          <a:endParaRPr lang="fr-FR"/>
        </a:p>
      </dgm:t>
    </dgm:pt>
  </dgm:ptLst>
  <dgm:cxnLst>
    <dgm:cxn modelId="{C3C29ABB-0820-4DEC-99DA-2D939633BAE4}" srcId="{4B11E7BB-9DD0-41E7-9E4D-9A3D7924C163}" destId="{BB361800-75B3-44A7-B042-AEA2F8F68C75}" srcOrd="0" destOrd="0" parTransId="{CEEA02BF-2E13-4A15-8549-36F1BE4DA482}" sibTransId="{AF40A2B1-4A38-491E-B253-5FD86FA0CD3A}"/>
    <dgm:cxn modelId="{1B88BC3F-4A85-44A6-935A-CF7E6BF46260}" type="presOf" srcId="{E7A19ED3-BBBE-4E48-A42C-09E5AA3B600F}" destId="{753073C4-FD5D-4B9F-AE61-EFBEE414E4A0}" srcOrd="0" destOrd="0" presId="urn:microsoft.com/office/officeart/2011/layout/RadialPictureList"/>
    <dgm:cxn modelId="{3B184A78-7DB4-46B9-B463-6812F9FE3F5C}" type="presOf" srcId="{4B11E7BB-9DD0-41E7-9E4D-9A3D7924C163}" destId="{62025CCC-8BAC-4227-95C8-134525AE3635}" srcOrd="0" destOrd="0" presId="urn:microsoft.com/office/officeart/2011/layout/RadialPictureList"/>
    <dgm:cxn modelId="{E966199E-6F98-4B36-941C-D7883964C27D}" srcId="{BB361800-75B3-44A7-B042-AEA2F8F68C75}" destId="{E7A19ED3-BBBE-4E48-A42C-09E5AA3B600F}" srcOrd="0" destOrd="0" parTransId="{EFD86AFC-4915-49E1-BB73-5FE0908613D3}" sibTransId="{348D5130-894A-4E6E-8F77-432DADC4BFAC}"/>
    <dgm:cxn modelId="{F4C98A80-748F-4984-A9FF-0DC11D3D61FD}" type="presOf" srcId="{7B84CE11-EAC7-4D42-8DA1-FAB90BF60309}" destId="{50BBD192-4C4A-4E4B-AEEC-9EBA0C0CEED5}" srcOrd="0" destOrd="0" presId="urn:microsoft.com/office/officeart/2011/layout/RadialPictureList"/>
    <dgm:cxn modelId="{897AA079-0A93-4543-9213-82BA29CAE9E5}" srcId="{BB361800-75B3-44A7-B042-AEA2F8F68C75}" destId="{7B84CE11-EAC7-4D42-8DA1-FAB90BF60309}" srcOrd="1" destOrd="0" parTransId="{18B1A8D8-B5F0-44E1-BD1E-156DBEFA0988}" sibTransId="{07A9D5F4-0464-4C5C-8412-B5609FDE903F}"/>
    <dgm:cxn modelId="{68A4E43F-4729-4DAB-BAD0-FF938DD7BBCA}" type="presOf" srcId="{BB361800-75B3-44A7-B042-AEA2F8F68C75}" destId="{CD5C2552-B565-497E-904E-FA721F0A445D}" srcOrd="0" destOrd="0" presId="urn:microsoft.com/office/officeart/2011/layout/RadialPictureList"/>
    <dgm:cxn modelId="{E4B96AE2-B112-46C9-8ED8-9DCB8972A392}" type="presParOf" srcId="{62025CCC-8BAC-4227-95C8-134525AE3635}" destId="{CD5C2552-B565-497E-904E-FA721F0A445D}" srcOrd="0" destOrd="0" presId="urn:microsoft.com/office/officeart/2011/layout/RadialPictureList"/>
    <dgm:cxn modelId="{439B3940-A805-4D40-8C8D-4CB675078F9D}" type="presParOf" srcId="{62025CCC-8BAC-4227-95C8-134525AE3635}" destId="{4AC4A343-EF11-41E1-8ADD-FC0B91E606C5}" srcOrd="1" destOrd="0" presId="urn:microsoft.com/office/officeart/2011/layout/RadialPictureList"/>
    <dgm:cxn modelId="{521A178D-A5AB-48DA-A7E7-41BE9F4B060B}" type="presParOf" srcId="{62025CCC-8BAC-4227-95C8-134525AE3635}" destId="{848A7B51-9EB5-4E27-8E84-46C4B9974B55}" srcOrd="2" destOrd="0" presId="urn:microsoft.com/office/officeart/2011/layout/RadialPictureList"/>
    <dgm:cxn modelId="{513AFCC8-10F8-49B2-BF94-39D965727D96}" type="presParOf" srcId="{62025CCC-8BAC-4227-95C8-134525AE3635}" destId="{753073C4-FD5D-4B9F-AE61-EFBEE414E4A0}" srcOrd="3" destOrd="0" presId="urn:microsoft.com/office/officeart/2011/layout/RadialPictureList"/>
    <dgm:cxn modelId="{C684C6BB-DD85-49C8-9F7C-EEF0BC31DB5C}" type="presParOf" srcId="{62025CCC-8BAC-4227-95C8-134525AE3635}" destId="{964BA8C5-6F3F-4C59-8B92-853537E28455}" srcOrd="4" destOrd="0" presId="urn:microsoft.com/office/officeart/2011/layout/RadialPictureList"/>
    <dgm:cxn modelId="{D1633663-2BB3-4424-A4F9-C135B0A24852}" type="presParOf" srcId="{964BA8C5-6F3F-4C59-8B92-853537E28455}" destId="{FFE8FEA1-97A8-451E-A012-7E1EB8B893DE}" srcOrd="0" destOrd="0" presId="urn:microsoft.com/office/officeart/2011/layout/RadialPictureList"/>
    <dgm:cxn modelId="{A5C1270D-1AD4-45F7-B68E-8E01C5493C2D}" type="presParOf" srcId="{62025CCC-8BAC-4227-95C8-134525AE3635}" destId="{50BBD192-4C4A-4E4B-AEEC-9EBA0C0CEED5}" srcOrd="5" destOrd="0" presId="urn:microsoft.com/office/officeart/2011/layout/RadialPictureList"/>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C0FC481-4FEC-487A-98EA-3E4ECDE4E0A6}"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B82A93F1-CA0A-4816-9F58-E0FE3AFDEACB}">
      <dgm:prSet phldrT="[Texte]"/>
      <dgm:spPr/>
      <dgm:t>
        <a:bodyPr/>
        <a:lstStyle/>
        <a:p>
          <a:r>
            <a:rPr lang="fr-FR" dirty="0" smtClean="0">
              <a:latin typeface="Calibri" pitchFamily="34" charset="0"/>
              <a:cs typeface="Calibri" pitchFamily="34" charset="0"/>
            </a:rPr>
            <a:t>Contrat d’Insertion Amélioré (CIA)  </a:t>
          </a:r>
          <a:endParaRPr lang="fr-FR" dirty="0">
            <a:latin typeface="Calibri" pitchFamily="34" charset="0"/>
            <a:cs typeface="Calibri" pitchFamily="34" charset="0"/>
          </a:endParaRPr>
        </a:p>
      </dgm:t>
    </dgm:pt>
    <dgm:pt modelId="{519E5FB1-1676-4FE3-A0B6-8BC8C78039D9}" type="parTrans" cxnId="{B528C17B-C04D-49D4-B283-73BFCD59A398}">
      <dgm:prSet/>
      <dgm:spPr/>
      <dgm:t>
        <a:bodyPr/>
        <a:lstStyle/>
        <a:p>
          <a:endParaRPr lang="fr-FR">
            <a:latin typeface="Calibri" pitchFamily="34" charset="0"/>
            <a:cs typeface="Calibri" pitchFamily="34" charset="0"/>
          </a:endParaRPr>
        </a:p>
      </dgm:t>
    </dgm:pt>
    <dgm:pt modelId="{3DCCB0D9-BF99-490B-9BA0-A1DA8EFC020E}" type="sibTrans" cxnId="{B528C17B-C04D-49D4-B283-73BFCD59A398}">
      <dgm:prSet/>
      <dgm:spPr/>
      <dgm:t>
        <a:bodyPr/>
        <a:lstStyle/>
        <a:p>
          <a:endParaRPr lang="fr-FR">
            <a:latin typeface="Calibri" pitchFamily="34" charset="0"/>
            <a:cs typeface="Calibri" pitchFamily="34" charset="0"/>
          </a:endParaRPr>
        </a:p>
      </dgm:t>
    </dgm:pt>
    <dgm:pt modelId="{F58CE9FC-7305-425B-A881-37200D8CFD8F}">
      <dgm:prSet phldrT="[Texte]" custT="1"/>
      <dgm:spPr/>
      <dgm:t>
        <a:bodyPr/>
        <a:lstStyle/>
        <a:p>
          <a:pPr algn="just"/>
          <a:r>
            <a:rPr lang="fr-FR" sz="1800" dirty="0" smtClean="0">
              <a:latin typeface="+mn-lt"/>
            </a:rPr>
            <a:t>Exonération durant la période de stage et dans la limite d’une rétribution de 6000 DH par mois du paiement : des cotisations patronales et salariales dues à la CNSS/TFP  et de l’IR pour les candidats inscrits à l’ANAPEC ;</a:t>
          </a:r>
          <a:endParaRPr lang="fr-FR" sz="1800" dirty="0">
            <a:latin typeface="+mn-lt"/>
          </a:endParaRPr>
        </a:p>
      </dgm:t>
    </dgm:pt>
    <dgm:pt modelId="{1E39255D-BAE5-4A33-90E4-E4AB6BCA8489}" type="parTrans" cxnId="{16E169A6-6593-42A4-B94A-1C2CE0A8A37B}">
      <dgm:prSet/>
      <dgm:spPr/>
      <dgm:t>
        <a:bodyPr/>
        <a:lstStyle/>
        <a:p>
          <a:endParaRPr lang="fr-FR">
            <a:latin typeface="Calibri" pitchFamily="34" charset="0"/>
            <a:cs typeface="Calibri" pitchFamily="34" charset="0"/>
          </a:endParaRPr>
        </a:p>
      </dgm:t>
    </dgm:pt>
    <dgm:pt modelId="{B1F43FF0-9556-4B74-99B2-A509BC7AE7F5}" type="sibTrans" cxnId="{16E169A6-6593-42A4-B94A-1C2CE0A8A37B}">
      <dgm:prSet/>
      <dgm:spPr/>
      <dgm:t>
        <a:bodyPr/>
        <a:lstStyle/>
        <a:p>
          <a:endParaRPr lang="fr-FR">
            <a:latin typeface="Calibri" pitchFamily="34" charset="0"/>
            <a:cs typeface="Calibri" pitchFamily="34" charset="0"/>
          </a:endParaRPr>
        </a:p>
      </dgm:t>
    </dgm:pt>
    <dgm:pt modelId="{FD50DE30-FCCD-4D3D-BB4F-A01F1D02DA83}">
      <dgm:prSet phldrT="[Texte]"/>
      <dgm:spPr/>
      <dgm:t>
        <a:bodyPr/>
        <a:lstStyle/>
        <a:p>
          <a:r>
            <a:rPr lang="fr-FR" dirty="0" smtClean="0">
              <a:latin typeface="Calibri" pitchFamily="34" charset="0"/>
              <a:cs typeface="Calibri" pitchFamily="34" charset="0"/>
            </a:rPr>
            <a:t>Prise en Charge Sociale (PCS) </a:t>
          </a:r>
          <a:endParaRPr lang="fr-FR" dirty="0">
            <a:latin typeface="Calibri" pitchFamily="34" charset="0"/>
            <a:cs typeface="Calibri" pitchFamily="34" charset="0"/>
          </a:endParaRPr>
        </a:p>
      </dgm:t>
    </dgm:pt>
    <dgm:pt modelId="{7BD347BD-6F80-4E3B-8B22-5CB7ED010C90}" type="parTrans" cxnId="{4BE43EFC-5ACB-467E-ADDE-7939AB896D11}">
      <dgm:prSet/>
      <dgm:spPr/>
      <dgm:t>
        <a:bodyPr/>
        <a:lstStyle/>
        <a:p>
          <a:endParaRPr lang="fr-FR">
            <a:latin typeface="Calibri" pitchFamily="34" charset="0"/>
            <a:cs typeface="Calibri" pitchFamily="34" charset="0"/>
          </a:endParaRPr>
        </a:p>
      </dgm:t>
    </dgm:pt>
    <dgm:pt modelId="{45756B99-AA6C-4FF8-B038-2767D2187CE9}" type="sibTrans" cxnId="{4BE43EFC-5ACB-467E-ADDE-7939AB896D11}">
      <dgm:prSet/>
      <dgm:spPr/>
      <dgm:t>
        <a:bodyPr/>
        <a:lstStyle/>
        <a:p>
          <a:endParaRPr lang="fr-FR">
            <a:latin typeface="Calibri" pitchFamily="34" charset="0"/>
            <a:cs typeface="Calibri" pitchFamily="34" charset="0"/>
          </a:endParaRPr>
        </a:p>
      </dgm:t>
    </dgm:pt>
    <dgm:pt modelId="{E8662A8A-2362-4E7A-B2F3-9E93F5232C2E}">
      <dgm:prSet phldrT="[Texte]" custT="1"/>
      <dgm:spPr/>
      <dgm:t>
        <a:bodyPr/>
        <a:lstStyle/>
        <a:p>
          <a:pPr algn="just"/>
          <a:r>
            <a:rPr lang="fr-FR" sz="1800" dirty="0" smtClean="0">
              <a:latin typeface="+mn-lt"/>
            </a:rPr>
            <a:t>Prise en charge </a:t>
          </a:r>
          <a:r>
            <a:rPr lang="fr-FR" sz="1800" b="1" dirty="0" smtClean="0">
              <a:latin typeface="+mn-lt"/>
            </a:rPr>
            <a:t>directe</a:t>
          </a:r>
          <a:r>
            <a:rPr lang="fr-FR" sz="1800" dirty="0" smtClean="0">
              <a:latin typeface="+mn-lt"/>
            </a:rPr>
            <a:t> par l’Etat, pendant une année, de la part patronale de la couverture sociale et de la Taxe de Formation Professionnelle en cas de recrutement du stagiaire sur un contrat de travail, au cours ou à l’issue du stage (CI amélioré).</a:t>
          </a:r>
          <a:endParaRPr lang="fr-FR" sz="1800" dirty="0">
            <a:latin typeface="+mn-lt"/>
          </a:endParaRPr>
        </a:p>
      </dgm:t>
    </dgm:pt>
    <dgm:pt modelId="{60F01F46-67CB-45DE-93A4-ADB6D2B00CDB}" type="parTrans" cxnId="{3B7C1F1F-4AE4-4264-B329-15D57EB0D628}">
      <dgm:prSet/>
      <dgm:spPr/>
      <dgm:t>
        <a:bodyPr/>
        <a:lstStyle/>
        <a:p>
          <a:endParaRPr lang="fr-FR">
            <a:latin typeface="Calibri" pitchFamily="34" charset="0"/>
            <a:cs typeface="Calibri" pitchFamily="34" charset="0"/>
          </a:endParaRPr>
        </a:p>
      </dgm:t>
    </dgm:pt>
    <dgm:pt modelId="{FB8E92F1-025D-4F60-8F54-C156E85188A6}" type="sibTrans" cxnId="{3B7C1F1F-4AE4-4264-B329-15D57EB0D628}">
      <dgm:prSet/>
      <dgm:spPr/>
      <dgm:t>
        <a:bodyPr/>
        <a:lstStyle/>
        <a:p>
          <a:endParaRPr lang="fr-FR">
            <a:latin typeface="Calibri" pitchFamily="34" charset="0"/>
            <a:cs typeface="Calibri" pitchFamily="34" charset="0"/>
          </a:endParaRPr>
        </a:p>
      </dgm:t>
    </dgm:pt>
    <dgm:pt modelId="{74731C3F-6805-46AB-BEAC-A703E4C3570F}">
      <dgm:prSet custT="1"/>
      <dgm:spPr/>
      <dgm:t>
        <a:bodyPr/>
        <a:lstStyle/>
        <a:p>
          <a:pPr algn="just"/>
          <a:r>
            <a:rPr lang="fr-FR" sz="1800" dirty="0" smtClean="0">
              <a:latin typeface="+mn-lt"/>
            </a:rPr>
            <a:t>Prise en charge par l’Etat, durant la période de stage, des cotisations patronales et salariales au titre de l’AMO.</a:t>
          </a:r>
          <a:endParaRPr lang="fr-FR" sz="1800" dirty="0">
            <a:latin typeface="+mn-lt"/>
          </a:endParaRPr>
        </a:p>
      </dgm:t>
    </dgm:pt>
    <dgm:pt modelId="{8B0D4AAF-8077-4799-BD9D-33D92B3F50A4}" type="parTrans" cxnId="{02C31654-BA7B-4184-B45B-85F32DC082B0}">
      <dgm:prSet/>
      <dgm:spPr/>
      <dgm:t>
        <a:bodyPr/>
        <a:lstStyle/>
        <a:p>
          <a:endParaRPr lang="fr-FR"/>
        </a:p>
      </dgm:t>
    </dgm:pt>
    <dgm:pt modelId="{02F30F02-9138-4117-B40F-C6CD370ED460}" type="sibTrans" cxnId="{02C31654-BA7B-4184-B45B-85F32DC082B0}">
      <dgm:prSet/>
      <dgm:spPr/>
      <dgm:t>
        <a:bodyPr/>
        <a:lstStyle/>
        <a:p>
          <a:endParaRPr lang="fr-FR"/>
        </a:p>
      </dgm:t>
    </dgm:pt>
    <dgm:pt modelId="{07490EB1-636A-450C-8010-D0008C6DA041}">
      <dgm:prSet phldrT="[Texte]" custT="1"/>
      <dgm:spPr/>
      <dgm:t>
        <a:bodyPr/>
        <a:lstStyle/>
        <a:p>
          <a:pPr algn="l"/>
          <a:endParaRPr lang="fr-FR" sz="1800" dirty="0">
            <a:latin typeface="+mn-lt"/>
          </a:endParaRPr>
        </a:p>
      </dgm:t>
    </dgm:pt>
    <dgm:pt modelId="{873758C8-04C9-4759-B5DF-88E412E04B2D}" type="parTrans" cxnId="{4E939861-3C5A-4441-98EB-AE4988A943D0}">
      <dgm:prSet/>
      <dgm:spPr/>
      <dgm:t>
        <a:bodyPr/>
        <a:lstStyle/>
        <a:p>
          <a:endParaRPr lang="fr-FR"/>
        </a:p>
      </dgm:t>
    </dgm:pt>
    <dgm:pt modelId="{A9B23DC9-628E-4939-A8B4-301A1866AE70}" type="sibTrans" cxnId="{4E939861-3C5A-4441-98EB-AE4988A943D0}">
      <dgm:prSet/>
      <dgm:spPr/>
      <dgm:t>
        <a:bodyPr/>
        <a:lstStyle/>
        <a:p>
          <a:endParaRPr lang="fr-FR"/>
        </a:p>
      </dgm:t>
    </dgm:pt>
    <dgm:pt modelId="{27303D21-748F-46A0-8129-79216419E594}" type="pres">
      <dgm:prSet presAssocID="{EC0FC481-4FEC-487A-98EA-3E4ECDE4E0A6}" presName="linear" presStyleCnt="0">
        <dgm:presLayoutVars>
          <dgm:dir/>
          <dgm:animLvl val="lvl"/>
          <dgm:resizeHandles val="exact"/>
        </dgm:presLayoutVars>
      </dgm:prSet>
      <dgm:spPr/>
      <dgm:t>
        <a:bodyPr/>
        <a:lstStyle/>
        <a:p>
          <a:endParaRPr lang="fr-FR"/>
        </a:p>
      </dgm:t>
    </dgm:pt>
    <dgm:pt modelId="{E5E8EAFA-B340-4605-8893-A3B57B3B6105}" type="pres">
      <dgm:prSet presAssocID="{B82A93F1-CA0A-4816-9F58-E0FE3AFDEACB}" presName="parentLin" presStyleCnt="0"/>
      <dgm:spPr/>
      <dgm:t>
        <a:bodyPr/>
        <a:lstStyle/>
        <a:p>
          <a:endParaRPr lang="fr-FR"/>
        </a:p>
      </dgm:t>
    </dgm:pt>
    <dgm:pt modelId="{3540A87A-0FED-4355-8226-6416A00E3F44}" type="pres">
      <dgm:prSet presAssocID="{B82A93F1-CA0A-4816-9F58-E0FE3AFDEACB}" presName="parentLeftMargin" presStyleLbl="node1" presStyleIdx="0" presStyleCnt="2"/>
      <dgm:spPr/>
      <dgm:t>
        <a:bodyPr/>
        <a:lstStyle/>
        <a:p>
          <a:endParaRPr lang="fr-FR"/>
        </a:p>
      </dgm:t>
    </dgm:pt>
    <dgm:pt modelId="{F4AFCF0D-AA5F-497D-92D6-7F68E47CA417}" type="pres">
      <dgm:prSet presAssocID="{B82A93F1-CA0A-4816-9F58-E0FE3AFDEACB}" presName="parentText" presStyleLbl="node1" presStyleIdx="0" presStyleCnt="2">
        <dgm:presLayoutVars>
          <dgm:chMax val="0"/>
          <dgm:bulletEnabled val="1"/>
        </dgm:presLayoutVars>
      </dgm:prSet>
      <dgm:spPr/>
      <dgm:t>
        <a:bodyPr/>
        <a:lstStyle/>
        <a:p>
          <a:endParaRPr lang="fr-FR"/>
        </a:p>
      </dgm:t>
    </dgm:pt>
    <dgm:pt modelId="{C20CB735-8702-40A8-98C8-7349EAFA863A}" type="pres">
      <dgm:prSet presAssocID="{B82A93F1-CA0A-4816-9F58-E0FE3AFDEACB}" presName="negativeSpace" presStyleCnt="0"/>
      <dgm:spPr/>
      <dgm:t>
        <a:bodyPr/>
        <a:lstStyle/>
        <a:p>
          <a:endParaRPr lang="fr-FR"/>
        </a:p>
      </dgm:t>
    </dgm:pt>
    <dgm:pt modelId="{DE64338E-D76E-4FD7-B866-46153A381FA3}" type="pres">
      <dgm:prSet presAssocID="{B82A93F1-CA0A-4816-9F58-E0FE3AFDEACB}" presName="childText" presStyleLbl="conFgAcc1" presStyleIdx="0" presStyleCnt="2">
        <dgm:presLayoutVars>
          <dgm:bulletEnabled val="1"/>
        </dgm:presLayoutVars>
      </dgm:prSet>
      <dgm:spPr/>
      <dgm:t>
        <a:bodyPr/>
        <a:lstStyle/>
        <a:p>
          <a:endParaRPr lang="fr-FR"/>
        </a:p>
      </dgm:t>
    </dgm:pt>
    <dgm:pt modelId="{6ED1E066-0E6F-44AB-8095-B8C4951250F5}" type="pres">
      <dgm:prSet presAssocID="{3DCCB0D9-BF99-490B-9BA0-A1DA8EFC020E}" presName="spaceBetweenRectangles" presStyleCnt="0"/>
      <dgm:spPr/>
      <dgm:t>
        <a:bodyPr/>
        <a:lstStyle/>
        <a:p>
          <a:endParaRPr lang="fr-FR"/>
        </a:p>
      </dgm:t>
    </dgm:pt>
    <dgm:pt modelId="{B97F4746-5F9C-4F1E-B74D-91310FD1FCBE}" type="pres">
      <dgm:prSet presAssocID="{FD50DE30-FCCD-4D3D-BB4F-A01F1D02DA83}" presName="parentLin" presStyleCnt="0"/>
      <dgm:spPr/>
      <dgm:t>
        <a:bodyPr/>
        <a:lstStyle/>
        <a:p>
          <a:endParaRPr lang="fr-FR"/>
        </a:p>
      </dgm:t>
    </dgm:pt>
    <dgm:pt modelId="{CEB09B9C-7E93-4E85-8F66-D310804B2DE3}" type="pres">
      <dgm:prSet presAssocID="{FD50DE30-FCCD-4D3D-BB4F-A01F1D02DA83}" presName="parentLeftMargin" presStyleLbl="node1" presStyleIdx="0" presStyleCnt="2"/>
      <dgm:spPr/>
      <dgm:t>
        <a:bodyPr/>
        <a:lstStyle/>
        <a:p>
          <a:endParaRPr lang="fr-FR"/>
        </a:p>
      </dgm:t>
    </dgm:pt>
    <dgm:pt modelId="{D6918C0E-342B-4F51-BD7F-AB9BF1F75221}" type="pres">
      <dgm:prSet presAssocID="{FD50DE30-FCCD-4D3D-BB4F-A01F1D02DA83}" presName="parentText" presStyleLbl="node1" presStyleIdx="1" presStyleCnt="2">
        <dgm:presLayoutVars>
          <dgm:chMax val="0"/>
          <dgm:bulletEnabled val="1"/>
        </dgm:presLayoutVars>
      </dgm:prSet>
      <dgm:spPr/>
      <dgm:t>
        <a:bodyPr/>
        <a:lstStyle/>
        <a:p>
          <a:endParaRPr lang="fr-FR"/>
        </a:p>
      </dgm:t>
    </dgm:pt>
    <dgm:pt modelId="{8173539C-73D1-4F02-829B-815A22159A71}" type="pres">
      <dgm:prSet presAssocID="{FD50DE30-FCCD-4D3D-BB4F-A01F1D02DA83}" presName="negativeSpace" presStyleCnt="0"/>
      <dgm:spPr/>
      <dgm:t>
        <a:bodyPr/>
        <a:lstStyle/>
        <a:p>
          <a:endParaRPr lang="fr-FR"/>
        </a:p>
      </dgm:t>
    </dgm:pt>
    <dgm:pt modelId="{3393A970-0981-4F39-87A5-C4F779CBDFF3}" type="pres">
      <dgm:prSet presAssocID="{FD50DE30-FCCD-4D3D-BB4F-A01F1D02DA83}" presName="childText" presStyleLbl="conFgAcc1" presStyleIdx="1" presStyleCnt="2">
        <dgm:presLayoutVars>
          <dgm:bulletEnabled val="1"/>
        </dgm:presLayoutVars>
      </dgm:prSet>
      <dgm:spPr/>
      <dgm:t>
        <a:bodyPr/>
        <a:lstStyle/>
        <a:p>
          <a:endParaRPr lang="fr-FR"/>
        </a:p>
      </dgm:t>
    </dgm:pt>
  </dgm:ptLst>
  <dgm:cxnLst>
    <dgm:cxn modelId="{EF8358E0-E572-462C-BCE2-98FCA6CDB222}" type="presOf" srcId="{74731C3F-6805-46AB-BEAC-A703E4C3570F}" destId="{DE64338E-D76E-4FD7-B866-46153A381FA3}" srcOrd="0" destOrd="2" presId="urn:microsoft.com/office/officeart/2005/8/layout/list1"/>
    <dgm:cxn modelId="{4E939861-3C5A-4441-98EB-AE4988A943D0}" srcId="{B82A93F1-CA0A-4816-9F58-E0FE3AFDEACB}" destId="{07490EB1-636A-450C-8010-D0008C6DA041}" srcOrd="1" destOrd="0" parTransId="{873758C8-04C9-4759-B5DF-88E412E04B2D}" sibTransId="{A9B23DC9-628E-4939-A8B4-301A1866AE70}"/>
    <dgm:cxn modelId="{3B7C1F1F-4AE4-4264-B329-15D57EB0D628}" srcId="{FD50DE30-FCCD-4D3D-BB4F-A01F1D02DA83}" destId="{E8662A8A-2362-4E7A-B2F3-9E93F5232C2E}" srcOrd="0" destOrd="0" parTransId="{60F01F46-67CB-45DE-93A4-ADB6D2B00CDB}" sibTransId="{FB8E92F1-025D-4F60-8F54-C156E85188A6}"/>
    <dgm:cxn modelId="{02C31654-BA7B-4184-B45B-85F32DC082B0}" srcId="{B82A93F1-CA0A-4816-9F58-E0FE3AFDEACB}" destId="{74731C3F-6805-46AB-BEAC-A703E4C3570F}" srcOrd="2" destOrd="0" parTransId="{8B0D4AAF-8077-4799-BD9D-33D92B3F50A4}" sibTransId="{02F30F02-9138-4117-B40F-C6CD370ED460}"/>
    <dgm:cxn modelId="{4BE43EFC-5ACB-467E-ADDE-7939AB896D11}" srcId="{EC0FC481-4FEC-487A-98EA-3E4ECDE4E0A6}" destId="{FD50DE30-FCCD-4D3D-BB4F-A01F1D02DA83}" srcOrd="1" destOrd="0" parTransId="{7BD347BD-6F80-4E3B-8B22-5CB7ED010C90}" sibTransId="{45756B99-AA6C-4FF8-B038-2767D2187CE9}"/>
    <dgm:cxn modelId="{FB94C7E2-B93E-4C6A-9540-8145E2723340}" type="presOf" srcId="{EC0FC481-4FEC-487A-98EA-3E4ECDE4E0A6}" destId="{27303D21-748F-46A0-8129-79216419E594}" srcOrd="0" destOrd="0" presId="urn:microsoft.com/office/officeart/2005/8/layout/list1"/>
    <dgm:cxn modelId="{0E2D1FEF-3B28-44D9-A08E-E56F196EABE7}" type="presOf" srcId="{FD50DE30-FCCD-4D3D-BB4F-A01F1D02DA83}" destId="{CEB09B9C-7E93-4E85-8F66-D310804B2DE3}" srcOrd="0" destOrd="0" presId="urn:microsoft.com/office/officeart/2005/8/layout/list1"/>
    <dgm:cxn modelId="{C2D758D3-76B0-4B7C-BD3B-FAC424A29DF4}" type="presOf" srcId="{E8662A8A-2362-4E7A-B2F3-9E93F5232C2E}" destId="{3393A970-0981-4F39-87A5-C4F779CBDFF3}" srcOrd="0" destOrd="0" presId="urn:microsoft.com/office/officeart/2005/8/layout/list1"/>
    <dgm:cxn modelId="{D69F6B32-7B3A-4B3F-9125-8E9DC7D577FD}" type="presOf" srcId="{B82A93F1-CA0A-4816-9F58-E0FE3AFDEACB}" destId="{F4AFCF0D-AA5F-497D-92D6-7F68E47CA417}" srcOrd="1" destOrd="0" presId="urn:microsoft.com/office/officeart/2005/8/layout/list1"/>
    <dgm:cxn modelId="{B528C17B-C04D-49D4-B283-73BFCD59A398}" srcId="{EC0FC481-4FEC-487A-98EA-3E4ECDE4E0A6}" destId="{B82A93F1-CA0A-4816-9F58-E0FE3AFDEACB}" srcOrd="0" destOrd="0" parTransId="{519E5FB1-1676-4FE3-A0B6-8BC8C78039D9}" sibTransId="{3DCCB0D9-BF99-490B-9BA0-A1DA8EFC020E}"/>
    <dgm:cxn modelId="{92C5F397-0BD3-4234-A0B5-34DCFFD39A58}" type="presOf" srcId="{FD50DE30-FCCD-4D3D-BB4F-A01F1D02DA83}" destId="{D6918C0E-342B-4F51-BD7F-AB9BF1F75221}" srcOrd="1" destOrd="0" presId="urn:microsoft.com/office/officeart/2005/8/layout/list1"/>
    <dgm:cxn modelId="{16E169A6-6593-42A4-B94A-1C2CE0A8A37B}" srcId="{B82A93F1-CA0A-4816-9F58-E0FE3AFDEACB}" destId="{F58CE9FC-7305-425B-A881-37200D8CFD8F}" srcOrd="0" destOrd="0" parTransId="{1E39255D-BAE5-4A33-90E4-E4AB6BCA8489}" sibTransId="{B1F43FF0-9556-4B74-99B2-A509BC7AE7F5}"/>
    <dgm:cxn modelId="{60887903-8BBA-4FEF-A9B0-7F68E2D0CA68}" type="presOf" srcId="{07490EB1-636A-450C-8010-D0008C6DA041}" destId="{DE64338E-D76E-4FD7-B866-46153A381FA3}" srcOrd="0" destOrd="1" presId="urn:microsoft.com/office/officeart/2005/8/layout/list1"/>
    <dgm:cxn modelId="{A3B8CBD1-EB74-4BD9-AC13-4C7B2AE6BA62}" type="presOf" srcId="{B82A93F1-CA0A-4816-9F58-E0FE3AFDEACB}" destId="{3540A87A-0FED-4355-8226-6416A00E3F44}" srcOrd="0" destOrd="0" presId="urn:microsoft.com/office/officeart/2005/8/layout/list1"/>
    <dgm:cxn modelId="{CAC02FF2-8CC1-474D-98E1-BD043035047F}" type="presOf" srcId="{F58CE9FC-7305-425B-A881-37200D8CFD8F}" destId="{DE64338E-D76E-4FD7-B866-46153A381FA3}" srcOrd="0" destOrd="0" presId="urn:microsoft.com/office/officeart/2005/8/layout/list1"/>
    <dgm:cxn modelId="{4CAEE8AC-002C-485D-8EB7-A7F94231077A}" type="presParOf" srcId="{27303D21-748F-46A0-8129-79216419E594}" destId="{E5E8EAFA-B340-4605-8893-A3B57B3B6105}" srcOrd="0" destOrd="0" presId="urn:microsoft.com/office/officeart/2005/8/layout/list1"/>
    <dgm:cxn modelId="{666D58FE-8105-4166-AFB9-EE679BA4258D}" type="presParOf" srcId="{E5E8EAFA-B340-4605-8893-A3B57B3B6105}" destId="{3540A87A-0FED-4355-8226-6416A00E3F44}" srcOrd="0" destOrd="0" presId="urn:microsoft.com/office/officeart/2005/8/layout/list1"/>
    <dgm:cxn modelId="{92BD931E-3638-4564-B542-49615784910F}" type="presParOf" srcId="{E5E8EAFA-B340-4605-8893-A3B57B3B6105}" destId="{F4AFCF0D-AA5F-497D-92D6-7F68E47CA417}" srcOrd="1" destOrd="0" presId="urn:microsoft.com/office/officeart/2005/8/layout/list1"/>
    <dgm:cxn modelId="{0853C154-96D0-4391-B407-EA68A93765F5}" type="presParOf" srcId="{27303D21-748F-46A0-8129-79216419E594}" destId="{C20CB735-8702-40A8-98C8-7349EAFA863A}" srcOrd="1" destOrd="0" presId="urn:microsoft.com/office/officeart/2005/8/layout/list1"/>
    <dgm:cxn modelId="{BB33F736-F2A6-4575-BDF5-027BAF2D5CE4}" type="presParOf" srcId="{27303D21-748F-46A0-8129-79216419E594}" destId="{DE64338E-D76E-4FD7-B866-46153A381FA3}" srcOrd="2" destOrd="0" presId="urn:microsoft.com/office/officeart/2005/8/layout/list1"/>
    <dgm:cxn modelId="{1227FED5-026A-4AA4-8725-D32B9F0EF458}" type="presParOf" srcId="{27303D21-748F-46A0-8129-79216419E594}" destId="{6ED1E066-0E6F-44AB-8095-B8C4951250F5}" srcOrd="3" destOrd="0" presId="urn:microsoft.com/office/officeart/2005/8/layout/list1"/>
    <dgm:cxn modelId="{66B1613F-0F2A-4C02-B2CE-5EE6881B94C6}" type="presParOf" srcId="{27303D21-748F-46A0-8129-79216419E594}" destId="{B97F4746-5F9C-4F1E-B74D-91310FD1FCBE}" srcOrd="4" destOrd="0" presId="urn:microsoft.com/office/officeart/2005/8/layout/list1"/>
    <dgm:cxn modelId="{E0B7F3CE-5E37-402B-ADC5-D24EC5B3FD80}" type="presParOf" srcId="{B97F4746-5F9C-4F1E-B74D-91310FD1FCBE}" destId="{CEB09B9C-7E93-4E85-8F66-D310804B2DE3}" srcOrd="0" destOrd="0" presId="urn:microsoft.com/office/officeart/2005/8/layout/list1"/>
    <dgm:cxn modelId="{B686C0F9-479C-4BDC-BDD6-9C7722E2167A}" type="presParOf" srcId="{B97F4746-5F9C-4F1E-B74D-91310FD1FCBE}" destId="{D6918C0E-342B-4F51-BD7F-AB9BF1F75221}" srcOrd="1" destOrd="0" presId="urn:microsoft.com/office/officeart/2005/8/layout/list1"/>
    <dgm:cxn modelId="{5D6E9767-52A4-4F19-BF9F-EACDC1CA8C0F}" type="presParOf" srcId="{27303D21-748F-46A0-8129-79216419E594}" destId="{8173539C-73D1-4F02-829B-815A22159A71}" srcOrd="5" destOrd="0" presId="urn:microsoft.com/office/officeart/2005/8/layout/list1"/>
    <dgm:cxn modelId="{FAEBF0E7-4CD7-402A-8526-0755E47A1D38}" type="presParOf" srcId="{27303D21-748F-46A0-8129-79216419E594}" destId="{3393A970-0981-4F39-87A5-C4F779CBDFF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0FC481-4FEC-487A-98EA-3E4ECDE4E0A6}"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fr-FR"/>
        </a:p>
      </dgm:t>
    </dgm:pt>
    <dgm:pt modelId="{74D002F8-C6F6-41C6-981E-90E93483E28D}">
      <dgm:prSet phldrT="[Texte]" custT="1"/>
      <dgm:spPr/>
      <dgm:t>
        <a:bodyPr/>
        <a:lstStyle/>
        <a:p>
          <a:r>
            <a:rPr lang="fr-FR" sz="2800" dirty="0" smtClean="0">
              <a:latin typeface="Calibri" pitchFamily="34" charset="0"/>
              <a:cs typeface="Calibri" pitchFamily="34" charset="0"/>
            </a:rPr>
            <a:t>TAHFIZ</a:t>
          </a:r>
          <a:endParaRPr lang="fr-FR" sz="2800" dirty="0">
            <a:latin typeface="Calibri" pitchFamily="34" charset="0"/>
            <a:cs typeface="Calibri" pitchFamily="34" charset="0"/>
          </a:endParaRPr>
        </a:p>
      </dgm:t>
    </dgm:pt>
    <dgm:pt modelId="{F6E5FE8C-36A4-455A-AFD6-19041FDB0CCA}" type="parTrans" cxnId="{07EB1E63-98CB-44D9-A75A-62692F9E698E}">
      <dgm:prSet/>
      <dgm:spPr/>
      <dgm:t>
        <a:bodyPr/>
        <a:lstStyle/>
        <a:p>
          <a:endParaRPr lang="fr-FR">
            <a:latin typeface="Calibri" pitchFamily="34" charset="0"/>
            <a:cs typeface="Calibri" pitchFamily="34" charset="0"/>
          </a:endParaRPr>
        </a:p>
      </dgm:t>
    </dgm:pt>
    <dgm:pt modelId="{1DF25117-212F-407A-8659-F9C6FBAC6D11}" type="sibTrans" cxnId="{07EB1E63-98CB-44D9-A75A-62692F9E698E}">
      <dgm:prSet/>
      <dgm:spPr/>
      <dgm:t>
        <a:bodyPr/>
        <a:lstStyle/>
        <a:p>
          <a:endParaRPr lang="fr-FR">
            <a:latin typeface="Calibri" pitchFamily="34" charset="0"/>
            <a:cs typeface="Calibri" pitchFamily="34" charset="0"/>
          </a:endParaRPr>
        </a:p>
      </dgm:t>
    </dgm:pt>
    <dgm:pt modelId="{6D2D1882-EEC6-4FD1-BD59-E5E8760118D7}">
      <dgm:prSet phldrT="[Texte]" custT="1"/>
      <dgm:spPr/>
      <dgm:t>
        <a:bodyPr/>
        <a:lstStyle/>
        <a:p>
          <a:pPr algn="just"/>
          <a:r>
            <a:rPr lang="fr-FR" altLang="fr-FR" sz="1800" b="1" u="sng" dirty="0" smtClean="0"/>
            <a:t>Conditions de bénéfice :</a:t>
          </a:r>
          <a:endParaRPr lang="fr-FR" sz="1800" b="1" u="sng" dirty="0">
            <a:latin typeface="+mn-lt"/>
          </a:endParaRPr>
        </a:p>
      </dgm:t>
    </dgm:pt>
    <dgm:pt modelId="{55425BEF-98FB-40C0-B9BC-74A458FC14C3}" type="parTrans" cxnId="{C1FCC8DD-834E-4ABF-BE64-059BBF2AACB0}">
      <dgm:prSet/>
      <dgm:spPr/>
      <dgm:t>
        <a:bodyPr/>
        <a:lstStyle/>
        <a:p>
          <a:endParaRPr lang="fr-FR">
            <a:latin typeface="Calibri" pitchFamily="34" charset="0"/>
            <a:cs typeface="Calibri" pitchFamily="34" charset="0"/>
          </a:endParaRPr>
        </a:p>
      </dgm:t>
    </dgm:pt>
    <dgm:pt modelId="{C2226889-7D64-46FB-90EB-36725741D021}" type="sibTrans" cxnId="{C1FCC8DD-834E-4ABF-BE64-059BBF2AACB0}">
      <dgm:prSet/>
      <dgm:spPr/>
      <dgm:t>
        <a:bodyPr/>
        <a:lstStyle/>
        <a:p>
          <a:endParaRPr lang="fr-FR">
            <a:latin typeface="Calibri" pitchFamily="34" charset="0"/>
            <a:cs typeface="Calibri" pitchFamily="34" charset="0"/>
          </a:endParaRPr>
        </a:p>
      </dgm:t>
    </dgm:pt>
    <dgm:pt modelId="{AC5C8D9A-4F45-4F51-9EA6-B068BE1800A1}">
      <dgm:prSet phldrT="[Texte]" custT="1"/>
      <dgm:spPr/>
      <dgm:t>
        <a:bodyPr/>
        <a:lstStyle/>
        <a:p>
          <a:pPr algn="just"/>
          <a:r>
            <a:rPr lang="fr-FR" altLang="fr-FR" sz="1800" dirty="0" smtClean="0">
              <a:latin typeface="+mn-lt"/>
            </a:rPr>
            <a:t>L’entreprise ou l’association : créée du 1er janvier 2015 au 31 décembre 2019 ;</a:t>
          </a:r>
          <a:endParaRPr lang="fr-FR" sz="1800" dirty="0">
            <a:latin typeface="+mn-lt"/>
          </a:endParaRPr>
        </a:p>
      </dgm:t>
    </dgm:pt>
    <dgm:pt modelId="{1C360B7A-AF08-46A6-9539-23010F9FA309}" type="parTrans" cxnId="{8AD17F70-503B-442D-8359-268745A596C9}">
      <dgm:prSet/>
      <dgm:spPr/>
      <dgm:t>
        <a:bodyPr/>
        <a:lstStyle/>
        <a:p>
          <a:endParaRPr lang="fr-FR"/>
        </a:p>
      </dgm:t>
    </dgm:pt>
    <dgm:pt modelId="{C740D769-9516-4BC7-934C-E728CFEE7EF7}" type="sibTrans" cxnId="{8AD17F70-503B-442D-8359-268745A596C9}">
      <dgm:prSet/>
      <dgm:spPr/>
      <dgm:t>
        <a:bodyPr/>
        <a:lstStyle/>
        <a:p>
          <a:endParaRPr lang="fr-FR"/>
        </a:p>
      </dgm:t>
    </dgm:pt>
    <dgm:pt modelId="{36FEF65D-F4BA-4C8F-937D-3F2C0463C49F}">
      <dgm:prSet custT="1"/>
      <dgm:spPr/>
      <dgm:t>
        <a:bodyPr/>
        <a:lstStyle/>
        <a:p>
          <a:pPr algn="just"/>
          <a:r>
            <a:rPr lang="en-US" altLang="fr-FR" sz="1800" b="1" u="sng" dirty="0" err="1" smtClean="0">
              <a:sym typeface="Wingdings" pitchFamily="2" charset="2"/>
            </a:rPr>
            <a:t>Avantages</a:t>
          </a:r>
          <a:r>
            <a:rPr lang="en-US" altLang="fr-FR" sz="1800" b="1" u="sng" dirty="0" smtClean="0">
              <a:sym typeface="Wingdings" pitchFamily="2" charset="2"/>
            </a:rPr>
            <a:t> </a:t>
          </a:r>
          <a:r>
            <a:rPr lang="en-US" altLang="fr-FR" sz="1800" b="1" u="sng" err="1" smtClean="0">
              <a:sym typeface="Wingdings" pitchFamily="2" charset="2"/>
            </a:rPr>
            <a:t>accordés</a:t>
          </a:r>
          <a:r>
            <a:rPr lang="fr-FR" altLang="fr-FR" sz="1800" b="1" u="sng" smtClean="0">
              <a:sym typeface="Wingdings" pitchFamily="2" charset="2"/>
            </a:rPr>
            <a:t> :</a:t>
          </a:r>
          <a:endParaRPr lang="en-US" altLang="fr-FR" sz="1800" b="1" u="sng" dirty="0"/>
        </a:p>
      </dgm:t>
    </dgm:pt>
    <dgm:pt modelId="{BAD7AE54-38C5-434F-B44D-6D015B7341C1}" type="parTrans" cxnId="{CB69B333-2AE6-4BF1-9464-D5C9B9532F7E}">
      <dgm:prSet/>
      <dgm:spPr/>
      <dgm:t>
        <a:bodyPr/>
        <a:lstStyle/>
        <a:p>
          <a:endParaRPr lang="fr-FR"/>
        </a:p>
      </dgm:t>
    </dgm:pt>
    <dgm:pt modelId="{A632CE6C-2B28-4927-A953-516B530142F8}" type="sibTrans" cxnId="{CB69B333-2AE6-4BF1-9464-D5C9B9532F7E}">
      <dgm:prSet/>
      <dgm:spPr/>
      <dgm:t>
        <a:bodyPr/>
        <a:lstStyle/>
        <a:p>
          <a:endParaRPr lang="fr-FR"/>
        </a:p>
      </dgm:t>
    </dgm:pt>
    <dgm:pt modelId="{198801A9-B16C-4323-89EC-820CF50E08D6}">
      <dgm:prSet custT="1"/>
      <dgm:spPr/>
      <dgm:t>
        <a:bodyPr/>
        <a:lstStyle/>
        <a:p>
          <a:pPr algn="just"/>
          <a:endParaRPr lang="en-US" altLang="fr-FR" sz="1800" dirty="0"/>
        </a:p>
      </dgm:t>
    </dgm:pt>
    <dgm:pt modelId="{BD147231-7144-4982-8718-D7582E9F018C}" type="parTrans" cxnId="{300AC83F-DC5B-41EE-BA85-8A1CB90D5842}">
      <dgm:prSet/>
      <dgm:spPr/>
      <dgm:t>
        <a:bodyPr/>
        <a:lstStyle/>
        <a:p>
          <a:endParaRPr lang="fr-FR"/>
        </a:p>
      </dgm:t>
    </dgm:pt>
    <dgm:pt modelId="{968620D2-39D0-4CDB-BA5C-8C48A2829602}" type="sibTrans" cxnId="{300AC83F-DC5B-41EE-BA85-8A1CB90D5842}">
      <dgm:prSet/>
      <dgm:spPr/>
      <dgm:t>
        <a:bodyPr/>
        <a:lstStyle/>
        <a:p>
          <a:endParaRPr lang="fr-FR"/>
        </a:p>
      </dgm:t>
    </dgm:pt>
    <dgm:pt modelId="{011381D9-4041-4980-88FD-418CD09742F4}">
      <dgm:prSet phldrT="[Texte]" custT="1"/>
      <dgm:spPr/>
      <dgm:t>
        <a:bodyPr/>
        <a:lstStyle/>
        <a:p>
          <a:pPr algn="just"/>
          <a:r>
            <a:rPr lang="fr-FR" altLang="fr-FR" sz="1800" dirty="0" smtClean="0">
              <a:latin typeface="+mn-lt"/>
            </a:rPr>
            <a:t>Le recrutement doit être effectué dans les deux premières années, à compter de la date de création ;</a:t>
          </a:r>
          <a:endParaRPr lang="fr-FR" sz="1800" dirty="0">
            <a:latin typeface="+mn-lt"/>
          </a:endParaRPr>
        </a:p>
      </dgm:t>
    </dgm:pt>
    <dgm:pt modelId="{96862D74-8351-40D9-B9D2-D1E0735DEF68}" type="parTrans" cxnId="{C06DD42D-9675-4169-B96E-D3BE49085A14}">
      <dgm:prSet/>
      <dgm:spPr/>
    </dgm:pt>
    <dgm:pt modelId="{871581E4-A886-4022-91EA-399A64E618A6}" type="sibTrans" cxnId="{C06DD42D-9675-4169-B96E-D3BE49085A14}">
      <dgm:prSet/>
      <dgm:spPr/>
    </dgm:pt>
    <dgm:pt modelId="{C9676C91-3737-4906-B721-B57DA699048C}">
      <dgm:prSet phldrT="[Texte]" custT="1"/>
      <dgm:spPr/>
      <dgm:t>
        <a:bodyPr/>
        <a:lstStyle/>
        <a:p>
          <a:pPr algn="just"/>
          <a:r>
            <a:rPr lang="fr-FR" altLang="fr-FR" sz="1800" dirty="0" smtClean="0">
              <a:latin typeface="+mn-lt"/>
            </a:rPr>
            <a:t>Le salarié doit être recruté dans le cadre d’un Contrat de travail à Durée Indéterminée (CDI).</a:t>
          </a:r>
          <a:endParaRPr lang="fr-FR" sz="1800" dirty="0">
            <a:latin typeface="+mn-lt"/>
          </a:endParaRPr>
        </a:p>
      </dgm:t>
    </dgm:pt>
    <dgm:pt modelId="{3C8A70F2-0C13-4C2E-9DA4-E139E4E2695B}" type="parTrans" cxnId="{0B7CA891-974B-4517-82F2-6353E240E4E0}">
      <dgm:prSet/>
      <dgm:spPr/>
    </dgm:pt>
    <dgm:pt modelId="{1621E84D-0391-4337-BFD7-7038DA1BE3BF}" type="sibTrans" cxnId="{0B7CA891-974B-4517-82F2-6353E240E4E0}">
      <dgm:prSet/>
      <dgm:spPr/>
    </dgm:pt>
    <dgm:pt modelId="{F245F7BD-CD9D-49A4-8941-195CD3CCB68F}">
      <dgm:prSet custT="1"/>
      <dgm:spPr/>
      <dgm:t>
        <a:bodyPr/>
        <a:lstStyle/>
        <a:p>
          <a:pPr algn="just"/>
          <a:r>
            <a:rPr lang="fr-FR" altLang="fr-FR" sz="1800" dirty="0" smtClean="0"/>
            <a:t>Octroi, dans la limite de 5 salariés, pour une durée de 24 mois à compter de la date de recrutement, des avantages suivants :</a:t>
          </a:r>
          <a:endParaRPr lang="fr-FR" altLang="fr-FR" sz="1800" dirty="0"/>
        </a:p>
      </dgm:t>
    </dgm:pt>
    <dgm:pt modelId="{7E867364-0B9C-4895-9ACD-6BE8338D0A53}" type="sibTrans" cxnId="{FF830D61-0121-4D2C-8ED1-895D9E6CD38A}">
      <dgm:prSet/>
      <dgm:spPr/>
      <dgm:t>
        <a:bodyPr/>
        <a:lstStyle/>
        <a:p>
          <a:endParaRPr lang="fr-FR"/>
        </a:p>
      </dgm:t>
    </dgm:pt>
    <dgm:pt modelId="{20132E44-BADE-4E42-8883-64AF16648FD8}" type="parTrans" cxnId="{FF830D61-0121-4D2C-8ED1-895D9E6CD38A}">
      <dgm:prSet/>
      <dgm:spPr/>
      <dgm:t>
        <a:bodyPr/>
        <a:lstStyle/>
        <a:p>
          <a:endParaRPr lang="fr-FR"/>
        </a:p>
      </dgm:t>
    </dgm:pt>
    <dgm:pt modelId="{9CCE38A7-9934-4C7E-98F9-3CE184B5A524}">
      <dgm:prSet custT="1"/>
      <dgm:spPr/>
      <dgm:t>
        <a:bodyPr/>
        <a:lstStyle/>
        <a:p>
          <a:pPr algn="just"/>
          <a:r>
            <a:rPr lang="fr-FR" altLang="fr-FR" sz="1800" dirty="0" smtClean="0"/>
            <a:t>Prise en charge par l’Etat de la part patronale au titre de la cotisation due à la CNSS et de la Taxe de Formation Professionnelle. </a:t>
          </a:r>
          <a:endParaRPr lang="fr-FR" altLang="fr-FR" sz="1800" dirty="0"/>
        </a:p>
      </dgm:t>
    </dgm:pt>
    <dgm:pt modelId="{CF061920-1FFC-4305-B9A5-B62CA03C8078}" type="parTrans" cxnId="{B958F876-E37E-4EC4-B168-FF685CAC039B}">
      <dgm:prSet/>
      <dgm:spPr/>
    </dgm:pt>
    <dgm:pt modelId="{B7BC10ED-05A8-4775-A349-809B9A4B7696}" type="sibTrans" cxnId="{B958F876-E37E-4EC4-B168-FF685CAC039B}">
      <dgm:prSet/>
      <dgm:spPr/>
    </dgm:pt>
    <dgm:pt modelId="{985673EC-00A4-4F2E-905C-37321DD56E96}">
      <dgm:prSet custT="1"/>
      <dgm:spPr/>
      <dgm:t>
        <a:bodyPr/>
        <a:lstStyle/>
        <a:p>
          <a:pPr algn="just"/>
          <a:r>
            <a:rPr lang="fr-FR" altLang="fr-FR" sz="1800" dirty="0" smtClean="0"/>
            <a:t> Exonération de l’Impôt sur le Revenu (IR) du salaire mensuel brut plafonné à 10.000,00 DH ; </a:t>
          </a:r>
          <a:endParaRPr lang="fr-FR" altLang="fr-FR" sz="1800" dirty="0"/>
        </a:p>
      </dgm:t>
    </dgm:pt>
    <dgm:pt modelId="{AE1A9570-F1C5-4DEF-9BE5-51AB88794506}" type="parTrans" cxnId="{3CE11DC0-1F45-4E87-9C0B-7A24BCE29030}">
      <dgm:prSet/>
      <dgm:spPr/>
    </dgm:pt>
    <dgm:pt modelId="{598B9446-B68C-441C-A455-D7A1B34AB1AC}" type="sibTrans" cxnId="{3CE11DC0-1F45-4E87-9C0B-7A24BCE29030}">
      <dgm:prSet/>
      <dgm:spPr/>
    </dgm:pt>
    <dgm:pt modelId="{E8569898-4D69-43EE-AD36-C3E0FC8A0420}" type="pres">
      <dgm:prSet presAssocID="{EC0FC481-4FEC-487A-98EA-3E4ECDE4E0A6}" presName="linear" presStyleCnt="0">
        <dgm:presLayoutVars>
          <dgm:dir/>
          <dgm:animLvl val="lvl"/>
          <dgm:resizeHandles val="exact"/>
        </dgm:presLayoutVars>
      </dgm:prSet>
      <dgm:spPr/>
      <dgm:t>
        <a:bodyPr/>
        <a:lstStyle/>
        <a:p>
          <a:endParaRPr lang="fr-FR"/>
        </a:p>
      </dgm:t>
    </dgm:pt>
    <dgm:pt modelId="{6CC81240-646A-4349-ACA0-31E109692E03}" type="pres">
      <dgm:prSet presAssocID="{74D002F8-C6F6-41C6-981E-90E93483E28D}" presName="parentLin" presStyleCnt="0"/>
      <dgm:spPr/>
      <dgm:t>
        <a:bodyPr/>
        <a:lstStyle/>
        <a:p>
          <a:endParaRPr lang="fr-FR"/>
        </a:p>
      </dgm:t>
    </dgm:pt>
    <dgm:pt modelId="{D36C20B5-1D43-470D-8D57-318274B34CF8}" type="pres">
      <dgm:prSet presAssocID="{74D002F8-C6F6-41C6-981E-90E93483E28D}" presName="parentLeftMargin" presStyleLbl="node1" presStyleIdx="0" presStyleCnt="1"/>
      <dgm:spPr/>
      <dgm:t>
        <a:bodyPr/>
        <a:lstStyle/>
        <a:p>
          <a:endParaRPr lang="fr-FR"/>
        </a:p>
      </dgm:t>
    </dgm:pt>
    <dgm:pt modelId="{E1D8F42C-3316-4771-8E74-C848297CF5E6}" type="pres">
      <dgm:prSet presAssocID="{74D002F8-C6F6-41C6-981E-90E93483E28D}" presName="parentText" presStyleLbl="node1" presStyleIdx="0" presStyleCnt="1">
        <dgm:presLayoutVars>
          <dgm:chMax val="0"/>
          <dgm:bulletEnabled val="1"/>
        </dgm:presLayoutVars>
      </dgm:prSet>
      <dgm:spPr/>
      <dgm:t>
        <a:bodyPr/>
        <a:lstStyle/>
        <a:p>
          <a:endParaRPr lang="fr-FR"/>
        </a:p>
      </dgm:t>
    </dgm:pt>
    <dgm:pt modelId="{02A6CD29-51C7-4478-BB53-40826B33FA90}" type="pres">
      <dgm:prSet presAssocID="{74D002F8-C6F6-41C6-981E-90E93483E28D}" presName="negativeSpace" presStyleCnt="0"/>
      <dgm:spPr/>
      <dgm:t>
        <a:bodyPr/>
        <a:lstStyle/>
        <a:p>
          <a:endParaRPr lang="fr-FR"/>
        </a:p>
      </dgm:t>
    </dgm:pt>
    <dgm:pt modelId="{B193638F-54AC-48FE-8D2F-8E5E3345F9ED}" type="pres">
      <dgm:prSet presAssocID="{74D002F8-C6F6-41C6-981E-90E93483E28D}" presName="childText" presStyleLbl="conFgAcc1" presStyleIdx="0" presStyleCnt="1">
        <dgm:presLayoutVars>
          <dgm:bulletEnabled val="1"/>
        </dgm:presLayoutVars>
      </dgm:prSet>
      <dgm:spPr/>
      <dgm:t>
        <a:bodyPr/>
        <a:lstStyle/>
        <a:p>
          <a:endParaRPr lang="fr-FR"/>
        </a:p>
      </dgm:t>
    </dgm:pt>
  </dgm:ptLst>
  <dgm:cxnLst>
    <dgm:cxn modelId="{300AC83F-DC5B-41EE-BA85-8A1CB90D5842}" srcId="{74D002F8-C6F6-41C6-981E-90E93483E28D}" destId="{198801A9-B16C-4323-89EC-820CF50E08D6}" srcOrd="1" destOrd="0" parTransId="{BD147231-7144-4982-8718-D7582E9F018C}" sibTransId="{968620D2-39D0-4CDB-BA5C-8C48A2829602}"/>
    <dgm:cxn modelId="{B958F876-E37E-4EC4-B168-FF685CAC039B}" srcId="{36FEF65D-F4BA-4C8F-937D-3F2C0463C49F}" destId="{9CCE38A7-9934-4C7E-98F9-3CE184B5A524}" srcOrd="2" destOrd="0" parTransId="{CF061920-1FFC-4305-B9A5-B62CA03C8078}" sibTransId="{B7BC10ED-05A8-4775-A349-809B9A4B7696}"/>
    <dgm:cxn modelId="{D7DE8620-7A72-4DFF-B022-CED8250336BD}" type="presOf" srcId="{F245F7BD-CD9D-49A4-8941-195CD3CCB68F}" destId="{B193638F-54AC-48FE-8D2F-8E5E3345F9ED}" srcOrd="0" destOrd="6" presId="urn:microsoft.com/office/officeart/2005/8/layout/list1"/>
    <dgm:cxn modelId="{4F12E4F4-22B5-4F47-95DA-108F95944A73}" type="presOf" srcId="{985673EC-00A4-4F2E-905C-37321DD56E96}" destId="{B193638F-54AC-48FE-8D2F-8E5E3345F9ED}" srcOrd="0" destOrd="7" presId="urn:microsoft.com/office/officeart/2005/8/layout/list1"/>
    <dgm:cxn modelId="{8AD17F70-503B-442D-8359-268745A596C9}" srcId="{6D2D1882-EEC6-4FD1-BD59-E5E8760118D7}" destId="{AC5C8D9A-4F45-4F51-9EA6-B068BE1800A1}" srcOrd="0" destOrd="0" parTransId="{1C360B7A-AF08-46A6-9539-23010F9FA309}" sibTransId="{C740D769-9516-4BC7-934C-E728CFEE7EF7}"/>
    <dgm:cxn modelId="{66BDC21C-4525-4A46-8274-79C523A574AF}" type="presOf" srcId="{C9676C91-3737-4906-B721-B57DA699048C}" destId="{B193638F-54AC-48FE-8D2F-8E5E3345F9ED}" srcOrd="0" destOrd="3" presId="urn:microsoft.com/office/officeart/2005/8/layout/list1"/>
    <dgm:cxn modelId="{DBF13C46-52BB-4CED-BC3D-7A4BBA6BD120}" type="presOf" srcId="{011381D9-4041-4980-88FD-418CD09742F4}" destId="{B193638F-54AC-48FE-8D2F-8E5E3345F9ED}" srcOrd="0" destOrd="2" presId="urn:microsoft.com/office/officeart/2005/8/layout/list1"/>
    <dgm:cxn modelId="{07EB1E63-98CB-44D9-A75A-62692F9E698E}" srcId="{EC0FC481-4FEC-487A-98EA-3E4ECDE4E0A6}" destId="{74D002F8-C6F6-41C6-981E-90E93483E28D}" srcOrd="0" destOrd="0" parTransId="{F6E5FE8C-36A4-455A-AFD6-19041FDB0CCA}" sibTransId="{1DF25117-212F-407A-8659-F9C6FBAC6D11}"/>
    <dgm:cxn modelId="{CE3D0501-A8C2-47C8-B5E6-F0D7F1750B5E}" type="presOf" srcId="{9CCE38A7-9934-4C7E-98F9-3CE184B5A524}" destId="{B193638F-54AC-48FE-8D2F-8E5E3345F9ED}" srcOrd="0" destOrd="8" presId="urn:microsoft.com/office/officeart/2005/8/layout/list1"/>
    <dgm:cxn modelId="{C677091C-CA1A-4896-8B17-199F22BED060}" type="presOf" srcId="{74D002F8-C6F6-41C6-981E-90E93483E28D}" destId="{E1D8F42C-3316-4771-8E74-C848297CF5E6}" srcOrd="1" destOrd="0" presId="urn:microsoft.com/office/officeart/2005/8/layout/list1"/>
    <dgm:cxn modelId="{8D207463-C2C2-4B9B-9A85-463B4E4C0EDF}" type="presOf" srcId="{198801A9-B16C-4323-89EC-820CF50E08D6}" destId="{B193638F-54AC-48FE-8D2F-8E5E3345F9ED}" srcOrd="0" destOrd="4" presId="urn:microsoft.com/office/officeart/2005/8/layout/list1"/>
    <dgm:cxn modelId="{FF830D61-0121-4D2C-8ED1-895D9E6CD38A}" srcId="{36FEF65D-F4BA-4C8F-937D-3F2C0463C49F}" destId="{F245F7BD-CD9D-49A4-8941-195CD3CCB68F}" srcOrd="0" destOrd="0" parTransId="{20132E44-BADE-4E42-8883-64AF16648FD8}" sibTransId="{7E867364-0B9C-4895-9ACD-6BE8338D0A53}"/>
    <dgm:cxn modelId="{3CE11DC0-1F45-4E87-9C0B-7A24BCE29030}" srcId="{36FEF65D-F4BA-4C8F-937D-3F2C0463C49F}" destId="{985673EC-00A4-4F2E-905C-37321DD56E96}" srcOrd="1" destOrd="0" parTransId="{AE1A9570-F1C5-4DEF-9BE5-51AB88794506}" sibTransId="{598B9446-B68C-441C-A455-D7A1B34AB1AC}"/>
    <dgm:cxn modelId="{0B7CA891-974B-4517-82F2-6353E240E4E0}" srcId="{6D2D1882-EEC6-4FD1-BD59-E5E8760118D7}" destId="{C9676C91-3737-4906-B721-B57DA699048C}" srcOrd="2" destOrd="0" parTransId="{3C8A70F2-0C13-4C2E-9DA4-E139E4E2695B}" sibTransId="{1621E84D-0391-4337-BFD7-7038DA1BE3BF}"/>
    <dgm:cxn modelId="{C06DD42D-9675-4169-B96E-D3BE49085A14}" srcId="{6D2D1882-EEC6-4FD1-BD59-E5E8760118D7}" destId="{011381D9-4041-4980-88FD-418CD09742F4}" srcOrd="1" destOrd="0" parTransId="{96862D74-8351-40D9-B9D2-D1E0735DEF68}" sibTransId="{871581E4-A886-4022-91EA-399A64E618A6}"/>
    <dgm:cxn modelId="{6CB614A4-08FE-4326-9F5F-2C4A2CBC8D4B}" type="presOf" srcId="{36FEF65D-F4BA-4C8F-937D-3F2C0463C49F}" destId="{B193638F-54AC-48FE-8D2F-8E5E3345F9ED}" srcOrd="0" destOrd="5" presId="urn:microsoft.com/office/officeart/2005/8/layout/list1"/>
    <dgm:cxn modelId="{14C993C3-DAD2-4B24-8DDA-08CCE5C1B2AC}" type="presOf" srcId="{74D002F8-C6F6-41C6-981E-90E93483E28D}" destId="{D36C20B5-1D43-470D-8D57-318274B34CF8}" srcOrd="0" destOrd="0" presId="urn:microsoft.com/office/officeart/2005/8/layout/list1"/>
    <dgm:cxn modelId="{EA1EA17C-D48A-4980-999C-6E00A82E9CC0}" type="presOf" srcId="{6D2D1882-EEC6-4FD1-BD59-E5E8760118D7}" destId="{B193638F-54AC-48FE-8D2F-8E5E3345F9ED}" srcOrd="0" destOrd="0" presId="urn:microsoft.com/office/officeart/2005/8/layout/list1"/>
    <dgm:cxn modelId="{C1FCC8DD-834E-4ABF-BE64-059BBF2AACB0}" srcId="{74D002F8-C6F6-41C6-981E-90E93483E28D}" destId="{6D2D1882-EEC6-4FD1-BD59-E5E8760118D7}" srcOrd="0" destOrd="0" parTransId="{55425BEF-98FB-40C0-B9BC-74A458FC14C3}" sibTransId="{C2226889-7D64-46FB-90EB-36725741D021}"/>
    <dgm:cxn modelId="{40F93030-4643-4F83-B48F-B3B53EE12440}" type="presOf" srcId="{EC0FC481-4FEC-487A-98EA-3E4ECDE4E0A6}" destId="{E8569898-4D69-43EE-AD36-C3E0FC8A0420}" srcOrd="0" destOrd="0" presId="urn:microsoft.com/office/officeart/2005/8/layout/list1"/>
    <dgm:cxn modelId="{9124055B-8DC5-4A44-BA67-5B762CA7AD0A}" type="presOf" srcId="{AC5C8D9A-4F45-4F51-9EA6-B068BE1800A1}" destId="{B193638F-54AC-48FE-8D2F-8E5E3345F9ED}" srcOrd="0" destOrd="1" presId="urn:microsoft.com/office/officeart/2005/8/layout/list1"/>
    <dgm:cxn modelId="{CB69B333-2AE6-4BF1-9464-D5C9B9532F7E}" srcId="{74D002F8-C6F6-41C6-981E-90E93483E28D}" destId="{36FEF65D-F4BA-4C8F-937D-3F2C0463C49F}" srcOrd="2" destOrd="0" parTransId="{BAD7AE54-38C5-434F-B44D-6D015B7341C1}" sibTransId="{A632CE6C-2B28-4927-A953-516B530142F8}"/>
    <dgm:cxn modelId="{60090880-B47A-49CF-9C31-4E66FFFBB19D}" type="presParOf" srcId="{E8569898-4D69-43EE-AD36-C3E0FC8A0420}" destId="{6CC81240-646A-4349-ACA0-31E109692E03}" srcOrd="0" destOrd="0" presId="urn:microsoft.com/office/officeart/2005/8/layout/list1"/>
    <dgm:cxn modelId="{F9554050-254C-4EAA-8B04-86421BE0997E}" type="presParOf" srcId="{6CC81240-646A-4349-ACA0-31E109692E03}" destId="{D36C20B5-1D43-470D-8D57-318274B34CF8}" srcOrd="0" destOrd="0" presId="urn:microsoft.com/office/officeart/2005/8/layout/list1"/>
    <dgm:cxn modelId="{9A567006-F2AA-43A1-9441-CED4145CA50F}" type="presParOf" srcId="{6CC81240-646A-4349-ACA0-31E109692E03}" destId="{E1D8F42C-3316-4771-8E74-C848297CF5E6}" srcOrd="1" destOrd="0" presId="urn:microsoft.com/office/officeart/2005/8/layout/list1"/>
    <dgm:cxn modelId="{D22BA7D4-075B-4353-988A-0FE893A394FA}" type="presParOf" srcId="{E8569898-4D69-43EE-AD36-C3E0FC8A0420}" destId="{02A6CD29-51C7-4478-BB53-40826B33FA90}" srcOrd="1" destOrd="0" presId="urn:microsoft.com/office/officeart/2005/8/layout/list1"/>
    <dgm:cxn modelId="{D71D7A9E-AC0A-4298-93D4-BA1C5C28BCE2}" type="presParOf" srcId="{E8569898-4D69-43EE-AD36-C3E0FC8A0420}" destId="{B193638F-54AC-48FE-8D2F-8E5E3345F9ED}"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A69CEA-3C12-4732-B402-B70974B66556}" type="doc">
      <dgm:prSet loTypeId="urn:microsoft.com/office/officeart/2011/layout/TabList" loCatId="list" qsTypeId="urn:microsoft.com/office/officeart/2005/8/quickstyle/simple1" qsCatId="simple" csTypeId="urn:microsoft.com/office/officeart/2005/8/colors/colorful3" csCatId="colorful" phldr="1"/>
      <dgm:spPr/>
      <dgm:t>
        <a:bodyPr/>
        <a:lstStyle/>
        <a:p>
          <a:endParaRPr lang="fr-FR"/>
        </a:p>
      </dgm:t>
    </dgm:pt>
    <dgm:pt modelId="{B6F8CEB1-FB36-4325-B6A5-C689DC5EF063}">
      <dgm:prSet phldrT="[Texte]"/>
      <dgm:spPr/>
      <dgm:t>
        <a:bodyPr/>
        <a:lstStyle/>
        <a:p>
          <a:pPr algn="ctr"/>
          <a:r>
            <a:rPr lang="fr-FR" dirty="0" smtClean="0"/>
            <a:t>Proximité </a:t>
          </a:r>
          <a:endParaRPr lang="fr-FR" dirty="0"/>
        </a:p>
      </dgm:t>
    </dgm:pt>
    <dgm:pt modelId="{7129DE06-7A1C-458C-9038-C24C74337AA3}" type="parTrans" cxnId="{E56B7ADF-E18D-42A1-AF35-DDABD9A7A047}">
      <dgm:prSet/>
      <dgm:spPr/>
      <dgm:t>
        <a:bodyPr/>
        <a:lstStyle/>
        <a:p>
          <a:endParaRPr lang="fr-FR"/>
        </a:p>
      </dgm:t>
    </dgm:pt>
    <dgm:pt modelId="{1C9A768D-77E0-4FD9-98F4-63C28D423E9C}" type="sibTrans" cxnId="{E56B7ADF-E18D-42A1-AF35-DDABD9A7A047}">
      <dgm:prSet/>
      <dgm:spPr/>
      <dgm:t>
        <a:bodyPr/>
        <a:lstStyle/>
        <a:p>
          <a:endParaRPr lang="fr-FR"/>
        </a:p>
      </dgm:t>
    </dgm:pt>
    <dgm:pt modelId="{2CA65A9B-EB10-43CC-B310-8A5F86A341D4}">
      <dgm:prSet phldrT="[Texte]" custT="1"/>
      <dgm:spPr/>
      <dgm:t>
        <a:bodyPr/>
        <a:lstStyle/>
        <a:p>
          <a:pPr eaLnBrk="1" latinLnBrk="0"/>
          <a:r>
            <a:rPr lang="fr-FR" sz="1600" dirty="0" smtClean="0"/>
            <a:t> </a:t>
          </a:r>
          <a:r>
            <a:rPr lang="fr-FR" sz="1600" b="1" dirty="0" smtClean="0"/>
            <a:t>79 agences locales, modernes et conformes aux standards internationaux</a:t>
          </a:r>
          <a:endParaRPr lang="fr-FR" sz="1600" dirty="0" smtClean="0"/>
        </a:p>
        <a:p>
          <a:endParaRPr lang="fr-FR" sz="1300" dirty="0"/>
        </a:p>
      </dgm:t>
    </dgm:pt>
    <dgm:pt modelId="{CC40166D-FEC4-442E-B428-4CD639D9F2AB}" type="parTrans" cxnId="{62D6AAAA-5936-45AA-9C6E-C4D0B66B5E81}">
      <dgm:prSet/>
      <dgm:spPr/>
      <dgm:t>
        <a:bodyPr/>
        <a:lstStyle/>
        <a:p>
          <a:endParaRPr lang="fr-FR"/>
        </a:p>
      </dgm:t>
    </dgm:pt>
    <dgm:pt modelId="{E1AD1E79-7118-4695-BC78-72BE6572FC66}" type="sibTrans" cxnId="{62D6AAAA-5936-45AA-9C6E-C4D0B66B5E81}">
      <dgm:prSet/>
      <dgm:spPr/>
      <dgm:t>
        <a:bodyPr/>
        <a:lstStyle/>
        <a:p>
          <a:endParaRPr lang="fr-FR"/>
        </a:p>
      </dgm:t>
    </dgm:pt>
    <dgm:pt modelId="{F98B50FE-BDAE-4DAE-8A95-EC4549B9A622}">
      <dgm:prSet phldrT="[Texte]"/>
      <dgm:spPr/>
      <dgm:t>
        <a:bodyPr/>
        <a:lstStyle/>
        <a:p>
          <a:r>
            <a:rPr lang="fr-FR" dirty="0" smtClean="0"/>
            <a:t>Offre de services </a:t>
          </a:r>
          <a:endParaRPr lang="fr-FR" dirty="0"/>
        </a:p>
      </dgm:t>
    </dgm:pt>
    <dgm:pt modelId="{12075FDE-9775-45E8-9464-2417025736DD}" type="parTrans" cxnId="{A0E7E2B8-B8DD-469A-8F5E-809F66740942}">
      <dgm:prSet/>
      <dgm:spPr/>
      <dgm:t>
        <a:bodyPr/>
        <a:lstStyle/>
        <a:p>
          <a:endParaRPr lang="fr-FR"/>
        </a:p>
      </dgm:t>
    </dgm:pt>
    <dgm:pt modelId="{DBE3D825-8D1C-4783-9F93-414F9765D0CD}" type="sibTrans" cxnId="{A0E7E2B8-B8DD-469A-8F5E-809F66740942}">
      <dgm:prSet/>
      <dgm:spPr/>
      <dgm:t>
        <a:bodyPr/>
        <a:lstStyle/>
        <a:p>
          <a:endParaRPr lang="fr-FR"/>
        </a:p>
      </dgm:t>
    </dgm:pt>
    <dgm:pt modelId="{591D1889-53E4-4F67-A124-902AE55B15EE}">
      <dgm:prSet phldrT="[Texte]" custT="1"/>
      <dgm:spPr/>
      <dgm:t>
        <a:bodyPr/>
        <a:lstStyle/>
        <a:p>
          <a:pPr eaLnBrk="1" latinLnBrk="0"/>
          <a:r>
            <a:rPr lang="fr-FR" sz="1600" b="1" dirty="0" smtClean="0"/>
            <a:t>répondant aux attentes exprimées par les différentes clientèles lors des études de satisfaction</a:t>
          </a:r>
        </a:p>
        <a:p>
          <a:endParaRPr lang="fr-FR" sz="1300" dirty="0"/>
        </a:p>
      </dgm:t>
    </dgm:pt>
    <dgm:pt modelId="{5EDA0224-EAFF-465B-A852-9D99530C4B13}" type="parTrans" cxnId="{E81F936F-1819-4FEB-AFB0-714CEC375A66}">
      <dgm:prSet/>
      <dgm:spPr/>
      <dgm:t>
        <a:bodyPr/>
        <a:lstStyle/>
        <a:p>
          <a:endParaRPr lang="fr-FR"/>
        </a:p>
      </dgm:t>
    </dgm:pt>
    <dgm:pt modelId="{3C10D437-B84C-45E7-A784-3DA60F5D25C2}" type="sibTrans" cxnId="{E81F936F-1819-4FEB-AFB0-714CEC375A66}">
      <dgm:prSet/>
      <dgm:spPr/>
      <dgm:t>
        <a:bodyPr/>
        <a:lstStyle/>
        <a:p>
          <a:endParaRPr lang="fr-FR"/>
        </a:p>
      </dgm:t>
    </dgm:pt>
    <dgm:pt modelId="{B052E305-17A9-4DAD-91E4-A2D139C86665}">
      <dgm:prSet phldrT="[Texte]"/>
      <dgm:spPr/>
      <dgm:t>
        <a:bodyPr/>
        <a:lstStyle/>
        <a:p>
          <a:r>
            <a:rPr lang="fr-FR" dirty="0" smtClean="0"/>
            <a:t>Positionnement</a:t>
          </a:r>
          <a:endParaRPr lang="fr-FR" dirty="0"/>
        </a:p>
      </dgm:t>
    </dgm:pt>
    <dgm:pt modelId="{C2F44A1F-12A2-4C21-9AC6-49932FC4C55C}" type="parTrans" cxnId="{D42F1B13-F07A-4995-A295-CC413977E5C1}">
      <dgm:prSet/>
      <dgm:spPr/>
      <dgm:t>
        <a:bodyPr/>
        <a:lstStyle/>
        <a:p>
          <a:endParaRPr lang="fr-FR"/>
        </a:p>
      </dgm:t>
    </dgm:pt>
    <dgm:pt modelId="{430AA659-FE87-4B66-B83C-7782B74FE17E}" type="sibTrans" cxnId="{D42F1B13-F07A-4995-A295-CC413977E5C1}">
      <dgm:prSet/>
      <dgm:spPr/>
      <dgm:t>
        <a:bodyPr/>
        <a:lstStyle/>
        <a:p>
          <a:endParaRPr lang="fr-FR"/>
        </a:p>
      </dgm:t>
    </dgm:pt>
    <dgm:pt modelId="{DA57D75C-55C1-4FAD-95A6-A40EF5812D5C}">
      <dgm:prSet phldrT="[Texte]" custT="1"/>
      <dgm:spPr/>
      <dgm:t>
        <a:bodyPr/>
        <a:lstStyle/>
        <a:p>
          <a:r>
            <a:rPr lang="fr-FR" sz="1600" b="1" dirty="0" smtClean="0"/>
            <a:t>sur les secteurs stratégiques (Automobile, Aéronautique, Offshoring, Électronique, Tourisme, Enseignement privé…), les grands projets d’investissement  (Renault, Peugeot PSA, DELPHI, WEBHELP…), et les chantiers nationaux (INDH, …) </a:t>
          </a:r>
          <a:endParaRPr lang="fr-FR" sz="1600" b="1" dirty="0"/>
        </a:p>
      </dgm:t>
    </dgm:pt>
    <dgm:pt modelId="{87B2B100-83A1-4217-8FC1-E5F57E12CC35}" type="parTrans" cxnId="{AE8ABDDD-E7F4-4E49-8F94-F003ECE6A028}">
      <dgm:prSet/>
      <dgm:spPr/>
      <dgm:t>
        <a:bodyPr/>
        <a:lstStyle/>
        <a:p>
          <a:endParaRPr lang="fr-FR"/>
        </a:p>
      </dgm:t>
    </dgm:pt>
    <dgm:pt modelId="{38A98DC5-1FB7-4B72-B882-17F4F03B5935}" type="sibTrans" cxnId="{AE8ABDDD-E7F4-4E49-8F94-F003ECE6A028}">
      <dgm:prSet/>
      <dgm:spPr/>
      <dgm:t>
        <a:bodyPr/>
        <a:lstStyle/>
        <a:p>
          <a:endParaRPr lang="fr-FR"/>
        </a:p>
      </dgm:t>
    </dgm:pt>
    <dgm:pt modelId="{08D70EE2-8C23-4BB8-8AE7-220306D00F91}">
      <dgm:prSet phldrT="[Texte]"/>
      <dgm:spPr/>
      <dgm:t>
        <a:bodyPr/>
        <a:lstStyle/>
        <a:p>
          <a:r>
            <a:rPr lang="fr-FR" dirty="0" smtClean="0"/>
            <a:t>Notoriété </a:t>
          </a:r>
          <a:endParaRPr lang="fr-FR" dirty="0"/>
        </a:p>
      </dgm:t>
    </dgm:pt>
    <dgm:pt modelId="{8F9EF587-B6A9-4B96-8487-9F42A981CDFB}" type="parTrans" cxnId="{AB1B1255-2875-44AC-8E19-3D71C0E6EBB5}">
      <dgm:prSet/>
      <dgm:spPr/>
      <dgm:t>
        <a:bodyPr/>
        <a:lstStyle/>
        <a:p>
          <a:endParaRPr lang="fr-FR"/>
        </a:p>
      </dgm:t>
    </dgm:pt>
    <dgm:pt modelId="{B861D9F7-910F-4324-87B6-63D3D293EC82}" type="sibTrans" cxnId="{AB1B1255-2875-44AC-8E19-3D71C0E6EBB5}">
      <dgm:prSet/>
      <dgm:spPr/>
      <dgm:t>
        <a:bodyPr/>
        <a:lstStyle/>
        <a:p>
          <a:endParaRPr lang="fr-FR"/>
        </a:p>
      </dgm:t>
    </dgm:pt>
    <dgm:pt modelId="{212B74DF-12A4-42B0-82E1-3C19A1AA436A}">
      <dgm:prSet phldrT="[Texte]" custT="1"/>
      <dgm:spPr/>
      <dgm:t>
        <a:bodyPr/>
        <a:lstStyle/>
        <a:p>
          <a:r>
            <a:rPr lang="fr-FR" sz="1600" b="1" dirty="0" smtClean="0"/>
            <a:t>de plus en plus confirmée et reconnaissance nationale et internationale</a:t>
          </a:r>
        </a:p>
        <a:p>
          <a:endParaRPr lang="fr-FR" sz="1500" dirty="0"/>
        </a:p>
      </dgm:t>
    </dgm:pt>
    <dgm:pt modelId="{2F2FACEF-44DE-427C-ACFA-FC32C36CD34E}" type="parTrans" cxnId="{EB46B665-458F-4FAE-827F-537E35BDDB5A}">
      <dgm:prSet/>
      <dgm:spPr/>
      <dgm:t>
        <a:bodyPr/>
        <a:lstStyle/>
        <a:p>
          <a:endParaRPr lang="fr-FR"/>
        </a:p>
      </dgm:t>
    </dgm:pt>
    <dgm:pt modelId="{5934F045-62A7-4E19-AC71-F7D9ED473916}" type="sibTrans" cxnId="{EB46B665-458F-4FAE-827F-537E35BDDB5A}">
      <dgm:prSet/>
      <dgm:spPr/>
      <dgm:t>
        <a:bodyPr/>
        <a:lstStyle/>
        <a:p>
          <a:endParaRPr lang="fr-FR"/>
        </a:p>
      </dgm:t>
    </dgm:pt>
    <dgm:pt modelId="{CF958CE3-8D54-4094-931F-F72493F82B8D}">
      <dgm:prSet phldrT="[Texte]"/>
      <dgm:spPr/>
      <dgm:t>
        <a:bodyPr/>
        <a:lstStyle/>
        <a:p>
          <a:r>
            <a:rPr lang="fr-FR" smtClean="0"/>
            <a:t>Evolution</a:t>
          </a:r>
          <a:endParaRPr lang="fr-FR" dirty="0"/>
        </a:p>
      </dgm:t>
    </dgm:pt>
    <dgm:pt modelId="{134D0DDF-FDF3-49BA-849F-B354454DDC65}" type="parTrans" cxnId="{C6BDA457-6B31-446D-AD04-113055ED4420}">
      <dgm:prSet/>
      <dgm:spPr/>
      <dgm:t>
        <a:bodyPr/>
        <a:lstStyle/>
        <a:p>
          <a:endParaRPr lang="fr-FR"/>
        </a:p>
      </dgm:t>
    </dgm:pt>
    <dgm:pt modelId="{95E36927-25E7-4CF2-AFD9-B35DD469F5C8}" type="sibTrans" cxnId="{C6BDA457-6B31-446D-AD04-113055ED4420}">
      <dgm:prSet/>
      <dgm:spPr/>
      <dgm:t>
        <a:bodyPr/>
        <a:lstStyle/>
        <a:p>
          <a:endParaRPr lang="fr-FR"/>
        </a:p>
      </dgm:t>
    </dgm:pt>
    <dgm:pt modelId="{C49AA20F-DFF4-465F-A570-FC0562BB0CAC}">
      <dgm:prSet phldrT="[Texte]" custT="1"/>
      <dgm:spPr/>
      <dgm:t>
        <a:bodyPr/>
        <a:lstStyle/>
        <a:p>
          <a:pPr eaLnBrk="1" latinLnBrk="0"/>
          <a:endParaRPr lang="fr-FR" sz="1600" b="1" smtClean="0"/>
        </a:p>
        <a:p>
          <a:pPr eaLnBrk="1" latinLnBrk="0"/>
          <a:r>
            <a:rPr lang="fr-FR" sz="1600" b="1" smtClean="0"/>
            <a:t>soutenue </a:t>
          </a:r>
          <a:r>
            <a:rPr lang="fr-FR" sz="1600" b="1" dirty="0" smtClean="0"/>
            <a:t>des réalisations  et des insertions ayant connu une évolution continue</a:t>
          </a:r>
        </a:p>
        <a:p>
          <a:pPr eaLnBrk="1" latinLnBrk="0"/>
          <a:endParaRPr lang="fr-FR" sz="1500" dirty="0"/>
        </a:p>
      </dgm:t>
    </dgm:pt>
    <dgm:pt modelId="{E4232DE6-40BD-4F50-8975-B61277CED96C}" type="parTrans" cxnId="{7D3A4A13-D67A-45E1-A99A-79334EE193CD}">
      <dgm:prSet/>
      <dgm:spPr/>
      <dgm:t>
        <a:bodyPr/>
        <a:lstStyle/>
        <a:p>
          <a:endParaRPr lang="fr-FR"/>
        </a:p>
      </dgm:t>
    </dgm:pt>
    <dgm:pt modelId="{6C96DFE4-24A5-4F29-B660-8941F700432E}" type="sibTrans" cxnId="{7D3A4A13-D67A-45E1-A99A-79334EE193CD}">
      <dgm:prSet/>
      <dgm:spPr/>
      <dgm:t>
        <a:bodyPr/>
        <a:lstStyle/>
        <a:p>
          <a:endParaRPr lang="fr-FR"/>
        </a:p>
      </dgm:t>
    </dgm:pt>
    <dgm:pt modelId="{D0DCD128-1BEF-4310-8C38-5682E4A3E423}">
      <dgm:prSet phldrT="[Texte]"/>
      <dgm:spPr/>
      <dgm:t>
        <a:bodyPr/>
        <a:lstStyle/>
        <a:p>
          <a:pPr eaLnBrk="1" latinLnBrk="0"/>
          <a:r>
            <a:rPr lang="fr-FR" dirty="0" smtClean="0"/>
            <a:t>Organisation</a:t>
          </a:r>
          <a:endParaRPr lang="fr-FR" dirty="0"/>
        </a:p>
      </dgm:t>
    </dgm:pt>
    <dgm:pt modelId="{E2B48467-6307-4D43-9C25-41ADBE15884B}" type="parTrans" cxnId="{84309FBF-6C0B-4DE5-AEDF-4CB5AE498112}">
      <dgm:prSet/>
      <dgm:spPr/>
      <dgm:t>
        <a:bodyPr/>
        <a:lstStyle/>
        <a:p>
          <a:endParaRPr lang="fr-FR"/>
        </a:p>
      </dgm:t>
    </dgm:pt>
    <dgm:pt modelId="{1931438E-8FA9-473B-8B3B-706D23046F4F}" type="sibTrans" cxnId="{84309FBF-6C0B-4DE5-AEDF-4CB5AE498112}">
      <dgm:prSet/>
      <dgm:spPr/>
      <dgm:t>
        <a:bodyPr/>
        <a:lstStyle/>
        <a:p>
          <a:endParaRPr lang="fr-FR"/>
        </a:p>
      </dgm:t>
    </dgm:pt>
    <dgm:pt modelId="{831BF4D4-0153-40D5-9A89-ADD4A250A9C5}">
      <dgm:prSet phldrT="[Texte]" custT="1"/>
      <dgm:spPr/>
      <dgm:t>
        <a:bodyPr/>
        <a:lstStyle/>
        <a:p>
          <a:pPr eaLnBrk="1" latinLnBrk="0"/>
          <a:endParaRPr lang="fr-FR" sz="1600" b="1" dirty="0" smtClean="0"/>
        </a:p>
        <a:p>
          <a:pPr eaLnBrk="1" latinLnBrk="0"/>
          <a:r>
            <a:rPr lang="fr-FR" sz="1600" b="1" dirty="0" smtClean="0"/>
            <a:t>orientée clients, outils de gestion modernes, régionalisation de l’action</a:t>
          </a:r>
        </a:p>
        <a:p>
          <a:endParaRPr lang="fr-FR" sz="1500" dirty="0"/>
        </a:p>
      </dgm:t>
    </dgm:pt>
    <dgm:pt modelId="{03C55916-7BF7-4157-A37B-E61FDC441536}" type="parTrans" cxnId="{51ABF976-36B5-4D34-9CDF-407DF6CC0DB5}">
      <dgm:prSet/>
      <dgm:spPr/>
      <dgm:t>
        <a:bodyPr/>
        <a:lstStyle/>
        <a:p>
          <a:endParaRPr lang="fr-FR"/>
        </a:p>
      </dgm:t>
    </dgm:pt>
    <dgm:pt modelId="{B9DF4EF6-B679-4CDA-A0A3-E2CEC890ED2B}" type="sibTrans" cxnId="{51ABF976-36B5-4D34-9CDF-407DF6CC0DB5}">
      <dgm:prSet/>
      <dgm:spPr/>
      <dgm:t>
        <a:bodyPr/>
        <a:lstStyle/>
        <a:p>
          <a:endParaRPr lang="fr-FR"/>
        </a:p>
      </dgm:t>
    </dgm:pt>
    <dgm:pt modelId="{BAF59AE4-1F22-4360-92CC-DD5BE292813F}" type="pres">
      <dgm:prSet presAssocID="{EAA69CEA-3C12-4732-B402-B70974B66556}" presName="Name0" presStyleCnt="0">
        <dgm:presLayoutVars>
          <dgm:chMax/>
          <dgm:chPref val="3"/>
          <dgm:dir/>
          <dgm:animOne val="branch"/>
          <dgm:animLvl val="lvl"/>
        </dgm:presLayoutVars>
      </dgm:prSet>
      <dgm:spPr/>
      <dgm:t>
        <a:bodyPr/>
        <a:lstStyle/>
        <a:p>
          <a:endParaRPr lang="fr-FR"/>
        </a:p>
      </dgm:t>
    </dgm:pt>
    <dgm:pt modelId="{49D528F8-CAC6-4B53-86E2-BFFCCEB29C7B}" type="pres">
      <dgm:prSet presAssocID="{B6F8CEB1-FB36-4325-B6A5-C689DC5EF063}" presName="composite" presStyleCnt="0"/>
      <dgm:spPr/>
    </dgm:pt>
    <dgm:pt modelId="{B3B8FC65-9491-4A4B-B792-3D1547C99BD8}" type="pres">
      <dgm:prSet presAssocID="{B6F8CEB1-FB36-4325-B6A5-C689DC5EF063}" presName="FirstChild" presStyleLbl="revTx" presStyleIdx="0" presStyleCnt="6">
        <dgm:presLayoutVars>
          <dgm:chMax val="0"/>
          <dgm:chPref val="0"/>
          <dgm:bulletEnabled val="1"/>
        </dgm:presLayoutVars>
      </dgm:prSet>
      <dgm:spPr/>
      <dgm:t>
        <a:bodyPr/>
        <a:lstStyle/>
        <a:p>
          <a:endParaRPr lang="fr-FR"/>
        </a:p>
      </dgm:t>
    </dgm:pt>
    <dgm:pt modelId="{D6DF4954-ECF9-4C96-B5D2-D51CB95DDB4A}" type="pres">
      <dgm:prSet presAssocID="{B6F8CEB1-FB36-4325-B6A5-C689DC5EF063}" presName="Parent" presStyleLbl="alignNode1" presStyleIdx="0" presStyleCnt="6">
        <dgm:presLayoutVars>
          <dgm:chMax val="3"/>
          <dgm:chPref val="3"/>
          <dgm:bulletEnabled val="1"/>
        </dgm:presLayoutVars>
      </dgm:prSet>
      <dgm:spPr/>
      <dgm:t>
        <a:bodyPr/>
        <a:lstStyle/>
        <a:p>
          <a:endParaRPr lang="fr-FR"/>
        </a:p>
      </dgm:t>
    </dgm:pt>
    <dgm:pt modelId="{8671F5ED-3147-41CF-B967-B88653EBE689}" type="pres">
      <dgm:prSet presAssocID="{B6F8CEB1-FB36-4325-B6A5-C689DC5EF063}" presName="Accent" presStyleLbl="parChTrans1D1" presStyleIdx="0" presStyleCnt="6"/>
      <dgm:spPr/>
    </dgm:pt>
    <dgm:pt modelId="{5784AF08-F721-4955-9021-D992B1C6816E}" type="pres">
      <dgm:prSet presAssocID="{1C9A768D-77E0-4FD9-98F4-63C28D423E9C}" presName="sibTrans" presStyleCnt="0"/>
      <dgm:spPr/>
    </dgm:pt>
    <dgm:pt modelId="{CE7A5CB3-7396-4DCB-AD06-ADB36584D95C}" type="pres">
      <dgm:prSet presAssocID="{F98B50FE-BDAE-4DAE-8A95-EC4549B9A622}" presName="composite" presStyleCnt="0"/>
      <dgm:spPr/>
    </dgm:pt>
    <dgm:pt modelId="{33FB26A5-F12C-423A-B276-D0AA1CAAC8D9}" type="pres">
      <dgm:prSet presAssocID="{F98B50FE-BDAE-4DAE-8A95-EC4549B9A622}" presName="FirstChild" presStyleLbl="revTx" presStyleIdx="1" presStyleCnt="6">
        <dgm:presLayoutVars>
          <dgm:chMax val="0"/>
          <dgm:chPref val="0"/>
          <dgm:bulletEnabled val="1"/>
        </dgm:presLayoutVars>
      </dgm:prSet>
      <dgm:spPr/>
      <dgm:t>
        <a:bodyPr/>
        <a:lstStyle/>
        <a:p>
          <a:endParaRPr lang="fr-FR"/>
        </a:p>
      </dgm:t>
    </dgm:pt>
    <dgm:pt modelId="{3B1B3F09-AF76-41C2-82C7-BB7C6DF96A16}" type="pres">
      <dgm:prSet presAssocID="{F98B50FE-BDAE-4DAE-8A95-EC4549B9A622}" presName="Parent" presStyleLbl="alignNode1" presStyleIdx="1" presStyleCnt="6">
        <dgm:presLayoutVars>
          <dgm:chMax val="3"/>
          <dgm:chPref val="3"/>
          <dgm:bulletEnabled val="1"/>
        </dgm:presLayoutVars>
      </dgm:prSet>
      <dgm:spPr/>
      <dgm:t>
        <a:bodyPr/>
        <a:lstStyle/>
        <a:p>
          <a:endParaRPr lang="fr-FR"/>
        </a:p>
      </dgm:t>
    </dgm:pt>
    <dgm:pt modelId="{A23F6336-ACE5-44C7-A9A2-5A1FAF8A2C9A}" type="pres">
      <dgm:prSet presAssocID="{F98B50FE-BDAE-4DAE-8A95-EC4549B9A622}" presName="Accent" presStyleLbl="parChTrans1D1" presStyleIdx="1" presStyleCnt="6"/>
      <dgm:spPr/>
    </dgm:pt>
    <dgm:pt modelId="{3E960A66-11B9-4DA8-8989-A607DD1F96B1}" type="pres">
      <dgm:prSet presAssocID="{DBE3D825-8D1C-4783-9F93-414F9765D0CD}" presName="sibTrans" presStyleCnt="0"/>
      <dgm:spPr/>
    </dgm:pt>
    <dgm:pt modelId="{3EE25A8A-2BFC-406C-B662-0F99B17E688F}" type="pres">
      <dgm:prSet presAssocID="{B052E305-17A9-4DAD-91E4-A2D139C86665}" presName="composite" presStyleCnt="0"/>
      <dgm:spPr/>
    </dgm:pt>
    <dgm:pt modelId="{CCEB7643-95E0-48DA-B74F-CF5714A85638}" type="pres">
      <dgm:prSet presAssocID="{B052E305-17A9-4DAD-91E4-A2D139C86665}" presName="FirstChild" presStyleLbl="revTx" presStyleIdx="2" presStyleCnt="6">
        <dgm:presLayoutVars>
          <dgm:chMax val="0"/>
          <dgm:chPref val="0"/>
          <dgm:bulletEnabled val="1"/>
        </dgm:presLayoutVars>
      </dgm:prSet>
      <dgm:spPr/>
      <dgm:t>
        <a:bodyPr/>
        <a:lstStyle/>
        <a:p>
          <a:endParaRPr lang="fr-FR"/>
        </a:p>
      </dgm:t>
    </dgm:pt>
    <dgm:pt modelId="{FA4559BE-7B87-4609-B7D1-90B7035664AC}" type="pres">
      <dgm:prSet presAssocID="{B052E305-17A9-4DAD-91E4-A2D139C86665}" presName="Parent" presStyleLbl="alignNode1" presStyleIdx="2" presStyleCnt="6">
        <dgm:presLayoutVars>
          <dgm:chMax val="3"/>
          <dgm:chPref val="3"/>
          <dgm:bulletEnabled val="1"/>
        </dgm:presLayoutVars>
      </dgm:prSet>
      <dgm:spPr/>
      <dgm:t>
        <a:bodyPr/>
        <a:lstStyle/>
        <a:p>
          <a:endParaRPr lang="fr-FR"/>
        </a:p>
      </dgm:t>
    </dgm:pt>
    <dgm:pt modelId="{F6B8A661-EFA9-4AC9-9CD2-A0E2EF2D21BA}" type="pres">
      <dgm:prSet presAssocID="{B052E305-17A9-4DAD-91E4-A2D139C86665}" presName="Accent" presStyleLbl="parChTrans1D1" presStyleIdx="2" presStyleCnt="6"/>
      <dgm:spPr/>
    </dgm:pt>
    <dgm:pt modelId="{22412B3E-A88C-4395-A021-3C328C40B117}" type="pres">
      <dgm:prSet presAssocID="{430AA659-FE87-4B66-B83C-7782B74FE17E}" presName="sibTrans" presStyleCnt="0"/>
      <dgm:spPr/>
    </dgm:pt>
    <dgm:pt modelId="{0CA855A0-7E5A-469D-854A-30310EE4538B}" type="pres">
      <dgm:prSet presAssocID="{08D70EE2-8C23-4BB8-8AE7-220306D00F91}" presName="composite" presStyleCnt="0"/>
      <dgm:spPr/>
    </dgm:pt>
    <dgm:pt modelId="{D0AF7244-9999-409F-A179-94C56FC6A627}" type="pres">
      <dgm:prSet presAssocID="{08D70EE2-8C23-4BB8-8AE7-220306D00F91}" presName="FirstChild" presStyleLbl="revTx" presStyleIdx="3" presStyleCnt="6" custLinFactNeighborX="661" custLinFactNeighborY="9677">
        <dgm:presLayoutVars>
          <dgm:chMax val="0"/>
          <dgm:chPref val="0"/>
          <dgm:bulletEnabled val="1"/>
        </dgm:presLayoutVars>
      </dgm:prSet>
      <dgm:spPr/>
      <dgm:t>
        <a:bodyPr/>
        <a:lstStyle/>
        <a:p>
          <a:endParaRPr lang="fr-FR"/>
        </a:p>
      </dgm:t>
    </dgm:pt>
    <dgm:pt modelId="{C976D225-31A5-445E-8DAF-443EBCB48746}" type="pres">
      <dgm:prSet presAssocID="{08D70EE2-8C23-4BB8-8AE7-220306D00F91}" presName="Parent" presStyleLbl="alignNode1" presStyleIdx="3" presStyleCnt="6">
        <dgm:presLayoutVars>
          <dgm:chMax val="3"/>
          <dgm:chPref val="3"/>
          <dgm:bulletEnabled val="1"/>
        </dgm:presLayoutVars>
      </dgm:prSet>
      <dgm:spPr/>
      <dgm:t>
        <a:bodyPr/>
        <a:lstStyle/>
        <a:p>
          <a:endParaRPr lang="fr-FR"/>
        </a:p>
      </dgm:t>
    </dgm:pt>
    <dgm:pt modelId="{BC924ED6-97A6-463B-B71E-CD9E4CA0E668}" type="pres">
      <dgm:prSet presAssocID="{08D70EE2-8C23-4BB8-8AE7-220306D00F91}" presName="Accent" presStyleLbl="parChTrans1D1" presStyleIdx="3" presStyleCnt="6"/>
      <dgm:spPr/>
    </dgm:pt>
    <dgm:pt modelId="{317BCC07-45E5-47C4-83B1-0A6B006B4FF3}" type="pres">
      <dgm:prSet presAssocID="{B861D9F7-910F-4324-87B6-63D3D293EC82}" presName="sibTrans" presStyleCnt="0"/>
      <dgm:spPr/>
    </dgm:pt>
    <dgm:pt modelId="{1C414C25-9BAA-429E-AAA8-0A743C3B249A}" type="pres">
      <dgm:prSet presAssocID="{CF958CE3-8D54-4094-931F-F72493F82B8D}" presName="composite" presStyleCnt="0"/>
      <dgm:spPr/>
    </dgm:pt>
    <dgm:pt modelId="{FC53FECA-725C-4FBC-881D-41E3469BC5B5}" type="pres">
      <dgm:prSet presAssocID="{CF958CE3-8D54-4094-931F-F72493F82B8D}" presName="FirstChild" presStyleLbl="revTx" presStyleIdx="4" presStyleCnt="6">
        <dgm:presLayoutVars>
          <dgm:chMax val="0"/>
          <dgm:chPref val="0"/>
          <dgm:bulletEnabled val="1"/>
        </dgm:presLayoutVars>
      </dgm:prSet>
      <dgm:spPr/>
      <dgm:t>
        <a:bodyPr/>
        <a:lstStyle/>
        <a:p>
          <a:endParaRPr lang="fr-FR"/>
        </a:p>
      </dgm:t>
    </dgm:pt>
    <dgm:pt modelId="{D83464D9-749A-4CAB-BF74-2D739325E252}" type="pres">
      <dgm:prSet presAssocID="{CF958CE3-8D54-4094-931F-F72493F82B8D}" presName="Parent" presStyleLbl="alignNode1" presStyleIdx="4" presStyleCnt="6">
        <dgm:presLayoutVars>
          <dgm:chMax val="3"/>
          <dgm:chPref val="3"/>
          <dgm:bulletEnabled val="1"/>
        </dgm:presLayoutVars>
      </dgm:prSet>
      <dgm:spPr/>
      <dgm:t>
        <a:bodyPr/>
        <a:lstStyle/>
        <a:p>
          <a:endParaRPr lang="fr-FR"/>
        </a:p>
      </dgm:t>
    </dgm:pt>
    <dgm:pt modelId="{F92E495F-D391-4A9E-B4A3-C62BE8F62FAF}" type="pres">
      <dgm:prSet presAssocID="{CF958CE3-8D54-4094-931F-F72493F82B8D}" presName="Accent" presStyleLbl="parChTrans1D1" presStyleIdx="4" presStyleCnt="6"/>
      <dgm:spPr/>
    </dgm:pt>
    <dgm:pt modelId="{E80E7B65-2CCB-43CE-8D7C-3D426B0B3195}" type="pres">
      <dgm:prSet presAssocID="{95E36927-25E7-4CF2-AFD9-B35DD469F5C8}" presName="sibTrans" presStyleCnt="0"/>
      <dgm:spPr/>
    </dgm:pt>
    <dgm:pt modelId="{0D33E64C-4A46-4BE9-8335-0F37FD3904E4}" type="pres">
      <dgm:prSet presAssocID="{D0DCD128-1BEF-4310-8C38-5682E4A3E423}" presName="composite" presStyleCnt="0"/>
      <dgm:spPr/>
    </dgm:pt>
    <dgm:pt modelId="{916DF48C-DF2F-41AC-9C6E-9335B9CA5F96}" type="pres">
      <dgm:prSet presAssocID="{D0DCD128-1BEF-4310-8C38-5682E4A3E423}" presName="FirstChild" presStyleLbl="revTx" presStyleIdx="5" presStyleCnt="6">
        <dgm:presLayoutVars>
          <dgm:chMax val="0"/>
          <dgm:chPref val="0"/>
          <dgm:bulletEnabled val="1"/>
        </dgm:presLayoutVars>
      </dgm:prSet>
      <dgm:spPr/>
      <dgm:t>
        <a:bodyPr/>
        <a:lstStyle/>
        <a:p>
          <a:endParaRPr lang="fr-FR"/>
        </a:p>
      </dgm:t>
    </dgm:pt>
    <dgm:pt modelId="{5656BEC7-02F6-4B34-8681-4FB0FAA2A5D9}" type="pres">
      <dgm:prSet presAssocID="{D0DCD128-1BEF-4310-8C38-5682E4A3E423}" presName="Parent" presStyleLbl="alignNode1" presStyleIdx="5" presStyleCnt="6">
        <dgm:presLayoutVars>
          <dgm:chMax val="3"/>
          <dgm:chPref val="3"/>
          <dgm:bulletEnabled val="1"/>
        </dgm:presLayoutVars>
      </dgm:prSet>
      <dgm:spPr/>
      <dgm:t>
        <a:bodyPr/>
        <a:lstStyle/>
        <a:p>
          <a:endParaRPr lang="fr-FR"/>
        </a:p>
      </dgm:t>
    </dgm:pt>
    <dgm:pt modelId="{466CC480-E6C4-461F-90D2-431C1313245D}" type="pres">
      <dgm:prSet presAssocID="{D0DCD128-1BEF-4310-8C38-5682E4A3E423}" presName="Accent" presStyleLbl="parChTrans1D1" presStyleIdx="5" presStyleCnt="6"/>
      <dgm:spPr/>
    </dgm:pt>
  </dgm:ptLst>
  <dgm:cxnLst>
    <dgm:cxn modelId="{90A12083-A3CD-41A8-ADD1-3F6B106632F7}" type="presOf" srcId="{831BF4D4-0153-40D5-9A89-ADD4A250A9C5}" destId="{916DF48C-DF2F-41AC-9C6E-9335B9CA5F96}" srcOrd="0" destOrd="0" presId="urn:microsoft.com/office/officeart/2011/layout/TabList"/>
    <dgm:cxn modelId="{AB1B1255-2875-44AC-8E19-3D71C0E6EBB5}" srcId="{EAA69CEA-3C12-4732-B402-B70974B66556}" destId="{08D70EE2-8C23-4BB8-8AE7-220306D00F91}" srcOrd="3" destOrd="0" parTransId="{8F9EF587-B6A9-4B96-8487-9F42A981CDFB}" sibTransId="{B861D9F7-910F-4324-87B6-63D3D293EC82}"/>
    <dgm:cxn modelId="{BD6D4770-C16D-4D21-9955-10A82AE68370}" type="presOf" srcId="{591D1889-53E4-4F67-A124-902AE55B15EE}" destId="{33FB26A5-F12C-423A-B276-D0AA1CAAC8D9}" srcOrd="0" destOrd="0" presId="urn:microsoft.com/office/officeart/2011/layout/TabList"/>
    <dgm:cxn modelId="{64D58ED5-80AA-43DC-B7F3-1881FE4B81BE}" type="presOf" srcId="{C49AA20F-DFF4-465F-A570-FC0562BB0CAC}" destId="{FC53FECA-725C-4FBC-881D-41E3469BC5B5}" srcOrd="0" destOrd="0" presId="urn:microsoft.com/office/officeart/2011/layout/TabList"/>
    <dgm:cxn modelId="{584793A5-C405-4D32-BD81-D4D5A5ABA68F}" type="presOf" srcId="{EAA69CEA-3C12-4732-B402-B70974B66556}" destId="{BAF59AE4-1F22-4360-92CC-DD5BE292813F}" srcOrd="0" destOrd="0" presId="urn:microsoft.com/office/officeart/2011/layout/TabList"/>
    <dgm:cxn modelId="{F1C31717-B3CE-4556-8145-59EDAB258831}" type="presOf" srcId="{212B74DF-12A4-42B0-82E1-3C19A1AA436A}" destId="{D0AF7244-9999-409F-A179-94C56FC6A627}" srcOrd="0" destOrd="0" presId="urn:microsoft.com/office/officeart/2011/layout/TabList"/>
    <dgm:cxn modelId="{FC975E48-2BA8-4341-AEE4-504DD36A9ACB}" type="presOf" srcId="{F98B50FE-BDAE-4DAE-8A95-EC4549B9A622}" destId="{3B1B3F09-AF76-41C2-82C7-BB7C6DF96A16}" srcOrd="0" destOrd="0" presId="urn:microsoft.com/office/officeart/2011/layout/TabList"/>
    <dgm:cxn modelId="{BAD3C29F-B5B5-4275-A0AB-6AC33AAB056B}" type="presOf" srcId="{B6F8CEB1-FB36-4325-B6A5-C689DC5EF063}" destId="{D6DF4954-ECF9-4C96-B5D2-D51CB95DDB4A}" srcOrd="0" destOrd="0" presId="urn:microsoft.com/office/officeart/2011/layout/TabList"/>
    <dgm:cxn modelId="{EB46B665-458F-4FAE-827F-537E35BDDB5A}" srcId="{08D70EE2-8C23-4BB8-8AE7-220306D00F91}" destId="{212B74DF-12A4-42B0-82E1-3C19A1AA436A}" srcOrd="0" destOrd="0" parTransId="{2F2FACEF-44DE-427C-ACFA-FC32C36CD34E}" sibTransId="{5934F045-62A7-4E19-AC71-F7D9ED473916}"/>
    <dgm:cxn modelId="{E56B7ADF-E18D-42A1-AF35-DDABD9A7A047}" srcId="{EAA69CEA-3C12-4732-B402-B70974B66556}" destId="{B6F8CEB1-FB36-4325-B6A5-C689DC5EF063}" srcOrd="0" destOrd="0" parTransId="{7129DE06-7A1C-458C-9038-C24C74337AA3}" sibTransId="{1C9A768D-77E0-4FD9-98F4-63C28D423E9C}"/>
    <dgm:cxn modelId="{62D6AAAA-5936-45AA-9C6E-C4D0B66B5E81}" srcId="{B6F8CEB1-FB36-4325-B6A5-C689DC5EF063}" destId="{2CA65A9B-EB10-43CC-B310-8A5F86A341D4}" srcOrd="0" destOrd="0" parTransId="{CC40166D-FEC4-442E-B428-4CD639D9F2AB}" sibTransId="{E1AD1E79-7118-4695-BC78-72BE6572FC66}"/>
    <dgm:cxn modelId="{E81F936F-1819-4FEB-AFB0-714CEC375A66}" srcId="{F98B50FE-BDAE-4DAE-8A95-EC4549B9A622}" destId="{591D1889-53E4-4F67-A124-902AE55B15EE}" srcOrd="0" destOrd="0" parTransId="{5EDA0224-EAFF-465B-A852-9D99530C4B13}" sibTransId="{3C10D437-B84C-45E7-A784-3DA60F5D25C2}"/>
    <dgm:cxn modelId="{AE8ABDDD-E7F4-4E49-8F94-F003ECE6A028}" srcId="{B052E305-17A9-4DAD-91E4-A2D139C86665}" destId="{DA57D75C-55C1-4FAD-95A6-A40EF5812D5C}" srcOrd="0" destOrd="0" parTransId="{87B2B100-83A1-4217-8FC1-E5F57E12CC35}" sibTransId="{38A98DC5-1FB7-4B72-B882-17F4F03B5935}"/>
    <dgm:cxn modelId="{A0E7E2B8-B8DD-469A-8F5E-809F66740942}" srcId="{EAA69CEA-3C12-4732-B402-B70974B66556}" destId="{F98B50FE-BDAE-4DAE-8A95-EC4549B9A622}" srcOrd="1" destOrd="0" parTransId="{12075FDE-9775-45E8-9464-2417025736DD}" sibTransId="{DBE3D825-8D1C-4783-9F93-414F9765D0CD}"/>
    <dgm:cxn modelId="{51ABF976-36B5-4D34-9CDF-407DF6CC0DB5}" srcId="{D0DCD128-1BEF-4310-8C38-5682E4A3E423}" destId="{831BF4D4-0153-40D5-9A89-ADD4A250A9C5}" srcOrd="0" destOrd="0" parTransId="{03C55916-7BF7-4157-A37B-E61FDC441536}" sibTransId="{B9DF4EF6-B679-4CDA-A0A3-E2CEC890ED2B}"/>
    <dgm:cxn modelId="{7D3A4A13-D67A-45E1-A99A-79334EE193CD}" srcId="{CF958CE3-8D54-4094-931F-F72493F82B8D}" destId="{C49AA20F-DFF4-465F-A570-FC0562BB0CAC}" srcOrd="0" destOrd="0" parTransId="{E4232DE6-40BD-4F50-8975-B61277CED96C}" sibTransId="{6C96DFE4-24A5-4F29-B660-8941F700432E}"/>
    <dgm:cxn modelId="{75AC8B0A-5E76-4440-9BBF-ADB4CF349477}" type="presOf" srcId="{2CA65A9B-EB10-43CC-B310-8A5F86A341D4}" destId="{B3B8FC65-9491-4A4B-B792-3D1547C99BD8}" srcOrd="0" destOrd="0" presId="urn:microsoft.com/office/officeart/2011/layout/TabList"/>
    <dgm:cxn modelId="{EE53E127-6701-4383-A12F-32DF74CA19AB}" type="presOf" srcId="{CF958CE3-8D54-4094-931F-F72493F82B8D}" destId="{D83464D9-749A-4CAB-BF74-2D739325E252}" srcOrd="0" destOrd="0" presId="urn:microsoft.com/office/officeart/2011/layout/TabList"/>
    <dgm:cxn modelId="{C18F9EC2-1CBA-4D2E-AA8E-4580BCC7F70F}" type="presOf" srcId="{B052E305-17A9-4DAD-91E4-A2D139C86665}" destId="{FA4559BE-7B87-4609-B7D1-90B7035664AC}" srcOrd="0" destOrd="0" presId="urn:microsoft.com/office/officeart/2011/layout/TabList"/>
    <dgm:cxn modelId="{4C866C28-9D2A-4262-A830-1B88718CA1B6}" type="presOf" srcId="{D0DCD128-1BEF-4310-8C38-5682E4A3E423}" destId="{5656BEC7-02F6-4B34-8681-4FB0FAA2A5D9}" srcOrd="0" destOrd="0" presId="urn:microsoft.com/office/officeart/2011/layout/TabList"/>
    <dgm:cxn modelId="{84309FBF-6C0B-4DE5-AEDF-4CB5AE498112}" srcId="{EAA69CEA-3C12-4732-B402-B70974B66556}" destId="{D0DCD128-1BEF-4310-8C38-5682E4A3E423}" srcOrd="5" destOrd="0" parTransId="{E2B48467-6307-4D43-9C25-41ADBE15884B}" sibTransId="{1931438E-8FA9-473B-8B3B-706D23046F4F}"/>
    <dgm:cxn modelId="{C6BDA457-6B31-446D-AD04-113055ED4420}" srcId="{EAA69CEA-3C12-4732-B402-B70974B66556}" destId="{CF958CE3-8D54-4094-931F-F72493F82B8D}" srcOrd="4" destOrd="0" parTransId="{134D0DDF-FDF3-49BA-849F-B354454DDC65}" sibTransId="{95E36927-25E7-4CF2-AFD9-B35DD469F5C8}"/>
    <dgm:cxn modelId="{D42F1B13-F07A-4995-A295-CC413977E5C1}" srcId="{EAA69CEA-3C12-4732-B402-B70974B66556}" destId="{B052E305-17A9-4DAD-91E4-A2D139C86665}" srcOrd="2" destOrd="0" parTransId="{C2F44A1F-12A2-4C21-9AC6-49932FC4C55C}" sibTransId="{430AA659-FE87-4B66-B83C-7782B74FE17E}"/>
    <dgm:cxn modelId="{A99F8ED2-A605-4CA5-A75E-E1F7DA39CF10}" type="presOf" srcId="{08D70EE2-8C23-4BB8-8AE7-220306D00F91}" destId="{C976D225-31A5-445E-8DAF-443EBCB48746}" srcOrd="0" destOrd="0" presId="urn:microsoft.com/office/officeart/2011/layout/TabList"/>
    <dgm:cxn modelId="{E679CD9E-D401-484B-8C84-A83B15C0916C}" type="presOf" srcId="{DA57D75C-55C1-4FAD-95A6-A40EF5812D5C}" destId="{CCEB7643-95E0-48DA-B74F-CF5714A85638}" srcOrd="0" destOrd="0" presId="urn:microsoft.com/office/officeart/2011/layout/TabList"/>
    <dgm:cxn modelId="{4BE1B1FE-339F-4752-AF4C-22CA376B1F7C}" type="presParOf" srcId="{BAF59AE4-1F22-4360-92CC-DD5BE292813F}" destId="{49D528F8-CAC6-4B53-86E2-BFFCCEB29C7B}" srcOrd="0" destOrd="0" presId="urn:microsoft.com/office/officeart/2011/layout/TabList"/>
    <dgm:cxn modelId="{FA147BC1-840C-4A49-A492-8196B1071511}" type="presParOf" srcId="{49D528F8-CAC6-4B53-86E2-BFFCCEB29C7B}" destId="{B3B8FC65-9491-4A4B-B792-3D1547C99BD8}" srcOrd="0" destOrd="0" presId="urn:microsoft.com/office/officeart/2011/layout/TabList"/>
    <dgm:cxn modelId="{522D86C9-7810-402E-8503-CDBB25C8517D}" type="presParOf" srcId="{49D528F8-CAC6-4B53-86E2-BFFCCEB29C7B}" destId="{D6DF4954-ECF9-4C96-B5D2-D51CB95DDB4A}" srcOrd="1" destOrd="0" presId="urn:microsoft.com/office/officeart/2011/layout/TabList"/>
    <dgm:cxn modelId="{2F8EAF95-1DB2-438E-AF15-08F85EBC4647}" type="presParOf" srcId="{49D528F8-CAC6-4B53-86E2-BFFCCEB29C7B}" destId="{8671F5ED-3147-41CF-B967-B88653EBE689}" srcOrd="2" destOrd="0" presId="urn:microsoft.com/office/officeart/2011/layout/TabList"/>
    <dgm:cxn modelId="{1E5B30AD-1A9C-4B1B-837F-D1E840F10A09}" type="presParOf" srcId="{BAF59AE4-1F22-4360-92CC-DD5BE292813F}" destId="{5784AF08-F721-4955-9021-D992B1C6816E}" srcOrd="1" destOrd="0" presId="urn:microsoft.com/office/officeart/2011/layout/TabList"/>
    <dgm:cxn modelId="{718F216E-184E-44B3-BAB2-CAF8E672A850}" type="presParOf" srcId="{BAF59AE4-1F22-4360-92CC-DD5BE292813F}" destId="{CE7A5CB3-7396-4DCB-AD06-ADB36584D95C}" srcOrd="2" destOrd="0" presId="urn:microsoft.com/office/officeart/2011/layout/TabList"/>
    <dgm:cxn modelId="{E4E0F804-2C00-437F-B381-F01CA2A430EA}" type="presParOf" srcId="{CE7A5CB3-7396-4DCB-AD06-ADB36584D95C}" destId="{33FB26A5-F12C-423A-B276-D0AA1CAAC8D9}" srcOrd="0" destOrd="0" presId="urn:microsoft.com/office/officeart/2011/layout/TabList"/>
    <dgm:cxn modelId="{5F61A46B-6098-43E9-9C86-FED0B1EA84A7}" type="presParOf" srcId="{CE7A5CB3-7396-4DCB-AD06-ADB36584D95C}" destId="{3B1B3F09-AF76-41C2-82C7-BB7C6DF96A16}" srcOrd="1" destOrd="0" presId="urn:microsoft.com/office/officeart/2011/layout/TabList"/>
    <dgm:cxn modelId="{8E613062-D72E-4953-BCD7-FE7EBCE207EB}" type="presParOf" srcId="{CE7A5CB3-7396-4DCB-AD06-ADB36584D95C}" destId="{A23F6336-ACE5-44C7-A9A2-5A1FAF8A2C9A}" srcOrd="2" destOrd="0" presId="urn:microsoft.com/office/officeart/2011/layout/TabList"/>
    <dgm:cxn modelId="{20677C24-5179-42C8-881E-DCB6496F7586}" type="presParOf" srcId="{BAF59AE4-1F22-4360-92CC-DD5BE292813F}" destId="{3E960A66-11B9-4DA8-8989-A607DD1F96B1}" srcOrd="3" destOrd="0" presId="urn:microsoft.com/office/officeart/2011/layout/TabList"/>
    <dgm:cxn modelId="{92970090-429A-4009-9B23-7FDFC56E2217}" type="presParOf" srcId="{BAF59AE4-1F22-4360-92CC-DD5BE292813F}" destId="{3EE25A8A-2BFC-406C-B662-0F99B17E688F}" srcOrd="4" destOrd="0" presId="urn:microsoft.com/office/officeart/2011/layout/TabList"/>
    <dgm:cxn modelId="{9BAF9CB3-7D42-4F9D-839E-956572046633}" type="presParOf" srcId="{3EE25A8A-2BFC-406C-B662-0F99B17E688F}" destId="{CCEB7643-95E0-48DA-B74F-CF5714A85638}" srcOrd="0" destOrd="0" presId="urn:microsoft.com/office/officeart/2011/layout/TabList"/>
    <dgm:cxn modelId="{B8269386-7BB4-4009-8CC2-97847BF6F016}" type="presParOf" srcId="{3EE25A8A-2BFC-406C-B662-0F99B17E688F}" destId="{FA4559BE-7B87-4609-B7D1-90B7035664AC}" srcOrd="1" destOrd="0" presId="urn:microsoft.com/office/officeart/2011/layout/TabList"/>
    <dgm:cxn modelId="{31E549C5-614A-452A-B2B1-19C35718CBC0}" type="presParOf" srcId="{3EE25A8A-2BFC-406C-B662-0F99B17E688F}" destId="{F6B8A661-EFA9-4AC9-9CD2-A0E2EF2D21BA}" srcOrd="2" destOrd="0" presId="urn:microsoft.com/office/officeart/2011/layout/TabList"/>
    <dgm:cxn modelId="{65F3B37C-8BC9-4825-8591-A1B5E6451BEC}" type="presParOf" srcId="{BAF59AE4-1F22-4360-92CC-DD5BE292813F}" destId="{22412B3E-A88C-4395-A021-3C328C40B117}" srcOrd="5" destOrd="0" presId="urn:microsoft.com/office/officeart/2011/layout/TabList"/>
    <dgm:cxn modelId="{65540EA3-C69E-46A6-9FB5-A7FC4C28D591}" type="presParOf" srcId="{BAF59AE4-1F22-4360-92CC-DD5BE292813F}" destId="{0CA855A0-7E5A-469D-854A-30310EE4538B}" srcOrd="6" destOrd="0" presId="urn:microsoft.com/office/officeart/2011/layout/TabList"/>
    <dgm:cxn modelId="{987E75C4-D987-490B-8EB4-C9699DF97C4F}" type="presParOf" srcId="{0CA855A0-7E5A-469D-854A-30310EE4538B}" destId="{D0AF7244-9999-409F-A179-94C56FC6A627}" srcOrd="0" destOrd="0" presId="urn:microsoft.com/office/officeart/2011/layout/TabList"/>
    <dgm:cxn modelId="{D3A285C3-0C97-45AD-B5D5-9492D8539FB9}" type="presParOf" srcId="{0CA855A0-7E5A-469D-854A-30310EE4538B}" destId="{C976D225-31A5-445E-8DAF-443EBCB48746}" srcOrd="1" destOrd="0" presId="urn:microsoft.com/office/officeart/2011/layout/TabList"/>
    <dgm:cxn modelId="{0772FECF-B69A-4776-8211-4B6F9D4E1D98}" type="presParOf" srcId="{0CA855A0-7E5A-469D-854A-30310EE4538B}" destId="{BC924ED6-97A6-463B-B71E-CD9E4CA0E668}" srcOrd="2" destOrd="0" presId="urn:microsoft.com/office/officeart/2011/layout/TabList"/>
    <dgm:cxn modelId="{FEE8390D-4B1A-421B-AB77-EEA1979F71E3}" type="presParOf" srcId="{BAF59AE4-1F22-4360-92CC-DD5BE292813F}" destId="{317BCC07-45E5-47C4-83B1-0A6B006B4FF3}" srcOrd="7" destOrd="0" presId="urn:microsoft.com/office/officeart/2011/layout/TabList"/>
    <dgm:cxn modelId="{31E2F9CB-1CE5-4744-9E97-DCB2506CFCB9}" type="presParOf" srcId="{BAF59AE4-1F22-4360-92CC-DD5BE292813F}" destId="{1C414C25-9BAA-429E-AAA8-0A743C3B249A}" srcOrd="8" destOrd="0" presId="urn:microsoft.com/office/officeart/2011/layout/TabList"/>
    <dgm:cxn modelId="{9A724712-BAF4-4AE9-AFA0-EB01D2B3F8C6}" type="presParOf" srcId="{1C414C25-9BAA-429E-AAA8-0A743C3B249A}" destId="{FC53FECA-725C-4FBC-881D-41E3469BC5B5}" srcOrd="0" destOrd="0" presId="urn:microsoft.com/office/officeart/2011/layout/TabList"/>
    <dgm:cxn modelId="{16A6D5A1-BEF2-4B65-B170-86710D09B4BD}" type="presParOf" srcId="{1C414C25-9BAA-429E-AAA8-0A743C3B249A}" destId="{D83464D9-749A-4CAB-BF74-2D739325E252}" srcOrd="1" destOrd="0" presId="urn:microsoft.com/office/officeart/2011/layout/TabList"/>
    <dgm:cxn modelId="{6D77D299-D9E8-4902-9E15-1B9D9928749C}" type="presParOf" srcId="{1C414C25-9BAA-429E-AAA8-0A743C3B249A}" destId="{F92E495F-D391-4A9E-B4A3-C62BE8F62FAF}" srcOrd="2" destOrd="0" presId="urn:microsoft.com/office/officeart/2011/layout/TabList"/>
    <dgm:cxn modelId="{82E3F124-DA04-4364-8DFC-0B6EC7E62DA5}" type="presParOf" srcId="{BAF59AE4-1F22-4360-92CC-DD5BE292813F}" destId="{E80E7B65-2CCB-43CE-8D7C-3D426B0B3195}" srcOrd="9" destOrd="0" presId="urn:microsoft.com/office/officeart/2011/layout/TabList"/>
    <dgm:cxn modelId="{54487E50-7ECF-4001-8B4F-8AE1322013CC}" type="presParOf" srcId="{BAF59AE4-1F22-4360-92CC-DD5BE292813F}" destId="{0D33E64C-4A46-4BE9-8335-0F37FD3904E4}" srcOrd="10" destOrd="0" presId="urn:microsoft.com/office/officeart/2011/layout/TabList"/>
    <dgm:cxn modelId="{3A645BA8-0F3D-4C12-BD82-D61A5D6EB962}" type="presParOf" srcId="{0D33E64C-4A46-4BE9-8335-0F37FD3904E4}" destId="{916DF48C-DF2F-41AC-9C6E-9335B9CA5F96}" srcOrd="0" destOrd="0" presId="urn:microsoft.com/office/officeart/2011/layout/TabList"/>
    <dgm:cxn modelId="{6E7789A7-02E4-46DD-B745-C03D69BE91D5}" type="presParOf" srcId="{0D33E64C-4A46-4BE9-8335-0F37FD3904E4}" destId="{5656BEC7-02F6-4B34-8681-4FB0FAA2A5D9}" srcOrd="1" destOrd="0" presId="urn:microsoft.com/office/officeart/2011/layout/TabList"/>
    <dgm:cxn modelId="{E6D29547-46D7-4CA2-AC1A-EB54828EAFD0}" type="presParOf" srcId="{0D33E64C-4A46-4BE9-8335-0F37FD3904E4}" destId="{466CC480-E6C4-461F-90D2-431C1313245D}" srcOrd="2" destOrd="0" presId="urn:microsoft.com/office/officeart/2011/layout/Tab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03DB2-8CB5-4988-A650-4904166909BF}">
      <dsp:nvSpPr>
        <dsp:cNvPr id="0" name=""/>
        <dsp:cNvSpPr/>
      </dsp:nvSpPr>
      <dsp:spPr>
        <a:xfrm>
          <a:off x="0" y="460060"/>
          <a:ext cx="8928991" cy="197505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2989" tIns="458216" rIns="692989" bIns="156464" numCol="1" spcCol="1270" anchor="t" anchorCtr="0">
          <a:noAutofit/>
        </a:bodyPr>
        <a:lstStyle/>
        <a:p>
          <a:pPr marL="228600" lvl="1" indent="-228600" algn="l" defTabSz="977900">
            <a:lnSpc>
              <a:spcPct val="90000"/>
            </a:lnSpc>
            <a:spcBef>
              <a:spcPct val="0"/>
            </a:spcBef>
            <a:spcAft>
              <a:spcPct val="15000"/>
            </a:spcAft>
            <a:buChar char="••"/>
          </a:pPr>
          <a:r>
            <a:rPr lang="fr-FR" sz="2200" kern="1200" dirty="0" smtClean="0"/>
            <a:t>Assurer l’adéquation poste/profil</a:t>
          </a:r>
        </a:p>
        <a:p>
          <a:pPr marL="228600" lvl="1" indent="-228600" algn="l" defTabSz="977900">
            <a:lnSpc>
              <a:spcPct val="90000"/>
            </a:lnSpc>
            <a:spcBef>
              <a:spcPct val="0"/>
            </a:spcBef>
            <a:spcAft>
              <a:spcPct val="15000"/>
            </a:spcAft>
            <a:buChar char="••"/>
          </a:pPr>
          <a:r>
            <a:rPr lang="fr-FR" sz="2200" kern="1200" dirty="0" smtClean="0"/>
            <a:t>Améliorer l’employabilité des jeunes diplômés</a:t>
          </a:r>
        </a:p>
        <a:p>
          <a:pPr marL="228600" lvl="1" indent="-228600" algn="l" defTabSz="977900">
            <a:lnSpc>
              <a:spcPct val="90000"/>
            </a:lnSpc>
            <a:spcBef>
              <a:spcPct val="0"/>
            </a:spcBef>
            <a:spcAft>
              <a:spcPct val="15000"/>
            </a:spcAft>
            <a:buChar char="••"/>
          </a:pPr>
          <a:r>
            <a:rPr lang="fr-FR" sz="2200" kern="1200" dirty="0" smtClean="0"/>
            <a:t>Répondre aux besoins ponctuels  (par entreprise) ou aux besoins sectoriels en recrutement.</a:t>
          </a:r>
        </a:p>
      </dsp:txBody>
      <dsp:txXfrm>
        <a:off x="0" y="460060"/>
        <a:ext cx="8928991" cy="1975050"/>
      </dsp:txXfrm>
    </dsp:sp>
    <dsp:sp modelId="{50E2C837-5FB2-4486-805F-90536E3140E8}">
      <dsp:nvSpPr>
        <dsp:cNvPr id="0" name=""/>
        <dsp:cNvSpPr/>
      </dsp:nvSpPr>
      <dsp:spPr>
        <a:xfrm>
          <a:off x="446449" y="135340"/>
          <a:ext cx="6250293" cy="6494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46" tIns="0" rIns="236246" bIns="0" numCol="1" spcCol="1270" anchor="ctr" anchorCtr="0">
          <a:noAutofit/>
        </a:bodyPr>
        <a:lstStyle/>
        <a:p>
          <a:pPr lvl="0" algn="l" defTabSz="977900" eaLnBrk="1" latinLnBrk="0">
            <a:lnSpc>
              <a:spcPct val="90000"/>
            </a:lnSpc>
            <a:spcBef>
              <a:spcPct val="0"/>
            </a:spcBef>
            <a:spcAft>
              <a:spcPct val="35000"/>
            </a:spcAft>
          </a:pPr>
          <a:r>
            <a:rPr lang="fr-FR" sz="2200" kern="1200" dirty="0" smtClean="0"/>
            <a:t>Objectifs : </a:t>
          </a:r>
        </a:p>
      </dsp:txBody>
      <dsp:txXfrm>
        <a:off x="478152" y="167043"/>
        <a:ext cx="6186887" cy="586034"/>
      </dsp:txXfrm>
    </dsp:sp>
    <dsp:sp modelId="{26619101-3DB7-418E-8C5A-1D75DAA6B78F}">
      <dsp:nvSpPr>
        <dsp:cNvPr id="0" name=""/>
        <dsp:cNvSpPr/>
      </dsp:nvSpPr>
      <dsp:spPr>
        <a:xfrm>
          <a:off x="0" y="2878631"/>
          <a:ext cx="8928991" cy="935550"/>
        </a:xfrm>
        <a:prstGeom prst="rect">
          <a:avLst/>
        </a:prstGeom>
        <a:solidFill>
          <a:schemeClr val="lt1">
            <a:alpha val="90000"/>
            <a:hueOff val="0"/>
            <a:satOff val="0"/>
            <a:lumOff val="0"/>
            <a:alphaOff val="0"/>
          </a:schemeClr>
        </a:solidFill>
        <a:ln w="25400" cap="flat" cmpd="sng" algn="ctr">
          <a:solidFill>
            <a:schemeClr val="accent3">
              <a:hueOff val="-660604"/>
              <a:satOff val="0"/>
              <a:lumOff val="-284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2989" tIns="458216" rIns="692989" bIns="156464" numCol="1" spcCol="1270" anchor="t" anchorCtr="0">
          <a:noAutofit/>
        </a:bodyPr>
        <a:lstStyle/>
        <a:p>
          <a:pPr marL="228600" lvl="1" indent="-228600" algn="l" defTabSz="977900" eaLnBrk="1" latinLnBrk="0">
            <a:lnSpc>
              <a:spcPct val="90000"/>
            </a:lnSpc>
            <a:spcBef>
              <a:spcPct val="0"/>
            </a:spcBef>
            <a:spcAft>
              <a:spcPct val="15000"/>
            </a:spcAft>
            <a:buChar char="••"/>
          </a:pPr>
          <a:r>
            <a:rPr lang="fr-FR" sz="2200" kern="1200" dirty="0" smtClean="0"/>
            <a:t>Programme TAEHIL/ FCE et FQR</a:t>
          </a:r>
        </a:p>
      </dsp:txBody>
      <dsp:txXfrm>
        <a:off x="0" y="2878631"/>
        <a:ext cx="8928991" cy="935550"/>
      </dsp:txXfrm>
    </dsp:sp>
    <dsp:sp modelId="{5125788A-3024-4424-B5EA-34522DE652B8}">
      <dsp:nvSpPr>
        <dsp:cNvPr id="0" name=""/>
        <dsp:cNvSpPr/>
      </dsp:nvSpPr>
      <dsp:spPr>
        <a:xfrm>
          <a:off x="446449" y="2553911"/>
          <a:ext cx="6250293" cy="649440"/>
        </a:xfrm>
        <a:prstGeom prst="roundRect">
          <a:avLst/>
        </a:prstGeom>
        <a:solidFill>
          <a:schemeClr val="accent3">
            <a:hueOff val="-660604"/>
            <a:satOff val="0"/>
            <a:lumOff val="-28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46" tIns="0" rIns="236246" bIns="0" numCol="1" spcCol="1270" anchor="ctr" anchorCtr="0">
          <a:noAutofit/>
        </a:bodyPr>
        <a:lstStyle/>
        <a:p>
          <a:pPr lvl="0" algn="l" defTabSz="977900" eaLnBrk="1" latinLnBrk="0">
            <a:lnSpc>
              <a:spcPct val="90000"/>
            </a:lnSpc>
            <a:spcBef>
              <a:spcPct val="0"/>
            </a:spcBef>
            <a:spcAft>
              <a:spcPct val="35000"/>
            </a:spcAft>
          </a:pPr>
          <a:r>
            <a:rPr lang="fr-FR" sz="2200" kern="1200" dirty="0" smtClean="0"/>
            <a:t>Cadre de référence:</a:t>
          </a:r>
        </a:p>
      </dsp:txBody>
      <dsp:txXfrm>
        <a:off x="478152" y="2585614"/>
        <a:ext cx="6186887" cy="586034"/>
      </dsp:txXfrm>
    </dsp:sp>
    <dsp:sp modelId="{6C4D1C1C-E437-432A-9CBB-EC6F5677C8BF}">
      <dsp:nvSpPr>
        <dsp:cNvPr id="0" name=""/>
        <dsp:cNvSpPr/>
      </dsp:nvSpPr>
      <dsp:spPr>
        <a:xfrm>
          <a:off x="0" y="4257701"/>
          <a:ext cx="8928991" cy="935550"/>
        </a:xfrm>
        <a:prstGeom prst="rect">
          <a:avLst/>
        </a:prstGeom>
        <a:solidFill>
          <a:schemeClr val="lt1">
            <a:alpha val="90000"/>
            <a:hueOff val="0"/>
            <a:satOff val="0"/>
            <a:lumOff val="0"/>
            <a:alphaOff val="0"/>
          </a:schemeClr>
        </a:solidFill>
        <a:ln w="25400" cap="flat" cmpd="sng" algn="ctr">
          <a:solidFill>
            <a:schemeClr val="accent3">
              <a:hueOff val="-1321208"/>
              <a:satOff val="0"/>
              <a:lumOff val="-5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2989" tIns="458216" rIns="692989" bIns="156464" numCol="1" spcCol="1270" anchor="t" anchorCtr="0">
          <a:noAutofit/>
        </a:bodyPr>
        <a:lstStyle/>
        <a:p>
          <a:pPr marL="228600" lvl="1" indent="-228600" algn="l" defTabSz="977900" eaLnBrk="1" latinLnBrk="0">
            <a:lnSpc>
              <a:spcPct val="90000"/>
            </a:lnSpc>
            <a:spcBef>
              <a:spcPct val="0"/>
            </a:spcBef>
            <a:spcAft>
              <a:spcPct val="15000"/>
            </a:spcAft>
            <a:buChar char="••"/>
          </a:pPr>
          <a:r>
            <a:rPr lang="fr-FR" sz="2200" kern="1200" dirty="0" smtClean="0"/>
            <a:t>Manuel des procédures TAEHIL et son avenant du 02/07/2008 </a:t>
          </a:r>
        </a:p>
      </dsp:txBody>
      <dsp:txXfrm>
        <a:off x="0" y="4257701"/>
        <a:ext cx="8928991" cy="935550"/>
      </dsp:txXfrm>
    </dsp:sp>
    <dsp:sp modelId="{C43FF7A5-2A99-4836-9AE7-DE9EFC55DB81}">
      <dsp:nvSpPr>
        <dsp:cNvPr id="0" name=""/>
        <dsp:cNvSpPr/>
      </dsp:nvSpPr>
      <dsp:spPr>
        <a:xfrm>
          <a:off x="446449" y="3932981"/>
          <a:ext cx="6250293" cy="649440"/>
        </a:xfrm>
        <a:prstGeom prst="roundRect">
          <a:avLst/>
        </a:prstGeom>
        <a:solidFill>
          <a:schemeClr val="accent3">
            <a:hueOff val="-1321208"/>
            <a:satOff val="0"/>
            <a:lumOff val="-5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46" tIns="0" rIns="236246" bIns="0" numCol="1" spcCol="1270" anchor="ctr" anchorCtr="0">
          <a:noAutofit/>
        </a:bodyPr>
        <a:lstStyle/>
        <a:p>
          <a:pPr lvl="0" algn="l" defTabSz="977900" eaLnBrk="1" latinLnBrk="0">
            <a:lnSpc>
              <a:spcPct val="90000"/>
            </a:lnSpc>
            <a:spcBef>
              <a:spcPct val="0"/>
            </a:spcBef>
            <a:spcAft>
              <a:spcPct val="35000"/>
            </a:spcAft>
          </a:pPr>
          <a:r>
            <a:rPr lang="fr-FR" sz="2200" kern="1200" dirty="0" smtClean="0"/>
            <a:t>Cadre juridique :</a:t>
          </a:r>
          <a:endParaRPr lang="fr-FR" sz="2200" kern="1200" dirty="0"/>
        </a:p>
      </dsp:txBody>
      <dsp:txXfrm>
        <a:off x="478152" y="3964684"/>
        <a:ext cx="6186887"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5C2552-B565-497E-904E-FA721F0A445D}">
      <dsp:nvSpPr>
        <dsp:cNvPr id="0" name=""/>
        <dsp:cNvSpPr/>
      </dsp:nvSpPr>
      <dsp:spPr>
        <a:xfrm>
          <a:off x="0" y="1348423"/>
          <a:ext cx="1522447" cy="1387879"/>
        </a:xfrm>
        <a:prstGeom prst="ellipse">
          <a:avLst/>
        </a:prstGeom>
        <a:solidFill>
          <a:schemeClr val="lt1"/>
        </a:solidFill>
        <a:ln w="25400" cap="flat" cmpd="sng" algn="ctr">
          <a:solidFill>
            <a:schemeClr val="accent3"/>
          </a:solidFill>
          <a:prstDash val="solid"/>
        </a:ln>
        <a:effectLst/>
        <a:scene3d>
          <a:camera prst="orthographicFront"/>
          <a:lightRig rig="flat" dir="t"/>
        </a:scene3d>
        <a:sp3d/>
      </dsp:spPr>
      <dsp:style>
        <a:lnRef idx="2">
          <a:schemeClr val="accent3"/>
        </a:lnRef>
        <a:fillRef idx="1">
          <a:schemeClr val="lt1"/>
        </a:fillRef>
        <a:effectRef idx="0">
          <a:schemeClr val="accent3"/>
        </a:effectRef>
        <a:fontRef idx="minor">
          <a:schemeClr val="dk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fr-FR" sz="2800" kern="1200" dirty="0"/>
            <a:t>TAEHIL</a:t>
          </a:r>
        </a:p>
      </dsp:txBody>
      <dsp:txXfrm>
        <a:off x="222957" y="1551673"/>
        <a:ext cx="1076533" cy="981379"/>
      </dsp:txXfrm>
    </dsp:sp>
    <dsp:sp modelId="{4AC4A343-EF11-41E1-8ADD-FC0B91E606C5}">
      <dsp:nvSpPr>
        <dsp:cNvPr id="0" name=""/>
        <dsp:cNvSpPr/>
      </dsp:nvSpPr>
      <dsp:spPr>
        <a:xfrm>
          <a:off x="-1991965" y="0"/>
          <a:ext cx="4049696" cy="4064000"/>
        </a:xfrm>
        <a:prstGeom prst="blockArc">
          <a:avLst>
            <a:gd name="adj1" fmla="val 17747832"/>
            <a:gd name="adj2" fmla="val 3872736"/>
            <a:gd name="adj3" fmla="val 5580"/>
          </a:avLst>
        </a:prstGeom>
        <a:gradFill rotWithShape="0">
          <a:gsLst>
            <a:gs pos="0">
              <a:schemeClr val="accent2">
                <a:hueOff val="-1525497"/>
                <a:satOff val="0"/>
                <a:lumOff val="-14118"/>
                <a:alphaOff val="0"/>
                <a:shade val="51000"/>
                <a:satMod val="130000"/>
              </a:schemeClr>
            </a:gs>
            <a:gs pos="80000">
              <a:schemeClr val="accent2">
                <a:hueOff val="-1525497"/>
                <a:satOff val="0"/>
                <a:lumOff val="-14118"/>
                <a:alphaOff val="0"/>
                <a:shade val="93000"/>
                <a:satMod val="130000"/>
              </a:schemeClr>
            </a:gs>
            <a:gs pos="100000">
              <a:schemeClr val="accent2">
                <a:hueOff val="-1525497"/>
                <a:satOff val="0"/>
                <a:lumOff val="-1411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48A7B51-9EB5-4E27-8E84-46C4B9974B55}">
      <dsp:nvSpPr>
        <dsp:cNvPr id="0" name=""/>
        <dsp:cNvSpPr/>
      </dsp:nvSpPr>
      <dsp:spPr>
        <a:xfrm>
          <a:off x="1265868" y="589581"/>
          <a:ext cx="1036046" cy="1036320"/>
        </a:xfrm>
        <a:prstGeom prst="ellipse">
          <a:avLst/>
        </a:prstGeom>
        <a:gradFill rotWithShape="0">
          <a:gsLst>
            <a:gs pos="0">
              <a:schemeClr val="accent2">
                <a:tint val="50000"/>
                <a:hueOff val="0"/>
                <a:satOff val="0"/>
                <a:lumOff val="0"/>
                <a:alphaOff val="0"/>
                <a:shade val="51000"/>
                <a:satMod val="130000"/>
              </a:schemeClr>
            </a:gs>
            <a:gs pos="80000">
              <a:schemeClr val="accent2">
                <a:tint val="50000"/>
                <a:hueOff val="0"/>
                <a:satOff val="0"/>
                <a:lumOff val="0"/>
                <a:alphaOff val="0"/>
                <a:shade val="93000"/>
                <a:satMod val="130000"/>
              </a:schemeClr>
            </a:gs>
            <a:gs pos="100000">
              <a:schemeClr val="accent2">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753073C4-FD5D-4B9F-AE61-EFBEE414E4A0}">
      <dsp:nvSpPr>
        <dsp:cNvPr id="0" name=""/>
        <dsp:cNvSpPr/>
      </dsp:nvSpPr>
      <dsp:spPr>
        <a:xfrm>
          <a:off x="2424690" y="514322"/>
          <a:ext cx="3953435" cy="8589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l" defTabSz="711200">
            <a:lnSpc>
              <a:spcPct val="90000"/>
            </a:lnSpc>
            <a:spcBef>
              <a:spcPct val="0"/>
            </a:spcBef>
            <a:spcAft>
              <a:spcPct val="10000"/>
            </a:spcAft>
          </a:pPr>
          <a:r>
            <a:rPr lang="fr-FR" sz="1600" b="1" kern="1200" dirty="0">
              <a:latin typeface="Corbel" panose="020B0503020204020204" pitchFamily="34" charset="0"/>
            </a:rPr>
            <a:t>Objectif :</a:t>
          </a:r>
          <a:r>
            <a:rPr lang="fr-FR" sz="1600" b="0" kern="1200" dirty="0">
              <a:latin typeface="Corbel" panose="020B0503020204020204" pitchFamily="34" charset="0"/>
            </a:rPr>
            <a:t> Ajuster les profils des personnes à recruter par une entreprise déterminée aux postes à pourvoir</a:t>
          </a:r>
        </a:p>
      </dsp:txBody>
      <dsp:txXfrm>
        <a:off x="2424690" y="514322"/>
        <a:ext cx="3953435" cy="858975"/>
      </dsp:txXfrm>
    </dsp:sp>
    <dsp:sp modelId="{FFE8FEA1-97A8-451E-A012-7E1EB8B893DE}">
      <dsp:nvSpPr>
        <dsp:cNvPr id="0" name=""/>
        <dsp:cNvSpPr/>
      </dsp:nvSpPr>
      <dsp:spPr>
        <a:xfrm>
          <a:off x="1265868" y="2304703"/>
          <a:ext cx="1036046" cy="1036320"/>
        </a:xfrm>
        <a:prstGeom prst="ellipse">
          <a:avLst/>
        </a:prstGeom>
        <a:gradFill rotWithShape="0">
          <a:gsLst>
            <a:gs pos="0">
              <a:schemeClr val="accent2">
                <a:tint val="50000"/>
                <a:hueOff val="-1826981"/>
                <a:satOff val="-44281"/>
                <a:lumOff val="-5663"/>
                <a:alphaOff val="0"/>
                <a:shade val="51000"/>
                <a:satMod val="130000"/>
              </a:schemeClr>
            </a:gs>
            <a:gs pos="80000">
              <a:schemeClr val="accent2">
                <a:tint val="50000"/>
                <a:hueOff val="-1826981"/>
                <a:satOff val="-44281"/>
                <a:lumOff val="-5663"/>
                <a:alphaOff val="0"/>
                <a:shade val="93000"/>
                <a:satMod val="130000"/>
              </a:schemeClr>
            </a:gs>
            <a:gs pos="100000">
              <a:schemeClr val="accent2">
                <a:tint val="50000"/>
                <a:hueOff val="-1826981"/>
                <a:satOff val="-44281"/>
                <a:lumOff val="-566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50BBD192-4C4A-4E4B-AEEC-9EBA0C0CEED5}">
      <dsp:nvSpPr>
        <dsp:cNvPr id="0" name=""/>
        <dsp:cNvSpPr/>
      </dsp:nvSpPr>
      <dsp:spPr>
        <a:xfrm>
          <a:off x="2378758" y="2299004"/>
          <a:ext cx="4861303" cy="10029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l" defTabSz="711200">
            <a:lnSpc>
              <a:spcPct val="90000"/>
            </a:lnSpc>
            <a:spcBef>
              <a:spcPct val="0"/>
            </a:spcBef>
            <a:spcAft>
              <a:spcPct val="10000"/>
            </a:spcAft>
          </a:pPr>
          <a:r>
            <a:rPr lang="fr-FR" sz="1600" b="1" kern="1200" dirty="0">
              <a:latin typeface="Corbel" panose="020B0503020204020204" pitchFamily="34" charset="0"/>
            </a:rPr>
            <a:t>Objectif :</a:t>
          </a:r>
          <a:r>
            <a:rPr lang="fr-FR" sz="1600" b="0" kern="1200" dirty="0">
              <a:latin typeface="Corbel" panose="020B0503020204020204" pitchFamily="34" charset="0"/>
            </a:rPr>
            <a:t> Assurer aux difficilement insérables une formation au regard des opportunités de création d’emplois dans la région.       </a:t>
          </a:r>
        </a:p>
      </dsp:txBody>
      <dsp:txXfrm>
        <a:off x="2378758" y="2299004"/>
        <a:ext cx="4861303" cy="10029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64338E-D76E-4FD7-B866-46153A381FA3}">
      <dsp:nvSpPr>
        <dsp:cNvPr id="0" name=""/>
        <dsp:cNvSpPr/>
      </dsp:nvSpPr>
      <dsp:spPr>
        <a:xfrm>
          <a:off x="0" y="424205"/>
          <a:ext cx="7992888" cy="25515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337" tIns="562356" rIns="620337" bIns="128016" numCol="1" spcCol="1270" anchor="t" anchorCtr="0">
          <a:noAutofit/>
        </a:bodyPr>
        <a:lstStyle/>
        <a:p>
          <a:pPr marL="171450" lvl="1" indent="-171450" algn="just" defTabSz="800100">
            <a:lnSpc>
              <a:spcPct val="90000"/>
            </a:lnSpc>
            <a:spcBef>
              <a:spcPct val="0"/>
            </a:spcBef>
            <a:spcAft>
              <a:spcPct val="15000"/>
            </a:spcAft>
            <a:buChar char="••"/>
          </a:pPr>
          <a:r>
            <a:rPr lang="fr-FR" sz="1800" kern="1200" dirty="0" smtClean="0">
              <a:latin typeface="+mn-lt"/>
            </a:rPr>
            <a:t>Exonération durant la période de stage et dans la limite d’une rétribution de 6000 DH par mois du paiement : des cotisations patronales et salariales dues à la CNSS/TFP  et de l’IR pour les candidats inscrits à l’ANAPEC;</a:t>
          </a:r>
          <a:endParaRPr lang="fr-FR" sz="1800" kern="1200" dirty="0">
            <a:latin typeface="+mn-lt"/>
          </a:endParaRPr>
        </a:p>
        <a:p>
          <a:pPr marL="171450" lvl="1" indent="-171450" algn="l" defTabSz="800100">
            <a:lnSpc>
              <a:spcPct val="90000"/>
            </a:lnSpc>
            <a:spcBef>
              <a:spcPct val="0"/>
            </a:spcBef>
            <a:spcAft>
              <a:spcPct val="15000"/>
            </a:spcAft>
            <a:buChar char="••"/>
          </a:pPr>
          <a:endParaRPr lang="fr-FR" sz="1800" kern="1200" dirty="0">
            <a:latin typeface="+mn-lt"/>
          </a:endParaRPr>
        </a:p>
        <a:p>
          <a:pPr marL="171450" lvl="1" indent="-171450" algn="just" defTabSz="800100">
            <a:lnSpc>
              <a:spcPct val="90000"/>
            </a:lnSpc>
            <a:spcBef>
              <a:spcPct val="0"/>
            </a:spcBef>
            <a:spcAft>
              <a:spcPct val="15000"/>
            </a:spcAft>
            <a:buChar char="••"/>
          </a:pPr>
          <a:r>
            <a:rPr lang="fr-FR" sz="1800" kern="1200" dirty="0" smtClean="0">
              <a:latin typeface="+mn-lt"/>
            </a:rPr>
            <a:t>Prise en charge par l’Etat, durant la période de stage, des cotisations patronales et salariales au titre de l’AMO;</a:t>
          </a:r>
          <a:endParaRPr lang="fr-FR" sz="1800" kern="1200" dirty="0">
            <a:latin typeface="+mn-lt"/>
          </a:endParaRPr>
        </a:p>
      </dsp:txBody>
      <dsp:txXfrm>
        <a:off x="0" y="424205"/>
        <a:ext cx="7992888" cy="2551500"/>
      </dsp:txXfrm>
    </dsp:sp>
    <dsp:sp modelId="{F4AFCF0D-AA5F-497D-92D6-7F68E47CA417}">
      <dsp:nvSpPr>
        <dsp:cNvPr id="0" name=""/>
        <dsp:cNvSpPr/>
      </dsp:nvSpPr>
      <dsp:spPr>
        <a:xfrm>
          <a:off x="399644" y="25685"/>
          <a:ext cx="5595021" cy="7970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478" tIns="0" rIns="211478" bIns="0" numCol="1" spcCol="1270" anchor="ctr" anchorCtr="0">
          <a:noAutofit/>
        </a:bodyPr>
        <a:lstStyle/>
        <a:p>
          <a:pPr lvl="0" algn="l" defTabSz="1200150">
            <a:lnSpc>
              <a:spcPct val="90000"/>
            </a:lnSpc>
            <a:spcBef>
              <a:spcPct val="0"/>
            </a:spcBef>
            <a:spcAft>
              <a:spcPct val="35000"/>
            </a:spcAft>
          </a:pPr>
          <a:r>
            <a:rPr lang="fr-FR" sz="2700" kern="1200" dirty="0" smtClean="0">
              <a:latin typeface="Calibri" pitchFamily="34" charset="0"/>
              <a:cs typeface="Calibri" pitchFamily="34" charset="0"/>
            </a:rPr>
            <a:t>Contrat d’insertion  </a:t>
          </a:r>
          <a:endParaRPr lang="fr-FR" sz="2700" kern="1200" dirty="0">
            <a:latin typeface="Calibri" pitchFamily="34" charset="0"/>
            <a:cs typeface="Calibri" pitchFamily="34" charset="0"/>
          </a:endParaRPr>
        </a:p>
      </dsp:txBody>
      <dsp:txXfrm>
        <a:off x="438552" y="64593"/>
        <a:ext cx="5517205" cy="719224"/>
      </dsp:txXfrm>
    </dsp:sp>
    <dsp:sp modelId="{3393A970-0981-4F39-87A5-C4F779CBDFF3}">
      <dsp:nvSpPr>
        <dsp:cNvPr id="0" name=""/>
        <dsp:cNvSpPr/>
      </dsp:nvSpPr>
      <dsp:spPr>
        <a:xfrm>
          <a:off x="0" y="3520025"/>
          <a:ext cx="7992888" cy="1701000"/>
        </a:xfrm>
        <a:prstGeom prst="rect">
          <a:avLst/>
        </a:prstGeom>
        <a:solidFill>
          <a:schemeClr val="lt1">
            <a:alpha val="90000"/>
            <a:hueOff val="0"/>
            <a:satOff val="0"/>
            <a:lumOff val="0"/>
            <a:alphaOff val="0"/>
          </a:schemeClr>
        </a:solidFill>
        <a:ln w="25400" cap="flat" cmpd="sng" algn="ctr">
          <a:solidFill>
            <a:schemeClr val="accent3">
              <a:hueOff val="-1321208"/>
              <a:satOff val="0"/>
              <a:lumOff val="-56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337" tIns="562356" rIns="620337" bIns="128016" numCol="1" spcCol="1270" anchor="t" anchorCtr="0">
          <a:noAutofit/>
        </a:bodyPr>
        <a:lstStyle/>
        <a:p>
          <a:pPr marL="171450" lvl="1" indent="-171450" algn="just" defTabSz="800100">
            <a:lnSpc>
              <a:spcPct val="90000"/>
            </a:lnSpc>
            <a:spcBef>
              <a:spcPct val="0"/>
            </a:spcBef>
            <a:spcAft>
              <a:spcPct val="15000"/>
            </a:spcAft>
            <a:buChar char="••"/>
          </a:pPr>
          <a:r>
            <a:rPr lang="fr-FR" sz="1800" kern="1200" dirty="0" smtClean="0">
              <a:latin typeface="+mn-lt"/>
            </a:rPr>
            <a:t>Prise en charge </a:t>
          </a:r>
          <a:r>
            <a:rPr lang="fr-FR" sz="1800" b="1" kern="1200" dirty="0" smtClean="0">
              <a:latin typeface="+mn-lt"/>
            </a:rPr>
            <a:t>directe</a:t>
          </a:r>
          <a:r>
            <a:rPr lang="fr-FR" sz="1800" kern="1200" dirty="0" smtClean="0">
              <a:latin typeface="+mn-lt"/>
            </a:rPr>
            <a:t> par l’Etat, pendant une année, de la part patronale de la couverture sociale et de la TFP en cas de recrutement du stagiaire sur un contrat de travail, au cours ou à l’issue du stage (CI amélioré).</a:t>
          </a:r>
          <a:endParaRPr lang="fr-FR" sz="1800" kern="1200" dirty="0">
            <a:latin typeface="+mn-lt"/>
          </a:endParaRPr>
        </a:p>
      </dsp:txBody>
      <dsp:txXfrm>
        <a:off x="0" y="3520025"/>
        <a:ext cx="7992888" cy="1701000"/>
      </dsp:txXfrm>
    </dsp:sp>
    <dsp:sp modelId="{D6918C0E-342B-4F51-BD7F-AB9BF1F75221}">
      <dsp:nvSpPr>
        <dsp:cNvPr id="0" name=""/>
        <dsp:cNvSpPr/>
      </dsp:nvSpPr>
      <dsp:spPr>
        <a:xfrm>
          <a:off x="399644" y="3121504"/>
          <a:ext cx="5595021" cy="797040"/>
        </a:xfrm>
        <a:prstGeom prst="roundRect">
          <a:avLst/>
        </a:prstGeom>
        <a:solidFill>
          <a:schemeClr val="accent3">
            <a:hueOff val="-1321208"/>
            <a:satOff val="0"/>
            <a:lumOff val="-5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478" tIns="0" rIns="211478" bIns="0" numCol="1" spcCol="1270" anchor="ctr" anchorCtr="0">
          <a:noAutofit/>
        </a:bodyPr>
        <a:lstStyle/>
        <a:p>
          <a:pPr lvl="0" algn="l" defTabSz="1200150">
            <a:lnSpc>
              <a:spcPct val="90000"/>
            </a:lnSpc>
            <a:spcBef>
              <a:spcPct val="0"/>
            </a:spcBef>
            <a:spcAft>
              <a:spcPct val="35000"/>
            </a:spcAft>
          </a:pPr>
          <a:r>
            <a:rPr lang="fr-FR" sz="2700" kern="1200" dirty="0" smtClean="0">
              <a:latin typeface="Calibri" pitchFamily="34" charset="0"/>
              <a:cs typeface="Calibri" pitchFamily="34" charset="0"/>
            </a:rPr>
            <a:t>Prise en Charge Social </a:t>
          </a:r>
          <a:endParaRPr lang="fr-FR" sz="2700" kern="1200" dirty="0">
            <a:latin typeface="Calibri" pitchFamily="34" charset="0"/>
            <a:cs typeface="Calibri" pitchFamily="34" charset="0"/>
          </a:endParaRPr>
        </a:p>
      </dsp:txBody>
      <dsp:txXfrm>
        <a:off x="438552" y="3160412"/>
        <a:ext cx="5517205" cy="7192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93638F-54AC-48FE-8D2F-8E5E3345F9ED}">
      <dsp:nvSpPr>
        <dsp:cNvPr id="0" name=""/>
        <dsp:cNvSpPr/>
      </dsp:nvSpPr>
      <dsp:spPr>
        <a:xfrm>
          <a:off x="0" y="448595"/>
          <a:ext cx="7992888" cy="47628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0337" tIns="583184" rIns="620337" bIns="128016" numCol="1" spcCol="1270" anchor="t" anchorCtr="0">
          <a:noAutofit/>
        </a:bodyPr>
        <a:lstStyle/>
        <a:p>
          <a:pPr marL="171450" lvl="1" indent="-171450" algn="just" defTabSz="800100">
            <a:lnSpc>
              <a:spcPct val="90000"/>
            </a:lnSpc>
            <a:spcBef>
              <a:spcPct val="0"/>
            </a:spcBef>
            <a:spcAft>
              <a:spcPct val="15000"/>
            </a:spcAft>
            <a:buChar char="••"/>
          </a:pPr>
          <a:r>
            <a:rPr lang="fr-FR" altLang="fr-FR" sz="1800" b="1" u="sng" kern="1200" dirty="0" smtClean="0"/>
            <a:t>Conditions de bénéfice :</a:t>
          </a:r>
          <a:endParaRPr lang="fr-FR" sz="1800" b="1" u="sng" kern="1200" dirty="0">
            <a:latin typeface="+mn-lt"/>
          </a:endParaRPr>
        </a:p>
        <a:p>
          <a:pPr marL="342900" lvl="2" indent="-171450" algn="just" defTabSz="800100">
            <a:lnSpc>
              <a:spcPct val="90000"/>
            </a:lnSpc>
            <a:spcBef>
              <a:spcPct val="0"/>
            </a:spcBef>
            <a:spcAft>
              <a:spcPct val="15000"/>
            </a:spcAft>
            <a:buChar char="••"/>
          </a:pPr>
          <a:r>
            <a:rPr lang="fr-FR" altLang="fr-FR" sz="1800" kern="1200" dirty="0" smtClean="0">
              <a:latin typeface="+mn-lt"/>
            </a:rPr>
            <a:t>L’entreprise ou l’association : créée du 1er janvier 2015 au 31 décembre 2019 ;</a:t>
          </a:r>
          <a:endParaRPr lang="fr-FR" sz="1800" kern="1200" dirty="0">
            <a:latin typeface="+mn-lt"/>
          </a:endParaRPr>
        </a:p>
        <a:p>
          <a:pPr marL="342900" lvl="2" indent="-171450" algn="just" defTabSz="800100">
            <a:lnSpc>
              <a:spcPct val="90000"/>
            </a:lnSpc>
            <a:spcBef>
              <a:spcPct val="0"/>
            </a:spcBef>
            <a:spcAft>
              <a:spcPct val="15000"/>
            </a:spcAft>
            <a:buChar char="••"/>
          </a:pPr>
          <a:r>
            <a:rPr lang="fr-FR" altLang="fr-FR" sz="1800" kern="1200" dirty="0" smtClean="0">
              <a:latin typeface="+mn-lt"/>
            </a:rPr>
            <a:t>Le recrutement doit être effectué dans les deux premières années, à compter de la date de création ;</a:t>
          </a:r>
          <a:endParaRPr lang="fr-FR" sz="1800" kern="1200" dirty="0">
            <a:latin typeface="+mn-lt"/>
          </a:endParaRPr>
        </a:p>
        <a:p>
          <a:pPr marL="342900" lvl="2" indent="-171450" algn="just" defTabSz="800100">
            <a:lnSpc>
              <a:spcPct val="90000"/>
            </a:lnSpc>
            <a:spcBef>
              <a:spcPct val="0"/>
            </a:spcBef>
            <a:spcAft>
              <a:spcPct val="15000"/>
            </a:spcAft>
            <a:buChar char="••"/>
          </a:pPr>
          <a:r>
            <a:rPr lang="fr-FR" altLang="fr-FR" sz="1800" kern="1200" dirty="0" smtClean="0">
              <a:latin typeface="+mn-lt"/>
            </a:rPr>
            <a:t>Le salarié doit être recruté dans le cadre d’un Contrat de travail à Durée Indéterminée (CDI).</a:t>
          </a:r>
          <a:endParaRPr lang="fr-FR" sz="1800" kern="1200" dirty="0">
            <a:latin typeface="+mn-lt"/>
          </a:endParaRPr>
        </a:p>
        <a:p>
          <a:pPr marL="171450" lvl="1" indent="-171450" algn="just" defTabSz="800100">
            <a:lnSpc>
              <a:spcPct val="90000"/>
            </a:lnSpc>
            <a:spcBef>
              <a:spcPct val="0"/>
            </a:spcBef>
            <a:spcAft>
              <a:spcPct val="15000"/>
            </a:spcAft>
            <a:buChar char="••"/>
          </a:pPr>
          <a:endParaRPr lang="en-US" altLang="fr-FR" sz="1800" kern="1200" dirty="0"/>
        </a:p>
        <a:p>
          <a:pPr marL="171450" lvl="1" indent="-171450" algn="just" defTabSz="800100">
            <a:lnSpc>
              <a:spcPct val="90000"/>
            </a:lnSpc>
            <a:spcBef>
              <a:spcPct val="0"/>
            </a:spcBef>
            <a:spcAft>
              <a:spcPct val="15000"/>
            </a:spcAft>
            <a:buChar char="••"/>
          </a:pPr>
          <a:r>
            <a:rPr lang="en-US" altLang="fr-FR" sz="1800" b="1" u="sng" kern="1200" smtClean="0">
              <a:sym typeface="Wingdings" pitchFamily="2" charset="2"/>
            </a:rPr>
            <a:t>Avantages accordés</a:t>
          </a:r>
          <a:r>
            <a:rPr lang="fr-FR" altLang="fr-FR" sz="1800" b="1" u="sng" kern="1200" smtClean="0">
              <a:sym typeface="Wingdings" pitchFamily="2" charset="2"/>
            </a:rPr>
            <a:t> :</a:t>
          </a:r>
          <a:endParaRPr lang="en-US" altLang="fr-FR" sz="1800" b="1" u="sng" kern="1200" dirty="0"/>
        </a:p>
        <a:p>
          <a:pPr marL="342900" lvl="2" indent="-171450" algn="just" defTabSz="800100">
            <a:lnSpc>
              <a:spcPct val="90000"/>
            </a:lnSpc>
            <a:spcBef>
              <a:spcPct val="0"/>
            </a:spcBef>
            <a:spcAft>
              <a:spcPct val="15000"/>
            </a:spcAft>
            <a:buChar char="••"/>
          </a:pPr>
          <a:r>
            <a:rPr lang="fr-FR" altLang="fr-FR" sz="1800" kern="1200" dirty="0" smtClean="0"/>
            <a:t>Octroi, dans la limite de 5 salariés, pour une durée de 24 mois à compter de la date de recrutement, des avantages suivants : Exonération de l’Impôt sur le Revenu (IR) du salaire mensuel brut plafonné à 10.000,00 DH; Prise en charge par l’Etat de la part patronale au titre de la cotisation due à la CNSS et de la taxe de formation professionnelle. </a:t>
          </a:r>
          <a:endParaRPr lang="fr-FR" altLang="fr-FR" sz="1800" kern="1200" dirty="0"/>
        </a:p>
      </dsp:txBody>
      <dsp:txXfrm>
        <a:off x="0" y="448595"/>
        <a:ext cx="7992888" cy="4762800"/>
      </dsp:txXfrm>
    </dsp:sp>
    <dsp:sp modelId="{E1D8F42C-3316-4771-8E74-C848297CF5E6}">
      <dsp:nvSpPr>
        <dsp:cNvPr id="0" name=""/>
        <dsp:cNvSpPr/>
      </dsp:nvSpPr>
      <dsp:spPr>
        <a:xfrm>
          <a:off x="399644" y="35314"/>
          <a:ext cx="5595021" cy="82656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1478" tIns="0" rIns="211478" bIns="0" numCol="1" spcCol="1270" anchor="ctr" anchorCtr="0">
          <a:noAutofit/>
        </a:bodyPr>
        <a:lstStyle/>
        <a:p>
          <a:pPr lvl="0" algn="l" defTabSz="1244600">
            <a:lnSpc>
              <a:spcPct val="90000"/>
            </a:lnSpc>
            <a:spcBef>
              <a:spcPct val="0"/>
            </a:spcBef>
            <a:spcAft>
              <a:spcPct val="35000"/>
            </a:spcAft>
          </a:pPr>
          <a:r>
            <a:rPr lang="fr-FR" sz="2800" kern="1200" dirty="0" smtClean="0">
              <a:latin typeface="Calibri" pitchFamily="34" charset="0"/>
              <a:cs typeface="Calibri" pitchFamily="34" charset="0"/>
            </a:rPr>
            <a:t>TAHFIZ</a:t>
          </a:r>
          <a:endParaRPr lang="fr-FR" sz="2800" kern="1200" dirty="0">
            <a:latin typeface="Calibri" pitchFamily="34" charset="0"/>
            <a:cs typeface="Calibri" pitchFamily="34" charset="0"/>
          </a:endParaRPr>
        </a:p>
      </dsp:txBody>
      <dsp:txXfrm>
        <a:off x="439993" y="75663"/>
        <a:ext cx="5514323" cy="7458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RadialPictureList">
  <dgm:title val="Liste d’images radiale"/>
  <dgm:desc val="Permet de représenter les relations par rapport à une idée centrale. La forme Niveau 1 contient du texte et toutes les formes Niveau 2 comprennent une image avec le texte correspondant. Limité à quatre formes Niveau 2.  Les images non utilisées n’apparaissent pas mais restent disponibles si vous changez de disposition. Utilisation optimale avec de petites quantités de texte Niveau 2."/>
  <dgm:catLst>
    <dgm:cat type="picture" pri="2500"/>
    <dgm:cat type="officeonline" pri="2500"/>
  </dgm:catLst>
  <dgm:sampData>
    <dgm:dataModel>
      <dgm:ptLst>
        <dgm:pt modelId="0" type="doc"/>
        <dgm:pt modelId="10">
          <dgm:prSet phldr="1"/>
        </dgm:pt>
        <dgm:pt modelId="11">
          <dgm:prSet phldr="1"/>
        </dgm:pt>
        <dgm:pt modelId="12">
          <dgm:prSet phldr="1"/>
        </dgm:pt>
        <dgm:pt modelId="13">
          <dgm:prSet phldr="1"/>
        </dgm:pt>
      </dgm:ptLst>
      <dgm:cxnLst>
        <dgm:cxn modelId="1" srcId="0" destId="10" srcOrd="0" destOrd="0"/>
        <dgm:cxn modelId="2" srcId="10" destId="11" srcOrd="0" destOrd="0"/>
        <dgm:cxn modelId="3" srcId="10" destId="12" srcOrd="1" destOrd="0"/>
        <dgm:cxn modelId="4" srcId="10" destId="13" srcOrd="2" destOrd="0"/>
      </dgm:cxnLst>
      <dgm:bg/>
      <dgm:whole/>
    </dgm:dataModel>
  </dgm:sampData>
  <dgm:styleData>
    <dgm:dataModel>
      <dgm:ptLst>
        <dgm:pt modelId="0" type="doc"/>
        <dgm:pt modelId="10">
          <dgm:prSet phldr="1"/>
        </dgm:pt>
        <dgm:pt modelId="11">
          <dgm:prSet phldr="1"/>
        </dgm:pt>
        <dgm:pt modelId="12">
          <dgm:prSet phldr="1"/>
        </dgm:pt>
      </dgm:ptLst>
      <dgm:cxnLst>
        <dgm:cxn modelId="1" srcId="0" destId="10" srcOrd="0" destOrd="0"/>
        <dgm:cxn modelId="2" srcId="10" destId="11" srcOrd="0" destOrd="0"/>
        <dgm:cxn modelId="3" srcId="10" destId="1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Lst>
      <dgm:cxnLst>
        <dgm:cxn modelId="1" srcId="0" destId="10" srcOrd="0" destOrd="0"/>
        <dgm:cxn modelId="2" srcId="10" destId="11" srcOrd="0" destOrd="0"/>
        <dgm:cxn modelId="3" srcId="10" destId="12" srcOrd="1" destOrd="0"/>
        <dgm:cxn modelId="4" srcId="10" destId="13" srcOrd="2" destOrd="0"/>
        <dgm:cxn modelId="5" srcId="10" destId="14" srcOrd="3" destOrd="0"/>
      </dgm:cxnLst>
      <dgm:bg/>
      <dgm:whole/>
    </dgm:dataModel>
  </dgm:clrData>
  <dgm:layoutNode name="Name0">
    <dgm:varLst>
      <dgm:chMax val="1"/>
      <dgm:chPref val="1"/>
      <dgm:dir/>
      <dgm:resizeHandles/>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l" for="ch" forName="Accent" refType="w" fact="0"/>
              <dgm:constr type="t" for="ch" forName="Accent" refType="h" fact="0"/>
              <dgm:constr type="w" for="ch" forName="Accent" refType="w" fact="0.6747"/>
              <dgm:constr type="h" for="ch" forName="Accent" refType="h"/>
              <dgm:constr type="l" for="ch" forName="Child1" refType="w" fact="0.76"/>
              <dgm:constr type="t" for="ch" forName="Child1" refType="h" fact="0.3739"/>
              <dgm:constr type="w" for="ch" forName="Child1" refType="w" fact="0.24"/>
              <dgm:constr type="h" for="ch" forName="Child1" refType="h" fact="0.255"/>
              <dgm:constr type="l" for="ch" forName="Parent" refType="w" fact="0.1726"/>
              <dgm:constr type="t" for="ch" forName="Parent" refType="h" fact="0.2646"/>
              <dgm:constr type="w" for="ch" forName="Parent" refType="w" fact="0.3347"/>
              <dgm:constr type="h" for="ch" forName="Parent" refType="h" fact="0.4759"/>
              <dgm:constr type="l" for="ch" forName="Image1" refType="w" fact="0.5661"/>
              <dgm:constr type="t" for="ch" forName="Image1" refType="h" fact="0.3744"/>
              <dgm:constr type="w" for="ch" forName="Image1" refType="w" fact="0.1793"/>
              <dgm:constr type="h" for="ch" forName="Image1" refType="h" fact="0.255"/>
            </dgm:constrLst>
          </dgm:if>
          <dgm:if name="Name6"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 refType="w" fact="0"/>
              <dgm:constr type="t" for="ch" forName="Accent" refType="h" fact="0"/>
              <dgm:constr type="w" for="ch" forName="Accent" refType="w" fact="0.6946"/>
              <dgm:constr type="h" for="ch" forName="Accent" refType="h"/>
              <dgm:constr type="l" for="ch" forName="Parent" refType="w" fact="0.1777"/>
              <dgm:constr type="t" for="ch" forName="Parent" refType="h" fact="0.2646"/>
              <dgm:constr type="w" for="ch" forName="Parent" refType="w" fact="0.3446"/>
              <dgm:constr type="h" for="ch" forName="Parent" refType="h" fact="0.4759"/>
              <dgm:constr type="l" for="ch" forName="Image1" refType="w" fact="0.5531"/>
              <dgm:constr type="t" for="ch" forName="Image1" refType="h" fact="0.1585"/>
              <dgm:constr type="w" for="ch" forName="Image1" refType="w" fact="0.1846"/>
              <dgm:constr type="h" for="ch" forName="Image1" refType="h" fact="0.255"/>
              <dgm:constr type="l" for="ch" forName="Image2" refType="w" fact="0.5531"/>
              <dgm:constr type="t" for="ch" forName="Image2" refType="h" fact="0.5624"/>
              <dgm:constr type="w" for="ch" forName="Image2" refType="w" fact="0.1846"/>
              <dgm:constr type="h" for="ch" forName="Image2" refType="h" fact="0.255"/>
              <dgm:constr type="l" for="ch" forName="Child1" refType="w" fact="0.7529"/>
              <dgm:constr type="t" for="ch" forName="Child1" refType="h" fact="0.1618"/>
              <dgm:constr type="w" for="ch" forName="Child1" refType="w" fact="0.2471"/>
              <dgm:constr type="h" for="ch" forName="Child1" refType="h" fact="0.2468"/>
              <dgm:constr type="l" for="ch" forName="Child2" refType="w" fact="0.7529"/>
              <dgm:constr type="t" for="ch" forName="Child2" refType="h" fact="0.5657"/>
              <dgm:constr type="w" for="ch" forName="Child2" refType="w" fact="0.2471"/>
              <dgm:constr type="h" for="ch" forName="Child2" refType="h" fact="0.2468"/>
            </dgm:constrLst>
          </dgm:if>
          <dgm:if name="Name7"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 refType="w" fact="0"/>
              <dgm:constr type="t" for="ch" forName="Accent" refType="h" fact="0"/>
              <dgm:constr type="w" for="ch" forName="Accent" refType="w" fact="0.6747"/>
              <dgm:constr type="h" for="ch" forName="Accent" refType="h"/>
              <dgm:constr type="l" for="ch" forName="Parent" refType="w" fact="0.1726"/>
              <dgm:constr type="t" for="ch" forName="Parent" refType="h" fact="0.2646"/>
              <dgm:constr type="w" for="ch" forName="Parent" refType="w" fact="0.3347"/>
              <dgm:constr type="h" for="ch" forName="Parent" refType="h" fact="0.4759"/>
              <dgm:constr type="l" for="ch" forName="Image1" refType="w" fact="0.4968"/>
              <dgm:constr type="t" for="ch" forName="Image1" refType="h" fact="0.0843"/>
              <dgm:constr type="w" for="ch" forName="Image1" refType="w" fact="0.1793"/>
              <dgm:constr type="h" for="ch" forName="Image1" refType="h" fact="0.255"/>
              <dgm:constr type="l" for="ch" forName="Image2" refType="w" fact="0.5661"/>
              <dgm:constr type="t" for="ch" forName="Image2" refType="h" fact="0.3744"/>
              <dgm:constr type="w" for="ch" forName="Image2" refType="w" fact="0.1793"/>
              <dgm:constr type="h" for="ch" forName="Image2" refType="h" fact="0.255"/>
              <dgm:constr type="l" for="ch" forName="Image3" refType="w" fact="0.4968"/>
              <dgm:constr type="t" for="ch" forName="Image3" refType="h" fact="0.6686"/>
              <dgm:constr type="w" for="ch" forName="Image3" refType="w" fact="0.1793"/>
              <dgm:constr type="h" for="ch" forName="Image3" refType="h" fact="0.255"/>
              <dgm:constr type="l" for="ch" forName="Child1" refType="w" fact="0.6897"/>
              <dgm:constr type="t" for="ch" forName="Child1" refType="h" fact="0.0884"/>
              <dgm:constr type="w" for="ch" forName="Child1" refType="w" fact="0.24"/>
              <dgm:constr type="h" for="ch" forName="Child1" refType="h" fact="0.2468"/>
              <dgm:constr type="l" for="ch" forName="Child2" refType="w" fact="0.76"/>
              <dgm:constr type="t" for="ch" forName="Child2" refType="h" fact="0.378"/>
              <dgm:constr type="w" for="ch" forName="Child2" refType="w" fact="0.24"/>
              <dgm:constr type="h" for="ch" forName="Child2" refType="h" fact="0.2468"/>
              <dgm:constr type="l" for="ch" forName="Child3" refType="w" fact="0.6897"/>
              <dgm:constr type="t" for="ch" forName="Child3" refType="h" fact="0.6738"/>
              <dgm:constr type="w" for="ch" forName="Child3" refType="w" fact="0.24"/>
              <dgm:constr type="h" for="ch" forName="Child3" refType="h" fact="0.2468"/>
            </dgm:constrLst>
          </dgm:if>
          <dgm:else name="Name8">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 refType="w" fact="0"/>
              <dgm:constr type="t" for="ch" forName="Accent" refType="h" fact="0.0361"/>
              <dgm:constr type="w" for="ch" forName="Accent" refType="w" fact="0.6865"/>
              <dgm:constr type="h" for="ch" forName="Accent" refType="h" fact="0.9197"/>
              <dgm:constr type="l" for="ch" forName="Parent" refType="w" fact="0.1756"/>
              <dgm:constr type="t" for="ch" forName="Parent" refType="h" fact="0.2795"/>
              <dgm:constr type="w" for="ch" forName="Parent" refType="w" fact="0.3406"/>
              <dgm:constr type="h" for="ch" forName="Parent" refType="h" fact="0.4377"/>
              <dgm:constr type="l" for="ch" forName="Image1" refType="w" fact="0.425"/>
              <dgm:constr type="t" for="ch" forName="Image1" refType="h" fact="0"/>
              <dgm:constr type="w" for="ch" forName="Image1" refType="w" fact="0.1825"/>
              <dgm:constr type="h" for="ch" forName="Image1" refType="h" fact="0.2345"/>
              <dgm:constr type="l" for="ch" forName="Image2" refType="w" fact="0.5598"/>
              <dgm:constr type="t" for="ch" forName="Image2" refType="h" fact="0.2184"/>
              <dgm:constr type="w" for="ch" forName="Image2" refType="w" fact="0.1825"/>
              <dgm:constr type="h" for="ch" forName="Image2" refType="h" fact="0.2345"/>
              <dgm:constr type="l" for="ch" forName="Image3" refType="w" fact="0.5591"/>
              <dgm:constr type="t" for="ch" forName="Image3" refType="h" fact="0.5395"/>
              <dgm:constr type="w" for="ch" forName="Image3" refType="w" fact="0.1825"/>
              <dgm:constr type="h" for="ch" forName="Image3" refType="h" fact="0.2345"/>
              <dgm:constr type="l" for="ch" forName="Image4" refType="w" fact="0.425"/>
              <dgm:constr type="t" for="ch" forName="Image4" refType="h" fact="0.7655"/>
              <dgm:constr type="w" for="ch" forName="Image4" refType="w" fact="0.1825"/>
              <dgm:constr type="h" for="ch" forName="Image4" refType="h" fact="0.2345"/>
              <dgm:constr type="l" for="ch" forName="Child1" refType="w" fact="0.6214"/>
              <dgm:constr type="t" for="ch" forName="Child1" refType="h" fact="0.003"/>
              <dgm:constr type="w" for="ch" forName="Child1" refType="w" fact="0.2443"/>
              <dgm:constr type="h" for="ch" forName="Child1" refType="h" fact="0.227"/>
              <dgm:constr type="l" for="ch" forName="Child2" refType="w" fact="0.7557"/>
              <dgm:constr type="t" for="ch" forName="Child2" refType="h" fact="0.2225"/>
              <dgm:constr type="w" for="ch" forName="Child2" refType="w" fact="0.2443"/>
              <dgm:constr type="h" for="ch" forName="Child2" refType="h" fact="0.227"/>
              <dgm:constr type="l" for="ch" forName="Child3" refType="w" fact="0.7557"/>
              <dgm:constr type="t" for="ch" forName="Child3" refType="h" fact="0.5433"/>
              <dgm:constr type="w" for="ch" forName="Child3" refType="w" fact="0.2443"/>
              <dgm:constr type="h" for="ch" forName="Child3" refType="h" fact="0.227"/>
              <dgm:constr type="l" for="ch" forName="Child4" refType="w" fact="0.6214"/>
              <dgm:constr type="t" for="ch" forName="Child4" refType="h" fact="0.7703"/>
              <dgm:constr type="w" for="ch" forName="Child4" refType="w" fact="0.2443"/>
              <dgm:constr type="h" for="ch" forName="Child4" refType="h" fact="0.227"/>
            </dgm:constrLst>
          </dgm:else>
        </dgm:choose>
      </dgm:if>
      <dgm:else name="Name9">
        <dgm:choose name="Name10">
          <dgm:if name="Name11" axis="ch ch" ptType="node node" st="1 1" cnt="1 0" func="cnt" op="equ" val="0">
            <dgm:alg type="composite">
              <dgm:param type="ar" val="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2" axis="ch ch" ptType="node node" st="1 1" cnt="1 0" func="cnt" op="equ" val="1">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r" for="ch" forName="Accent" refType="w"/>
              <dgm:constr type="t" for="ch" forName="Accent" refType="h" fact="0"/>
              <dgm:constr type="w" for="ch" forName="Accent" refType="w" fact="0.6747"/>
              <dgm:constr type="h" for="ch" forName="Accent" refType="h"/>
              <dgm:constr type="r" for="ch" forName="Child1" refType="w" fact="0.24"/>
              <dgm:constr type="t" for="ch" forName="Child1" refType="h" fact="0.3739"/>
              <dgm:constr type="w" for="ch" forName="Child1" refType="w" fact="0.24"/>
              <dgm:constr type="h" for="ch" forName="Child1" refType="h" fact="0.255"/>
              <dgm:constr type="r" for="ch" forName="Parent" refType="w" fact="0.8274"/>
              <dgm:constr type="t" for="ch" forName="Parent" refType="h" fact="0.2646"/>
              <dgm:constr type="w" for="ch" forName="Parent" refType="w" fact="0.3347"/>
              <dgm:constr type="h" for="ch" forName="Parent" refType="h" fact="0.4759"/>
              <dgm:constr type="r" for="ch" forName="Image1" refType="w" fact="0.4339"/>
              <dgm:constr type="t" for="ch" forName="Image1" refType="h" fact="0.3744"/>
              <dgm:constr type="w" for="ch" forName="Image1" refType="w" fact="0.1793"/>
              <dgm:constr type="h" for="ch" forName="Image1" refType="h" fact="0.255"/>
            </dgm:constrLst>
          </dgm:if>
          <dgm:if name="Name13" axis="ch ch" ptType="node node" st="1 1" cnt="1 0" func="cnt" op="equ" val="2">
            <dgm:alg type="composite">
              <dgm:param type="ar" val="1.381"/>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 refType="w"/>
              <dgm:constr type="t" for="ch" forName="Accent" refType="h" fact="0"/>
              <dgm:constr type="w" for="ch" forName="Accent" refType="w" fact="0.6946"/>
              <dgm:constr type="h" for="ch" forName="Accent" refType="h"/>
              <dgm:constr type="r" for="ch" forName="Parent" refType="w" fact="0.8223"/>
              <dgm:constr type="t" for="ch" forName="Parent" refType="h" fact="0.2646"/>
              <dgm:constr type="w" for="ch" forName="Parent" refType="w" fact="0.3446"/>
              <dgm:constr type="h" for="ch" forName="Parent" refType="h" fact="0.4759"/>
              <dgm:constr type="r" for="ch" forName="Image1" refType="w" fact="0.4469"/>
              <dgm:constr type="t" for="ch" forName="Image1" refType="h" fact="0.1585"/>
              <dgm:constr type="w" for="ch" forName="Image1" refType="w" fact="0.1846"/>
              <dgm:constr type="h" for="ch" forName="Image1" refType="h" fact="0.255"/>
              <dgm:constr type="r" for="ch" forName="Image2" refType="w" fact="0.4469"/>
              <dgm:constr type="t" for="ch" forName="Image2" refType="h" fact="0.5624"/>
              <dgm:constr type="w" for="ch" forName="Image2" refType="w" fact="0.1846"/>
              <dgm:constr type="h" for="ch" forName="Image2" refType="h" fact="0.255"/>
              <dgm:constr type="r" for="ch" forName="Child1" refType="w" fact="0.2471"/>
              <dgm:constr type="t" for="ch" forName="Child1" refType="h" fact="0.1618"/>
              <dgm:constr type="w" for="ch" forName="Child1" refType="w" fact="0.2471"/>
              <dgm:constr type="h" for="ch" forName="Child1" refType="h" fact="0.2468"/>
              <dgm:constr type="r" for="ch" forName="Child2" refType="w" fact="0.2471"/>
              <dgm:constr type="t" for="ch" forName="Child2" refType="h" fact="0.5657"/>
              <dgm:constr type="w" for="ch" forName="Child2" refType="w" fact="0.2471"/>
              <dgm:constr type="h" for="ch" forName="Child2" refType="h" fact="0.2468"/>
            </dgm:constrLst>
          </dgm:if>
          <dgm:if name="Name14" axis="ch ch" ptType="node node" st="1 1" cnt="1 0" func="cnt" op="equ" val="3">
            <dgm:alg type="composite">
              <dgm:param type="ar" val="1.4218"/>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 refType="w"/>
              <dgm:constr type="t" for="ch" forName="Accent" refType="h" fact="0"/>
              <dgm:constr type="w" for="ch" forName="Accent" refType="w" fact="0.6747"/>
              <dgm:constr type="h" for="ch" forName="Accent" refType="h"/>
              <dgm:constr type="r" for="ch" forName="Parent" refType="w" fact="0.8274"/>
              <dgm:constr type="t" for="ch" forName="Parent" refType="h" fact="0.2646"/>
              <dgm:constr type="w" for="ch" forName="Parent" refType="w" fact="0.3347"/>
              <dgm:constr type="h" for="ch" forName="Parent" refType="h" fact="0.4759"/>
              <dgm:constr type="r" for="ch" forName="Image1" refType="w" fact="0.5032"/>
              <dgm:constr type="t" for="ch" forName="Image1" refType="h" fact="0.0843"/>
              <dgm:constr type="w" for="ch" forName="Image1" refType="w" fact="0.1793"/>
              <dgm:constr type="h" for="ch" forName="Image1" refType="h" fact="0.255"/>
              <dgm:constr type="r" for="ch" forName="Image2" refType="w" fact="0.4339"/>
              <dgm:constr type="t" for="ch" forName="Image2" refType="h" fact="0.3744"/>
              <dgm:constr type="w" for="ch" forName="Image2" refType="w" fact="0.1793"/>
              <dgm:constr type="h" for="ch" forName="Image2" refType="h" fact="0.255"/>
              <dgm:constr type="r" for="ch" forName="Image3" refType="w" fact="0.5032"/>
              <dgm:constr type="t" for="ch" forName="Image3" refType="h" fact="0.6686"/>
              <dgm:constr type="w" for="ch" forName="Image3" refType="w" fact="0.1793"/>
              <dgm:constr type="h" for="ch" forName="Image3" refType="h" fact="0.255"/>
              <dgm:constr type="r" for="ch" forName="Child1" refType="w" fact="0.3103"/>
              <dgm:constr type="t" for="ch" forName="Child1" refType="h" fact="0.0884"/>
              <dgm:constr type="w" for="ch" forName="Child1" refType="w" fact="0.24"/>
              <dgm:constr type="h" for="ch" forName="Child1" refType="h" fact="0.2468"/>
              <dgm:constr type="r" for="ch" forName="Child2" refType="w" fact="0.24"/>
              <dgm:constr type="t" for="ch" forName="Child2" refType="h" fact="0.378"/>
              <dgm:constr type="w" for="ch" forName="Child2" refType="w" fact="0.24"/>
              <dgm:constr type="h" for="ch" forName="Child2" refType="h" fact="0.2468"/>
              <dgm:constr type="r" for="ch" forName="Child3" refType="w" fact="0.3103"/>
              <dgm:constr type="t" for="ch" forName="Child3" refType="h" fact="0.6738"/>
              <dgm:constr type="w" for="ch" forName="Child3" refType="w" fact="0.24"/>
              <dgm:constr type="h" for="ch" forName="Child3" refType="h" fact="0.2468"/>
            </dgm:constrLst>
          </dgm:if>
          <dgm:else name="Name15">
            <dgm:alg type="composite">
              <dgm:param type="ar" val="1.2852"/>
            </dgm:alg>
            <dgm:constrLst>
              <dgm:constr type="primFontSz" for="des" forName="Child1" val="65"/>
              <dgm:constr type="primFontSz" for="des" forName="Parent"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 refType="w"/>
              <dgm:constr type="t" for="ch" forName="Accent" refType="h" fact="0.0361"/>
              <dgm:constr type="w" for="ch" forName="Accent" refType="w" fact="0.6865"/>
              <dgm:constr type="h" for="ch" forName="Accent" refType="h" fact="0.9197"/>
              <dgm:constr type="r" for="ch" forName="Parent" refType="w" fact="0.8244"/>
              <dgm:constr type="t" for="ch" forName="Parent" refType="h" fact="0.2795"/>
              <dgm:constr type="w" for="ch" forName="Parent" refType="w" fact="0.3406"/>
              <dgm:constr type="h" for="ch" forName="Parent" refType="h" fact="0.4377"/>
              <dgm:constr type="r" for="ch" forName="Image1" refType="w" fact="0.575"/>
              <dgm:constr type="t" for="ch" forName="Image1" refType="h" fact="0"/>
              <dgm:constr type="w" for="ch" forName="Image1" refType="w" fact="0.1825"/>
              <dgm:constr type="h" for="ch" forName="Image1" refType="h" fact="0.2345"/>
              <dgm:constr type="r" for="ch" forName="Image2" refType="w" fact="0.4402"/>
              <dgm:constr type="t" for="ch" forName="Image2" refType="h" fact="0.2184"/>
              <dgm:constr type="w" for="ch" forName="Image2" refType="w" fact="0.1825"/>
              <dgm:constr type="h" for="ch" forName="Image2" refType="h" fact="0.2345"/>
              <dgm:constr type="r" for="ch" forName="Image3" refType="w" fact="0.4409"/>
              <dgm:constr type="t" for="ch" forName="Image3" refType="h" fact="0.5395"/>
              <dgm:constr type="w" for="ch" forName="Image3" refType="w" fact="0.1825"/>
              <dgm:constr type="h" for="ch" forName="Image3" refType="h" fact="0.2345"/>
              <dgm:constr type="r" for="ch" forName="Image4" refType="w" fact="0.575"/>
              <dgm:constr type="t" for="ch" forName="Image4" refType="h" fact="0.7655"/>
              <dgm:constr type="w" for="ch" forName="Image4" refType="w" fact="0.1825"/>
              <dgm:constr type="h" for="ch" forName="Image4" refType="h" fact="0.2345"/>
              <dgm:constr type="r" for="ch" forName="Child1" refType="w" fact="0.3786"/>
              <dgm:constr type="t" for="ch" forName="Child1" refType="h" fact="0.003"/>
              <dgm:constr type="w" for="ch" forName="Child1" refType="w" fact="0.2443"/>
              <dgm:constr type="h" for="ch" forName="Child1" refType="h" fact="0.227"/>
              <dgm:constr type="r" for="ch" forName="Child2" refType="w" fact="0.2443"/>
              <dgm:constr type="t" for="ch" forName="Child2" refType="h" fact="0.2225"/>
              <dgm:constr type="w" for="ch" forName="Child2" refType="w" fact="0.2443"/>
              <dgm:constr type="h" for="ch" forName="Child2" refType="h" fact="0.227"/>
              <dgm:constr type="r" for="ch" forName="Child3" refType="w" fact="0.2443"/>
              <dgm:constr type="t" for="ch" forName="Child3" refType="h" fact="0.5433"/>
              <dgm:constr type="w" for="ch" forName="Child3" refType="w" fact="0.2443"/>
              <dgm:constr type="h" for="ch" forName="Child3" refType="h" fact="0.227"/>
              <dgm:constr type="r" for="ch" forName="Child4" refType="w" fact="0.3786"/>
              <dgm:constr type="t" for="ch" forName="Child4" refType="h" fact="0.7703"/>
              <dgm:constr type="w" for="ch" forName="Child4" refType="w" fact="0.2443"/>
              <dgm:constr type="h" for="ch" forName="Child4" refType="h" fact="0.227"/>
            </dgm:constrLst>
          </dgm:else>
        </dgm:choose>
      </dgm:else>
    </dgm:choose>
    <dgm:forEach name="wrapper" axis="self" ptType="parTrans">
      <dgm:forEach name="ImageRepeat" axis="self">
        <dgm:layoutNode name="Image" styleLbl="fgImgPlace1">
          <dgm:alg type="sp"/>
          <dgm:shape xmlns:r="http://schemas.openxmlformats.org/officeDocument/2006/relationships" type="ellipse" r:blip="" blipPhldr="1">
            <dgm:adjLst/>
          </dgm:shape>
          <dgm:presOf/>
        </dgm:layoutNode>
      </dgm:forEach>
    </dgm:forEach>
    <dgm:forEach name="Name16" axis="ch" ptType="node" cnt="1">
      <dgm:layoutNode name="Parent" styleLbl="node1">
        <dgm:varLst>
          <dgm:chMax val="4"/>
          <dgm:chPref val="3"/>
        </dgm:varLst>
        <dgm:alg type="tx"/>
        <dgm:shape xmlns:r="http://schemas.openxmlformats.org/officeDocument/2006/relationships" type="ellipse"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7" axis="ch ch" ptType="node node" st="1 1" cnt="1 1">
      <dgm:layoutNode name="Accent" styleLbl="node1">
        <dgm:alg type="sp"/>
        <dgm:choose name="Name18">
          <dgm:if name="Name19" func="var" arg="dir" op="equ" val="norm">
            <dgm:choose name="Name20">
              <dgm:if name="Name21" axis="followSib" ptType="node" func="cnt" op="equ" val="0">
                <dgm:shape xmlns:r="http://schemas.openxmlformats.org/officeDocument/2006/relationships" type="blockArc" r:blip="">
                  <dgm:adjLst>
                    <dgm:adj idx="1" val="-49.0368"/>
                    <dgm:adj idx="2" val="49.4265"/>
                    <dgm:adj idx="3" val="0.0564"/>
                  </dgm:adjLst>
                </dgm:shape>
              </dgm:if>
              <dgm:if name="Name22" axis="followSib" ptType="node" func="cnt" op="equ" val="1">
                <dgm:shape xmlns:r="http://schemas.openxmlformats.org/officeDocument/2006/relationships" type="blockArc" r:blip="">
                  <dgm:adjLst>
                    <dgm:adj idx="1" val="-64.2028"/>
                    <dgm:adj idx="2" val="64.5456"/>
                    <dgm:adj idx="3" val="0.0558"/>
                  </dgm:adjLst>
                </dgm:shape>
              </dgm:if>
              <dgm:if name="Name23" axis="followSib" ptType="node" func="cnt" op="equ" val="2">
                <dgm:shape xmlns:r="http://schemas.openxmlformats.org/officeDocument/2006/relationships" type="blockArc" r:blip="">
                  <dgm:adjLst>
                    <dgm:adj idx="1" val="-67.8702"/>
                    <dgm:adj idx="2" val="68.6519"/>
                    <dgm:adj idx="3" val="0.0575"/>
                  </dgm:adjLst>
                </dgm:shape>
              </dgm:if>
              <dgm:else name="Name24">
                <dgm:shape xmlns:r="http://schemas.openxmlformats.org/officeDocument/2006/relationships" type="blockArc" r:blip="">
                  <dgm:adjLst>
                    <dgm:adj idx="1" val="-84.8426"/>
                    <dgm:adj idx="2" val="84.8009"/>
                    <dgm:adj idx="3" val="0.0524"/>
                  </dgm:adjLst>
                </dgm:shape>
              </dgm:else>
            </dgm:choose>
          </dgm:if>
          <dgm:else name="Name25">
            <dgm:choose name="Name26">
              <dgm:if name="Name27" axis="followSib" ptType="node" func="cnt" op="equ" val="0">
                <dgm:shape xmlns:r="http://schemas.openxmlformats.org/officeDocument/2006/relationships" rot="180" type="blockArc" r:blip="">
                  <dgm:adjLst>
                    <dgm:adj idx="1" val="-49.0368"/>
                    <dgm:adj idx="2" val="49.4265"/>
                    <dgm:adj idx="3" val="0.0564"/>
                  </dgm:adjLst>
                </dgm:shape>
              </dgm:if>
              <dgm:if name="Name28" axis="followSib" ptType="node" func="cnt" op="equ" val="1">
                <dgm:shape xmlns:r="http://schemas.openxmlformats.org/officeDocument/2006/relationships" rot="180" type="blockArc" r:blip="">
                  <dgm:adjLst>
                    <dgm:adj idx="1" val="-64.2028"/>
                    <dgm:adj idx="2" val="64.5456"/>
                    <dgm:adj idx="3" val="0.0558"/>
                  </dgm:adjLst>
                </dgm:shape>
              </dgm:if>
              <dgm:if name="Name29" axis="followSib" ptType="node" func="cnt" op="equ" val="2">
                <dgm:shape xmlns:r="http://schemas.openxmlformats.org/officeDocument/2006/relationships" rot="180" type="blockArc" r:blip="">
                  <dgm:adjLst>
                    <dgm:adj idx="1" val="-67.8702"/>
                    <dgm:adj idx="2" val="68.6519"/>
                    <dgm:adj idx="3" val="0.0575"/>
                  </dgm:adjLst>
                </dgm:shape>
              </dgm:if>
              <dgm:else name="Name30">
                <dgm:shape xmlns:r="http://schemas.openxmlformats.org/officeDocument/2006/relationships" rot="180" type="blockArc" r:blip="">
                  <dgm:adjLst>
                    <dgm:adj idx="1" val="-84.8426"/>
                    <dgm:adj idx="2" val="84.8009"/>
                    <dgm:adj idx="3" val="0.0524"/>
                  </dgm:adjLst>
                </dgm:shape>
              </dgm:else>
            </dgm:choose>
          </dgm:else>
        </dgm:choose>
        <dgm:presOf/>
      </dgm:layoutNode>
      <dgm:layoutNode name="Image1" styleLbl="fgImgPlace1">
        <dgm:alg type="sp"/>
        <dgm:shape xmlns:r="http://schemas.openxmlformats.org/officeDocument/2006/relationships" type="ellipse" r:blip="" blipPhldr="1">
          <dgm:adjLst/>
        </dgm:shape>
        <dgm:presOf/>
      </dgm:layoutNode>
      <dgm:layoutNode name="Child1" styleLbl="revTx">
        <dgm:varLst>
          <dgm:chMax val="0"/>
          <dgm:chPref val="0"/>
          <dgm:bulletEnabled val="1"/>
        </dgm:varLst>
        <dgm:choose name="Name31">
          <dgm:if name="Name32" func="var" arg="dir" op="equ" val="norm">
            <dgm:alg type="tx">
              <dgm:param type="parTxLTRAlign" val="l"/>
              <dgm:param type="shpTxLTRAlignCh" val="l"/>
              <dgm:param type="parTxRTLAlign" val="l"/>
              <dgm:param type="shpTxRTLAlignCh" val="l"/>
              <dgm:param type="lnSpAfParP" val="10"/>
            </dgm:alg>
          </dgm:if>
          <dgm:else name="Name3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4" axis="ch ch" ptType="node node" st="1 2" cnt="1 1">
      <dgm:layoutNode name="Image2">
        <dgm:alg type="sp"/>
        <dgm:shape xmlns:r="http://schemas.openxmlformats.org/officeDocument/2006/relationships" r:blip="">
          <dgm:adjLst/>
        </dgm:shape>
        <dgm:presOf/>
        <dgm:constrLst/>
        <dgm:forEach name="Name35" ref="ImageRepeat"/>
      </dgm:layoutNode>
      <dgm:layoutNode name="Child2" styleLbl="revTx">
        <dgm:varLst>
          <dgm:chMax val="0"/>
          <dgm:chPref val="0"/>
          <dgm:bulletEnabled val="1"/>
        </dgm:varLst>
        <dgm:choose name="Name36">
          <dgm:if name="Name37" func="var" arg="dir" op="equ" val="norm">
            <dgm:alg type="tx">
              <dgm:param type="parTxLTRAlign" val="l"/>
              <dgm:param type="shpTxLTRAlignCh" val="l"/>
              <dgm:param type="parTxRTLAlign" val="l"/>
              <dgm:param type="shpTxRTLAlignCh" val="l"/>
              <dgm:param type="lnSpAfParP" val="10"/>
            </dgm:alg>
          </dgm:if>
          <dgm:else name="Name3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9" axis="ch ch" ptType="node node" st="1 3" cnt="1 1">
      <dgm:layoutNode name="Image3">
        <dgm:alg type="sp"/>
        <dgm:shape xmlns:r="http://schemas.openxmlformats.org/officeDocument/2006/relationships" r:blip="">
          <dgm:adjLst/>
        </dgm:shape>
        <dgm:presOf/>
        <dgm:constrLst/>
        <dgm:forEach name="Name40" ref="ImageRepeat"/>
      </dgm:layoutNode>
      <dgm:layoutNode name="Child3" styleLbl="revTx">
        <dgm:varLst>
          <dgm:chMax val="0"/>
          <dgm:chPref val="0"/>
          <dgm:bulletEnabled val="1"/>
        </dgm:varLst>
        <dgm:choose name="Name41">
          <dgm:if name="Name42" func="var" arg="dir" op="equ" val="norm">
            <dgm:alg type="tx">
              <dgm:param type="parTxLTRAlign" val="l"/>
              <dgm:param type="shpTxLTRAlignCh" val="l"/>
              <dgm:param type="parTxRTLAlign" val="l"/>
              <dgm:param type="shpTxRTLAlignCh" val="l"/>
              <dgm:param type="lnSpAfParP" val="10"/>
            </dgm:alg>
          </dgm:if>
          <dgm:else name="Name43">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4" axis="ch ch" ptType="node node" st="1 4" cnt="1 1">
      <dgm:layoutNode name="Image4">
        <dgm:alg type="sp"/>
        <dgm:shape xmlns:r="http://schemas.openxmlformats.org/officeDocument/2006/relationships" r:blip="">
          <dgm:adjLst/>
        </dgm:shape>
        <dgm:presOf/>
        <dgm:constrLst/>
        <dgm:forEach name="Name45" ref="ImageRepeat"/>
      </dgm:layoutNode>
      <dgm:layoutNode name="Child4" styleLbl="revTx">
        <dgm:varLst>
          <dgm:chMax val="0"/>
          <dgm:chPref val="0"/>
          <dgm:bulletEnabled val="1"/>
        </dgm:varLst>
        <dgm:choose name="Name46">
          <dgm:if name="Name47" func="var" arg="dir" op="equ" val="norm">
            <dgm:alg type="tx">
              <dgm:param type="parTxLTRAlign" val="l"/>
              <dgm:param type="shpTxLTRAlignCh" val="l"/>
              <dgm:param type="parTxRTLAlign" val="l"/>
              <dgm:param type="shpTxRTLAlignCh" val="l"/>
              <dgm:param type="lnSpAfParP" val="10"/>
            </dgm:alg>
          </dgm:if>
          <dgm:else name="Name48">
            <dgm:alg type="tx">
              <dgm:param type="parTxLTRAlign" val="r"/>
              <dgm:param type="shpTxLTRAlignCh" val="r"/>
              <dgm:param type="parTxRTLAlign" val="r"/>
              <dgm:param type="shpTxRTLAlignCh" val="r"/>
              <dgm:param type="lnSpAfParP" val="10"/>
            </dgm:alg>
          </dgm:else>
        </dgm:choose>
        <dgm:shape xmlns:r="http://schemas.openxmlformats.org/officeDocument/2006/relationships" type="rect" r:blip="">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TabList">
  <dgm:title val="Liste d’onglets"/>
  <dgm:desc val="Permet de représenter des blocs d’informations non séquentiels ou groupés. Utilisation optimale avec des listes comportant de petites quantités de texte Niveau 1. Le premier Niveau 2 s’affiche en regard du texte Niveau 1 et le reste du texte Niveau 2 apparaît en dessous du texte Niveau 1."/>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0"/>
            <a:ext cx="4301543" cy="342900"/>
          </a:xfrm>
          <a:prstGeom prst="rect">
            <a:avLst/>
          </a:prstGeom>
        </p:spPr>
        <p:txBody>
          <a:bodyPr vert="horz" lIns="91440" tIns="45720" rIns="91440" bIns="45720" rtlCol="0"/>
          <a:lstStyle>
            <a:lvl1pPr algn="l">
              <a:defRPr sz="1200"/>
            </a:lvl1pPr>
          </a:lstStyle>
          <a:p>
            <a:r>
              <a:rPr lang="fr-FR" b="1">
                <a:solidFill>
                  <a:srgbClr val="810C7D"/>
                </a:solidFill>
                <a:effectLst>
                  <a:outerShdw blurRad="38100" dist="38100" dir="2700000" algn="tl">
                    <a:srgbClr val="000000">
                      <a:alpha val="43137"/>
                    </a:srgbClr>
                  </a:outerShdw>
                </a:effectLst>
                <a:latin typeface="Arial Narrow" panose="020B0606020202030204" pitchFamily="34" charset="0"/>
              </a:rPr>
              <a:t>Présentation de l'ANAPEC</a:t>
            </a:r>
            <a:endParaRPr lang="fr-FR" b="1" dirty="0">
              <a:solidFill>
                <a:srgbClr val="810C7D"/>
              </a:solidFill>
              <a:effectLst>
                <a:outerShdw blurRad="38100" dist="38100" dir="2700000" algn="tl">
                  <a:srgbClr val="000000">
                    <a:alpha val="43137"/>
                  </a:srgbClr>
                </a:outerShdw>
              </a:effectLst>
              <a:latin typeface="Arial Narrow" panose="020B0606020202030204" pitchFamily="34" charset="0"/>
            </a:endParaRPr>
          </a:p>
        </p:txBody>
      </p:sp>
      <p:sp>
        <p:nvSpPr>
          <p:cNvPr id="3" name="Espace réservé de la date 2"/>
          <p:cNvSpPr>
            <a:spLocks noGrp="1"/>
          </p:cNvSpPr>
          <p:nvPr>
            <p:ph type="dt" sz="quarter" idx="1"/>
          </p:nvPr>
        </p:nvSpPr>
        <p:spPr>
          <a:xfrm>
            <a:off x="5622800" y="0"/>
            <a:ext cx="4301543" cy="342900"/>
          </a:xfrm>
          <a:prstGeom prst="rect">
            <a:avLst/>
          </a:prstGeom>
        </p:spPr>
        <p:txBody>
          <a:bodyPr vert="horz" lIns="91440" tIns="45720" rIns="91440" bIns="45720" rtlCol="0"/>
          <a:lstStyle>
            <a:lvl1pPr algn="r">
              <a:defRPr sz="1200"/>
            </a:lvl1pPr>
          </a:lstStyle>
          <a:p>
            <a:r>
              <a:rPr lang="fr-FR" b="1" dirty="0">
                <a:solidFill>
                  <a:srgbClr val="810C7D"/>
                </a:solidFill>
                <a:effectLst>
                  <a:outerShdw blurRad="38100" dist="38100" dir="2700000" algn="tl">
                    <a:srgbClr val="000000">
                      <a:alpha val="43137"/>
                    </a:srgbClr>
                  </a:outerShdw>
                </a:effectLst>
              </a:rPr>
              <a:t>24/03/2015</a:t>
            </a:r>
          </a:p>
        </p:txBody>
      </p:sp>
      <p:sp>
        <p:nvSpPr>
          <p:cNvPr id="4" name="Espace réservé du pied de page 3"/>
          <p:cNvSpPr>
            <a:spLocks noGrp="1"/>
          </p:cNvSpPr>
          <p:nvPr>
            <p:ph type="ftr" sz="quarter" idx="2"/>
          </p:nvPr>
        </p:nvSpPr>
        <p:spPr>
          <a:xfrm>
            <a:off x="2" y="6513910"/>
            <a:ext cx="6961229" cy="248209"/>
          </a:xfrm>
          <a:prstGeom prst="rect">
            <a:avLst/>
          </a:prstGeom>
        </p:spPr>
        <p:txBody>
          <a:bodyPr vert="horz" lIns="91440" tIns="45720" rIns="91440" bIns="45720" rtlCol="0" anchor="b"/>
          <a:lstStyle>
            <a:lvl1pPr algn="l">
              <a:defRPr sz="1200"/>
            </a:lvl1pPr>
          </a:lstStyle>
          <a:p>
            <a:r>
              <a:rPr lang="fr-FR" sz="1000" b="1" dirty="0">
                <a:solidFill>
                  <a:srgbClr val="810C7D"/>
                </a:solidFill>
                <a:effectLst>
                  <a:outerShdw blurRad="38100" dist="38100" dir="2700000" algn="tl">
                    <a:srgbClr val="000000">
                      <a:alpha val="43137"/>
                    </a:srgbClr>
                  </a:outerShdw>
                </a:effectLst>
                <a:latin typeface="Arial Narrow" panose="020B0606020202030204" pitchFamily="34" charset="0"/>
              </a:rPr>
              <a:t>Visite d’une délégation Britannique</a:t>
            </a:r>
          </a:p>
        </p:txBody>
      </p:sp>
      <p:sp>
        <p:nvSpPr>
          <p:cNvPr id="5" name="Espace réservé du numéro de diapositive 4"/>
          <p:cNvSpPr>
            <a:spLocks noGrp="1"/>
          </p:cNvSpPr>
          <p:nvPr>
            <p:ph type="sldNum" sz="quarter" idx="3"/>
          </p:nvPr>
        </p:nvSpPr>
        <p:spPr>
          <a:xfrm>
            <a:off x="7486996" y="6513910"/>
            <a:ext cx="2437346" cy="248209"/>
          </a:xfrm>
          <a:prstGeom prst="rect">
            <a:avLst/>
          </a:prstGeom>
        </p:spPr>
        <p:txBody>
          <a:bodyPr vert="horz" lIns="91440" tIns="45720" rIns="91440" bIns="45720" rtlCol="0" anchor="b"/>
          <a:lstStyle>
            <a:lvl1pPr algn="r">
              <a:defRPr sz="1200"/>
            </a:lvl1pPr>
          </a:lstStyle>
          <a:p>
            <a:fld id="{8A1D9C0B-7DD5-4B6E-BFEE-E50BC3F6561D}" type="slidenum">
              <a:rPr lang="fr-FR" b="1" smtClean="0">
                <a:solidFill>
                  <a:srgbClr val="810C7D"/>
                </a:solidFill>
                <a:effectLst>
                  <a:outerShdw blurRad="38100" dist="38100" dir="2700000" algn="tl">
                    <a:srgbClr val="000000">
                      <a:alpha val="43137"/>
                    </a:srgbClr>
                  </a:outerShdw>
                </a:effectLst>
              </a:rPr>
              <a:pPr/>
              <a:t>‹N°›</a:t>
            </a:fld>
            <a:r>
              <a:rPr lang="fr-FR" b="1" dirty="0">
                <a:solidFill>
                  <a:srgbClr val="810C7D"/>
                </a:solidFill>
                <a:effectLst>
                  <a:outerShdw blurRad="38100" dist="38100" dir="2700000" algn="tl">
                    <a:srgbClr val="000000">
                      <a:alpha val="43137"/>
                    </a:srgbClr>
                  </a:outerShdw>
                </a:effectLst>
              </a:rPr>
              <a:t> / 14</a:t>
            </a:r>
          </a:p>
        </p:txBody>
      </p:sp>
    </p:spTree>
    <p:extLst>
      <p:ext uri="{BB962C8B-B14F-4D97-AF65-F5344CB8AC3E}">
        <p14:creationId xmlns:p14="http://schemas.microsoft.com/office/powerpoint/2010/main" xmlns="" val="261753204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2" y="0"/>
            <a:ext cx="4301543" cy="342900"/>
          </a:xfrm>
          <a:prstGeom prst="rect">
            <a:avLst/>
          </a:prstGeom>
        </p:spPr>
        <p:txBody>
          <a:bodyPr vert="horz" lIns="91440" tIns="45720" rIns="91440" bIns="45720" rtlCol="0"/>
          <a:lstStyle>
            <a:lvl1pPr algn="l">
              <a:defRPr sz="1200"/>
            </a:lvl1pPr>
          </a:lstStyle>
          <a:p>
            <a:r>
              <a:rPr lang="fr-FR"/>
              <a:t>Présentation de l'ANAPEC</a:t>
            </a:r>
            <a:endParaRPr lang="fr-FR" dirty="0"/>
          </a:p>
        </p:txBody>
      </p:sp>
      <p:sp>
        <p:nvSpPr>
          <p:cNvPr id="3" name="Espace réservé de la date 2"/>
          <p:cNvSpPr>
            <a:spLocks noGrp="1"/>
          </p:cNvSpPr>
          <p:nvPr>
            <p:ph type="dt" idx="1"/>
          </p:nvPr>
        </p:nvSpPr>
        <p:spPr>
          <a:xfrm>
            <a:off x="5622800" y="0"/>
            <a:ext cx="4301543" cy="342900"/>
          </a:xfrm>
          <a:prstGeom prst="rect">
            <a:avLst/>
          </a:prstGeom>
        </p:spPr>
        <p:txBody>
          <a:bodyPr vert="horz" lIns="91440" tIns="45720" rIns="91440" bIns="45720" rtlCol="0"/>
          <a:lstStyle>
            <a:lvl1pPr algn="r">
              <a:defRPr sz="1200"/>
            </a:lvl1pPr>
          </a:lstStyle>
          <a:p>
            <a:r>
              <a:rPr lang="fr-FR"/>
              <a:t>19/02/2015</a:t>
            </a:r>
            <a:endParaRPr lang="fr-FR" dirty="0"/>
          </a:p>
        </p:txBody>
      </p:sp>
      <p:sp>
        <p:nvSpPr>
          <p:cNvPr id="4" name="Espace réservé de l'image des diapositives 3"/>
          <p:cNvSpPr>
            <a:spLocks noGrp="1" noRot="1" noChangeAspect="1"/>
          </p:cNvSpPr>
          <p:nvPr>
            <p:ph type="sldImg" idx="2"/>
          </p:nvPr>
        </p:nvSpPr>
        <p:spPr>
          <a:xfrm>
            <a:off x="3249613" y="514350"/>
            <a:ext cx="3427412" cy="257175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992665" y="3257551"/>
            <a:ext cx="7941310" cy="30861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2" y="6513910"/>
            <a:ext cx="4301543" cy="342900"/>
          </a:xfrm>
          <a:prstGeom prst="rect">
            <a:avLst/>
          </a:prstGeom>
        </p:spPr>
        <p:txBody>
          <a:bodyPr vert="horz" lIns="91440" tIns="45720" rIns="91440" bIns="45720" rtlCol="0" anchor="b"/>
          <a:lstStyle>
            <a:lvl1pPr algn="l">
              <a:defRPr sz="1200"/>
            </a:lvl1pPr>
          </a:lstStyle>
          <a:p>
            <a:r>
              <a:rPr lang="fr-FR"/>
              <a:t>Visite du Ministre péruvien du Travail et de la Promotion de l'Emploi</a:t>
            </a:r>
            <a:endParaRPr lang="fr-FR" dirty="0"/>
          </a:p>
        </p:txBody>
      </p:sp>
      <p:sp>
        <p:nvSpPr>
          <p:cNvPr id="7" name="Espace réservé du numéro de diapositive 6"/>
          <p:cNvSpPr>
            <a:spLocks noGrp="1"/>
          </p:cNvSpPr>
          <p:nvPr>
            <p:ph type="sldNum" sz="quarter" idx="5"/>
          </p:nvPr>
        </p:nvSpPr>
        <p:spPr>
          <a:xfrm>
            <a:off x="5622800" y="6513910"/>
            <a:ext cx="4301543" cy="342900"/>
          </a:xfrm>
          <a:prstGeom prst="rect">
            <a:avLst/>
          </a:prstGeom>
        </p:spPr>
        <p:txBody>
          <a:bodyPr vert="horz" lIns="91440" tIns="45720" rIns="91440" bIns="45720" rtlCol="0" anchor="b"/>
          <a:lstStyle>
            <a:lvl1pPr algn="r">
              <a:defRPr sz="1200"/>
            </a:lvl1pPr>
          </a:lstStyle>
          <a:p>
            <a:fld id="{F9C014B0-E84B-47F9-B02E-90813911536C}" type="slidenum">
              <a:rPr lang="fr-FR" smtClean="0"/>
              <a:pPr/>
              <a:t>‹N°›</a:t>
            </a:fld>
            <a:endParaRPr lang="fr-FR" dirty="0"/>
          </a:p>
        </p:txBody>
      </p:sp>
    </p:spTree>
    <p:extLst>
      <p:ext uri="{BB962C8B-B14F-4D97-AF65-F5344CB8AC3E}">
        <p14:creationId xmlns:p14="http://schemas.microsoft.com/office/powerpoint/2010/main" xmlns="" val="2075514108"/>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5622439" y="6514438"/>
            <a:ext cx="4301856" cy="342458"/>
          </a:xfrm>
          <a:prstGeom prst="rect">
            <a:avLst/>
          </a:prstGeom>
          <a:noFill/>
          <a:ln>
            <a:miter lim="800000"/>
            <a:headEnd/>
            <a:tailEnd/>
          </a:ln>
        </p:spPr>
        <p:txBody>
          <a:bodyPr lIns="88274" tIns="44137" rIns="88274" bIns="44137" anchor="b"/>
          <a:lstStyle/>
          <a:p>
            <a:pPr algn="r">
              <a:defRPr/>
            </a:pPr>
            <a:fld id="{BFF517EA-62F0-4C64-B5F8-8023618AAC1B}" type="slidenum">
              <a:rPr lang="fr-FR" sz="1200"/>
              <a:pPr algn="r">
                <a:defRPr/>
              </a:pPr>
              <a:t>3</a:t>
            </a:fld>
            <a:endParaRPr lang="fr-FR" sz="1200" dirty="0"/>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9396" name="Rectangle 3"/>
          <p:cNvSpPr>
            <a:spLocks noGrp="1" noChangeArrowheads="1"/>
          </p:cNvSpPr>
          <p:nvPr>
            <p:ph type="body" idx="1"/>
          </p:nvPr>
        </p:nvSpPr>
        <p:spPr bwMode="auto">
          <a:noFill/>
        </p:spPr>
        <p:txBody>
          <a:bodyPr wrap="square" lIns="88269" tIns="44133" rIns="88269" bIns="44133" numCol="1" anchor="t" anchorCtr="0" compatLnSpc="1">
            <a:prstTxWarp prst="textNoShape">
              <a:avLst/>
            </a:prstTxWarp>
          </a:bodyPr>
          <a:lstStyle/>
          <a:p>
            <a:pPr eaLnBrk="1" hangingPunct="1">
              <a:spcBef>
                <a:spcPct val="0"/>
              </a:spcBef>
            </a:pPr>
            <a:endParaRPr lang="fr-FR" smtClean="0"/>
          </a:p>
        </p:txBody>
      </p:sp>
      <p:sp>
        <p:nvSpPr>
          <p:cNvPr id="5" name="Espace réservé du pied de page 4"/>
          <p:cNvSpPr>
            <a:spLocks noGrp="1"/>
          </p:cNvSpPr>
          <p:nvPr>
            <p:ph type="ftr" sz="quarter" idx="10"/>
          </p:nvPr>
        </p:nvSpPr>
        <p:spPr/>
        <p:txBody>
          <a:bodyPr/>
          <a:lstStyle/>
          <a:p>
            <a:pPr>
              <a:defRPr/>
            </a:pPr>
            <a:r>
              <a:rPr lang="fr-FR" smtClean="0"/>
              <a:t>Jeudi 29 septembre 2011</a:t>
            </a:r>
            <a:endParaRPr lang="fr-FR"/>
          </a:p>
        </p:txBody>
      </p:sp>
      <p:sp>
        <p:nvSpPr>
          <p:cNvPr id="6" name="Espace réservé de l'en-tête 5"/>
          <p:cNvSpPr>
            <a:spLocks noGrp="1"/>
          </p:cNvSpPr>
          <p:nvPr>
            <p:ph type="hdr" sz="quarter" idx="11"/>
          </p:nvPr>
        </p:nvSpPr>
        <p:spPr/>
        <p:txBody>
          <a:bodyPr/>
          <a:lstStyle/>
          <a:p>
            <a:pPr>
              <a:defRPr/>
            </a:pPr>
            <a:r>
              <a:rPr lang="fr-FR" smtClean="0"/>
              <a:t>Conférence de presse : Nouvelles mesures gouvernementales pour renforcer la promotion de l'emploi</a:t>
            </a:r>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4</a:t>
            </a:fld>
            <a:endParaRPr lang="fr-F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7</a:t>
            </a:fld>
            <a:endParaRPr lang="fr-FR">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a:t>commentaire</a:t>
            </a:r>
          </a:p>
        </p:txBody>
      </p:sp>
      <p:sp>
        <p:nvSpPr>
          <p:cNvPr id="4" name="Espace réservé du numéro de diapositive 3"/>
          <p:cNvSpPr>
            <a:spLocks noGrp="1"/>
          </p:cNvSpPr>
          <p:nvPr>
            <p:ph type="sldNum" sz="quarter" idx="10"/>
          </p:nvPr>
        </p:nvSpPr>
        <p:spPr/>
        <p:txBody>
          <a:bodyPr/>
          <a:lstStyle/>
          <a:p>
            <a:fld id="{3CFD9C1F-718A-468D-B003-9DA8CBC5F0CA}" type="slidenum">
              <a:rPr lang="fr-FR" smtClean="0">
                <a:solidFill>
                  <a:prstClr val="black"/>
                </a:solidFill>
              </a:rPr>
              <a:pPr/>
              <a:t>11</a:t>
            </a:fld>
            <a:endParaRPr lang="fr-FR" dirty="0">
              <a:solidFill>
                <a:prstClr val="black"/>
              </a:solidFill>
            </a:endParaRPr>
          </a:p>
        </p:txBody>
      </p:sp>
      <p:sp>
        <p:nvSpPr>
          <p:cNvPr id="5" name="Espace réservé de la date 4"/>
          <p:cNvSpPr>
            <a:spLocks noGrp="1"/>
          </p:cNvSpPr>
          <p:nvPr>
            <p:ph type="dt" idx="11"/>
          </p:nvPr>
        </p:nvSpPr>
        <p:spPr/>
        <p:txBody>
          <a:bodyPr/>
          <a:lstStyle/>
          <a:p>
            <a:r>
              <a:rPr lang="fr-FR"/>
              <a:t>19/02/2015</a:t>
            </a:r>
            <a:endParaRPr lang="fr-FR" dirty="0"/>
          </a:p>
        </p:txBody>
      </p:sp>
    </p:spTree>
    <p:extLst>
      <p:ext uri="{BB962C8B-B14F-4D97-AF65-F5344CB8AC3E}">
        <p14:creationId xmlns:p14="http://schemas.microsoft.com/office/powerpoint/2010/main" xmlns="" val="1465524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51626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7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73428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2701925" y="2130425"/>
            <a:ext cx="4800600" cy="1470025"/>
          </a:xfrm>
        </p:spPr>
        <p:txBody>
          <a:bodyPr/>
          <a:lstStyle>
            <a:lvl1pPr>
              <a:buClr>
                <a:srgbClr val="FFFFFF"/>
              </a:buClr>
              <a:defRPr/>
            </a:lvl1pPr>
          </a:lstStyle>
          <a:p>
            <a:r>
              <a:rPr lang="fr-FR"/>
              <a:t>Modifiez le style du titre</a:t>
            </a:r>
          </a:p>
        </p:txBody>
      </p:sp>
      <p:sp>
        <p:nvSpPr>
          <p:cNvPr id="20483"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fr-FR"/>
              <a:t>Modifiez le style des sous-titres du masque</a:t>
            </a:r>
          </a:p>
        </p:txBody>
      </p:sp>
      <p:sp>
        <p:nvSpPr>
          <p:cNvPr id="4" name="Rectangle 4"/>
          <p:cNvSpPr>
            <a:spLocks noGrp="1" noChangeArrowheads="1"/>
          </p:cNvSpPr>
          <p:nvPr>
            <p:ph type="dt" sz="half" idx="10"/>
          </p:nvPr>
        </p:nvSpPr>
        <p:spPr/>
        <p:txBody>
          <a:bodyPr/>
          <a:lstStyle>
            <a:lvl1pPr>
              <a:defRPr>
                <a:solidFill>
                  <a:schemeClr val="tx1"/>
                </a:solidFill>
              </a:defRPr>
            </a:lvl1pPr>
          </a:lstStyle>
          <a:p>
            <a:pPr>
              <a:defRPr/>
            </a:pPr>
            <a:endParaRPr lang="fr-FR"/>
          </a:p>
        </p:txBody>
      </p:sp>
      <p:sp>
        <p:nvSpPr>
          <p:cNvPr id="5" name="Rectangle 5"/>
          <p:cNvSpPr>
            <a:spLocks noGrp="1" noChangeArrowheads="1"/>
          </p:cNvSpPr>
          <p:nvPr>
            <p:ph type="ftr" sz="quarter" idx="11"/>
          </p:nvPr>
        </p:nvSpPr>
        <p:spPr/>
        <p:txBody>
          <a:bodyPr/>
          <a:lstStyle>
            <a:lvl1pPr>
              <a:defRPr>
                <a:solidFill>
                  <a:schemeClr val="tx1"/>
                </a:solidFill>
              </a:defRPr>
            </a:lvl1pPr>
          </a:lstStyle>
          <a:p>
            <a:pPr>
              <a:defRPr/>
            </a:pPr>
            <a:endParaRPr lang="fr-FR"/>
          </a:p>
        </p:txBody>
      </p:sp>
      <p:sp>
        <p:nvSpPr>
          <p:cNvPr id="6" name="Rectangle 6"/>
          <p:cNvSpPr>
            <a:spLocks noGrp="1" noChangeArrowheads="1"/>
          </p:cNvSpPr>
          <p:nvPr>
            <p:ph type="sldNum" sz="quarter" idx="12"/>
          </p:nvPr>
        </p:nvSpPr>
        <p:spPr/>
        <p:txBody>
          <a:bodyPr/>
          <a:lstStyle>
            <a:lvl1pPr>
              <a:defRPr>
                <a:solidFill>
                  <a:schemeClr val="tx1"/>
                </a:solidFill>
              </a:defRPr>
            </a:lvl1pPr>
          </a:lstStyle>
          <a:p>
            <a:pPr>
              <a:defRPr/>
            </a:pPr>
            <a:fld id="{C7C74C3A-02EF-47FF-A03A-A3C184AC787E}" type="slidenum">
              <a:rPr lang="fr-FR"/>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FD9A6944-4C90-45FB-AD39-15217D1C13D5}" type="datetime1">
              <a:rPr lang="fr-FR"/>
              <a:pPr>
                <a:defRPr/>
              </a:pPr>
              <a:t>11/12/2017</a:t>
            </a:fld>
            <a:endParaRPr lang="fr-F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endParaRPr lang="fr-FR"/>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3D2A71F1-D648-4B8C-8C05-9F2B3FDCFC15}" type="slidenum">
              <a:rPr lang="fr-FR"/>
              <a:pPr>
                <a:defRPr/>
              </a:pPr>
              <a:t>‹N°›</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fld id="{C9D30080-5DE9-47C8-A1F3-1AC865A674D6}" type="datetime1">
              <a:rPr lang="fr-FR"/>
              <a:pPr>
                <a:defRPr/>
              </a:pPr>
              <a:t>11/12/2017</a:t>
            </a:fld>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6" name="Rectangle 6"/>
          <p:cNvSpPr>
            <a:spLocks noGrp="1" noChangeArrowheads="1"/>
          </p:cNvSpPr>
          <p:nvPr>
            <p:ph type="sldNum" sz="quarter" idx="12"/>
          </p:nvPr>
        </p:nvSpPr>
        <p:spPr>
          <a:ln/>
        </p:spPr>
        <p:txBody>
          <a:bodyPr/>
          <a:lstStyle>
            <a:lvl1pPr>
              <a:defRPr/>
            </a:lvl1pPr>
          </a:lstStyle>
          <a:p>
            <a:pPr>
              <a:defRPr/>
            </a:pPr>
            <a:fld id="{ED574D50-B5C7-42E0-846A-FFAD8E8B3468}" type="slidenum">
              <a:rPr lang="fr-FR"/>
              <a:pPr>
                <a:defRPr/>
              </a:pPr>
              <a:t>‹N°›</a:t>
            </a:fld>
            <a:endParaRPr lang="fr-F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sz="half" idx="1"/>
          </p:nvPr>
        </p:nvSpPr>
        <p:spPr>
          <a:xfrm>
            <a:off x="2693988" y="1600200"/>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Content Placeholder 3"/>
          <p:cNvSpPr>
            <a:spLocks noGrp="1"/>
          </p:cNvSpPr>
          <p:nvPr>
            <p:ph sz="half" idx="2"/>
          </p:nvPr>
        </p:nvSpPr>
        <p:spPr>
          <a:xfrm>
            <a:off x="5932488" y="1600200"/>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pPr>
              <a:defRPr/>
            </a:pPr>
            <a:fld id="{963DC1F1-7E25-4C1D-AEBB-0FDFFDBA1AB2}" type="datetime1">
              <a:rPr lang="fr-FR"/>
              <a:pPr>
                <a:defRPr/>
              </a:pPr>
              <a:t>11/12/2017</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7" name="Rectangle 6"/>
          <p:cNvSpPr>
            <a:spLocks noGrp="1" noChangeArrowheads="1"/>
          </p:cNvSpPr>
          <p:nvPr>
            <p:ph type="sldNum" sz="quarter" idx="12"/>
          </p:nvPr>
        </p:nvSpPr>
        <p:spPr>
          <a:ln/>
        </p:spPr>
        <p:txBody>
          <a:bodyPr/>
          <a:lstStyle>
            <a:lvl1pPr>
              <a:defRPr/>
            </a:lvl1pPr>
          </a:lstStyle>
          <a:p>
            <a:pPr>
              <a:defRPr/>
            </a:pPr>
            <a:fld id="{79F45BEB-313F-46A3-A039-2DF1A874251B}" type="slidenum">
              <a:rPr lang="fr-FR"/>
              <a:pPr>
                <a:defRPr/>
              </a:pPr>
              <a:t>‹N°›</a:t>
            </a:fld>
            <a:endParaRPr lang="fr-F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fr-FR"/>
              <a:t>Modifiez le style du titre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pPr>
              <a:defRPr/>
            </a:pPr>
            <a:fld id="{886BD240-00C3-456C-87EA-697419444EAC}" type="datetime1">
              <a:rPr lang="fr-FR"/>
              <a:pPr>
                <a:defRPr/>
              </a:pPr>
              <a:t>11/12/2017</a:t>
            </a:fld>
            <a:endParaRPr lang="fr-FR"/>
          </a:p>
        </p:txBody>
      </p:sp>
      <p:sp>
        <p:nvSpPr>
          <p:cNvPr id="8"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9" name="Rectangle 6"/>
          <p:cNvSpPr>
            <a:spLocks noGrp="1" noChangeArrowheads="1"/>
          </p:cNvSpPr>
          <p:nvPr>
            <p:ph type="sldNum" sz="quarter" idx="12"/>
          </p:nvPr>
        </p:nvSpPr>
        <p:spPr>
          <a:ln/>
        </p:spPr>
        <p:txBody>
          <a:bodyPr/>
          <a:lstStyle>
            <a:lvl1pPr>
              <a:defRPr/>
            </a:lvl1pPr>
          </a:lstStyle>
          <a:p>
            <a:pPr>
              <a:defRPr/>
            </a:pPr>
            <a:fld id="{65BFF02E-CAAC-40A8-8287-2DC2D6B609C7}" type="slidenum">
              <a:rPr lang="fr-FR"/>
              <a:pPr>
                <a:defRPr/>
              </a:pPr>
              <a:t>‹N°›</a:t>
            </a:fld>
            <a:endParaRPr lang="fr-F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Rectangle 4"/>
          <p:cNvSpPr>
            <a:spLocks noGrp="1" noChangeArrowheads="1"/>
          </p:cNvSpPr>
          <p:nvPr>
            <p:ph type="dt" sz="half" idx="10"/>
          </p:nvPr>
        </p:nvSpPr>
        <p:spPr>
          <a:ln/>
        </p:spPr>
        <p:txBody>
          <a:bodyPr/>
          <a:lstStyle>
            <a:lvl1pPr>
              <a:defRPr/>
            </a:lvl1pPr>
          </a:lstStyle>
          <a:p>
            <a:pPr>
              <a:defRPr/>
            </a:pPr>
            <a:fld id="{C99B2F47-754D-409E-BF7C-7D2C86911327}" type="datetime1">
              <a:rPr lang="fr-FR"/>
              <a:pPr>
                <a:defRPr/>
              </a:pPr>
              <a:t>11/12/2017</a:t>
            </a:fld>
            <a:endParaRPr lang="fr-FR"/>
          </a:p>
        </p:txBody>
      </p:sp>
      <p:sp>
        <p:nvSpPr>
          <p:cNvPr id="4"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5" name="Rectangle 6"/>
          <p:cNvSpPr>
            <a:spLocks noGrp="1" noChangeArrowheads="1"/>
          </p:cNvSpPr>
          <p:nvPr>
            <p:ph type="sldNum" sz="quarter" idx="12"/>
          </p:nvPr>
        </p:nvSpPr>
        <p:spPr>
          <a:ln/>
        </p:spPr>
        <p:txBody>
          <a:bodyPr/>
          <a:lstStyle>
            <a:lvl1pPr>
              <a:defRPr/>
            </a:lvl1pPr>
          </a:lstStyle>
          <a:p>
            <a:pPr>
              <a:defRPr/>
            </a:pPr>
            <a:fld id="{CB7488C8-8E3D-4548-8BFE-9E8219772057}" type="slidenum">
              <a:rPr lang="fr-FR"/>
              <a:pPr>
                <a:defRPr/>
              </a:pPr>
              <a:t>‹N°›</a:t>
            </a:fld>
            <a:endParaRPr lang="fr-F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solidFill>
              </a:defRPr>
            </a:lvl1pPr>
          </a:lstStyle>
          <a:p>
            <a:pPr>
              <a:defRPr/>
            </a:pPr>
            <a:endParaRPr lang="fr-FR"/>
          </a:p>
        </p:txBody>
      </p:sp>
      <p:sp>
        <p:nvSpPr>
          <p:cNvPr id="3" name="Footer Placeholder 2"/>
          <p:cNvSpPr>
            <a:spLocks noGrp="1"/>
          </p:cNvSpPr>
          <p:nvPr>
            <p:ph type="ftr" sz="quarter" idx="11"/>
          </p:nvPr>
        </p:nvSpPr>
        <p:spPr/>
        <p:txBody>
          <a:bodyPr/>
          <a:lstStyle>
            <a:lvl1pPr>
              <a:defRPr>
                <a:solidFill>
                  <a:schemeClr val="tx1"/>
                </a:solidFill>
              </a:defRPr>
            </a:lvl1pPr>
          </a:lstStyle>
          <a:p>
            <a:pPr>
              <a:defRPr/>
            </a:pPr>
            <a:endParaRPr lang="fr-FR"/>
          </a:p>
        </p:txBody>
      </p:sp>
      <p:sp>
        <p:nvSpPr>
          <p:cNvPr id="4" name="Slide Number Placeholder 3"/>
          <p:cNvSpPr>
            <a:spLocks noGrp="1"/>
          </p:cNvSpPr>
          <p:nvPr>
            <p:ph type="sldNum" sz="quarter" idx="12"/>
          </p:nvPr>
        </p:nvSpPr>
        <p:spPr/>
        <p:txBody>
          <a:bodyPr/>
          <a:lstStyle>
            <a:lvl1pPr>
              <a:defRPr>
                <a:solidFill>
                  <a:schemeClr val="tx1"/>
                </a:solidFill>
              </a:defRPr>
            </a:lvl1pPr>
          </a:lstStyle>
          <a:p>
            <a:pPr>
              <a:defRPr/>
            </a:pPr>
            <a:fld id="{E84193E5-761E-4B52-AA61-8559F0F613F5}" type="slidenum">
              <a:rPr lang="fr-FR"/>
              <a:pPr>
                <a:defRPr/>
              </a:pPr>
              <a:t>‹N°›</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fr-FR"/>
              <a:t>Modifiez le style du titre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A102F711-2CC1-433B-AE0C-00E00AB5B697}" type="datetime1">
              <a:rPr lang="fr-FR"/>
              <a:pPr>
                <a:defRPr/>
              </a:pPr>
              <a:t>11/12/2017</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7" name="Rectangle 6"/>
          <p:cNvSpPr>
            <a:spLocks noGrp="1" noChangeArrowheads="1"/>
          </p:cNvSpPr>
          <p:nvPr>
            <p:ph type="sldNum" sz="quarter" idx="12"/>
          </p:nvPr>
        </p:nvSpPr>
        <p:spPr>
          <a:ln/>
        </p:spPr>
        <p:txBody>
          <a:bodyPr/>
          <a:lstStyle>
            <a:lvl1pPr>
              <a:defRPr/>
            </a:lvl1pPr>
          </a:lstStyle>
          <a:p>
            <a:pPr>
              <a:defRPr/>
            </a:pPr>
            <a:fld id="{FE66CD0F-426E-4E48-A463-A919FDD9DB2D}" type="slidenum">
              <a:rPr lang="fr-FR"/>
              <a:pPr>
                <a:defRPr/>
              </a:pPr>
              <a:t>‹N°›</a:t>
            </a:fld>
            <a:endParaRPr lang="fr-F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fr-FR"/>
              <a:t>Modifiez le style du titre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fld id="{8CDF7091-4D5A-4A5D-B507-DCA735DC7C77}" type="datetime1">
              <a:rPr lang="fr-FR"/>
              <a:pPr>
                <a:defRPr/>
              </a:pPr>
              <a:t>11/12/2017</a:t>
            </a:fld>
            <a:endParaRPr lang="fr-FR"/>
          </a:p>
        </p:txBody>
      </p:sp>
      <p:sp>
        <p:nvSpPr>
          <p:cNvPr id="6"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7" name="Rectangle 6"/>
          <p:cNvSpPr>
            <a:spLocks noGrp="1" noChangeArrowheads="1"/>
          </p:cNvSpPr>
          <p:nvPr>
            <p:ph type="sldNum" sz="quarter" idx="12"/>
          </p:nvPr>
        </p:nvSpPr>
        <p:spPr>
          <a:ln/>
        </p:spPr>
        <p:txBody>
          <a:bodyPr/>
          <a:lstStyle>
            <a:lvl1pPr>
              <a:defRPr/>
            </a:lvl1pPr>
          </a:lstStyle>
          <a:p>
            <a:pPr>
              <a:defRPr/>
            </a:pPr>
            <a:fld id="{732CDB11-E0C7-4E6E-819A-C2687E5DAC31}" type="slidenum">
              <a:rPr lang="fr-FR"/>
              <a:pPr>
                <a:defRPr/>
              </a:pPr>
              <a:t>‹N°›</a:t>
            </a:fld>
            <a:endParaRPr lang="fr-F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cSld name="3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lvl1pPr>
          </a:lstStyle>
          <a:p>
            <a:pPr>
              <a:defRPr/>
            </a:pPr>
            <a:fld id="{A0137971-62E7-4BF5-A009-D1273B3F68C5}" type="datetime1">
              <a:rPr lang="fr-FR"/>
              <a:pPr>
                <a:defRPr/>
              </a:pPr>
              <a:t>11/12/2017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lvl1pPr>
          </a:lstStyle>
          <a:p>
            <a:pPr>
              <a:defRPr/>
            </a:pPr>
            <a:fld id="{0893E7E1-12C6-4422-B5CA-A39E5967FA2E}" type="slidenum">
              <a:rPr lang="fr-FR"/>
              <a:pPr>
                <a:defRPr/>
              </a:pPr>
              <a:t>‹N°›</a:t>
            </a:fld>
            <a:endParaRPr lang="fr-FR"/>
          </a:p>
        </p:txBody>
      </p:sp>
    </p:spTree>
  </p:cSld>
  <p:clrMapOvr>
    <a:masterClrMapping/>
  </p:clrMapOvr>
  <p:transition spd="med">
    <p:fade/>
  </p:transition>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46A6C506-EA5A-45D8-BC1B-B621DEE16913}" type="datetime1">
              <a:rPr lang="fr-FR"/>
              <a:pPr>
                <a:defRPr/>
              </a:pPr>
              <a:t>11/12/2017</a:t>
            </a:fld>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6" name="Rectangle 6"/>
          <p:cNvSpPr>
            <a:spLocks noGrp="1" noChangeArrowheads="1"/>
          </p:cNvSpPr>
          <p:nvPr>
            <p:ph type="sldNum" sz="quarter" idx="12"/>
          </p:nvPr>
        </p:nvSpPr>
        <p:spPr>
          <a:ln/>
        </p:spPr>
        <p:txBody>
          <a:bodyPr/>
          <a:lstStyle>
            <a:lvl1pPr>
              <a:defRPr/>
            </a:lvl1pPr>
          </a:lstStyle>
          <a:p>
            <a:pPr>
              <a:defRPr/>
            </a:pPr>
            <a:fld id="{4FB2EC30-BE31-46DF-87BC-B9984F6935D4}" type="slidenum">
              <a:rPr lang="fr-FR"/>
              <a:pPr>
                <a:defRPr/>
              </a:pPr>
              <a:t>‹N°›</a:t>
            </a:fld>
            <a:endParaRPr lang="fr-F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39025" y="274638"/>
            <a:ext cx="1581150" cy="5851525"/>
          </a:xfrm>
        </p:spPr>
        <p:txBody>
          <a:bodyPr vert="eaVert"/>
          <a:lstStyle/>
          <a:p>
            <a:r>
              <a:rPr lang="fr-FR"/>
              <a:t>Modifiez le style du titre</a:t>
            </a:r>
          </a:p>
        </p:txBody>
      </p:sp>
      <p:sp>
        <p:nvSpPr>
          <p:cNvPr id="3" name="Vertical Text Placeholder 2"/>
          <p:cNvSpPr>
            <a:spLocks noGrp="1"/>
          </p:cNvSpPr>
          <p:nvPr>
            <p:ph type="body" orient="vert" idx="1"/>
          </p:nvPr>
        </p:nvSpPr>
        <p:spPr>
          <a:xfrm>
            <a:off x="2693988" y="274638"/>
            <a:ext cx="4592637"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pPr>
              <a:defRPr/>
            </a:pPr>
            <a:fld id="{04746886-B87E-4DF8-B8EF-A90D85053815}" type="datetime1">
              <a:rPr lang="fr-FR"/>
              <a:pPr>
                <a:defRPr/>
              </a:pPr>
              <a:t>11/12/2017</a:t>
            </a:fld>
            <a:endParaRPr lang="fr-FR"/>
          </a:p>
        </p:txBody>
      </p:sp>
      <p:sp>
        <p:nvSpPr>
          <p:cNvPr id="5" name="Rectangle 5"/>
          <p:cNvSpPr>
            <a:spLocks noGrp="1" noChangeArrowheads="1"/>
          </p:cNvSpPr>
          <p:nvPr>
            <p:ph type="ftr" sz="quarter" idx="11"/>
          </p:nvPr>
        </p:nvSpPr>
        <p:spPr>
          <a:ln/>
        </p:spPr>
        <p:txBody>
          <a:bodyPr/>
          <a:lstStyle>
            <a:lvl1pPr>
              <a:defRPr/>
            </a:lvl1pPr>
          </a:lstStyle>
          <a:p>
            <a:pPr>
              <a:defRPr/>
            </a:pPr>
            <a:r>
              <a:rPr lang="fr-FR"/>
              <a:t>DPM 2012 / Guide pour la prospection</a:t>
            </a:r>
          </a:p>
        </p:txBody>
      </p:sp>
      <p:sp>
        <p:nvSpPr>
          <p:cNvPr id="6" name="Rectangle 6"/>
          <p:cNvSpPr>
            <a:spLocks noGrp="1" noChangeArrowheads="1"/>
          </p:cNvSpPr>
          <p:nvPr>
            <p:ph type="sldNum" sz="quarter" idx="12"/>
          </p:nvPr>
        </p:nvSpPr>
        <p:spPr>
          <a:ln/>
        </p:spPr>
        <p:txBody>
          <a:bodyPr/>
          <a:lstStyle>
            <a:lvl1pPr>
              <a:defRPr/>
            </a:lvl1pPr>
          </a:lstStyle>
          <a:p>
            <a:pPr>
              <a:defRPr/>
            </a:pPr>
            <a:fld id="{E387FFAA-0586-4064-9F0D-49453C43BDCF}" type="slidenum">
              <a:rPr lang="fr-FR"/>
              <a:pPr>
                <a:defRPr/>
              </a:pPr>
              <a:t>‹N°›</a:t>
            </a:fld>
            <a:endParaRPr lang="fr-F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fld id="{1A027A58-2CB2-4FA6-A5DF-69387EE68D11}" type="datetime1">
              <a:rPr lang="fr-FR"/>
              <a:pPr>
                <a:defRPr/>
              </a:pPr>
              <a:t>11/12/2017</a:t>
            </a:fld>
            <a:endParaRPr lang="fr-FR"/>
          </a:p>
        </p:txBody>
      </p:sp>
      <p:sp>
        <p:nvSpPr>
          <p:cNvPr id="3"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 Conseil d’Administration 1/2014</a:t>
            </a:r>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D29D9FD6-2C0A-4665-8D2A-E2111BD448B1}" type="slidenum">
              <a:rPr lang="fr-FR"/>
              <a:pPr>
                <a:defRPr/>
              </a:pPr>
              <a:t>‹N°›</a:t>
            </a:fld>
            <a:endParaRPr lang="fr-F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lvl1pPr>
          </a:lstStyle>
          <a:p>
            <a:pPr>
              <a:defRPr/>
            </a:pPr>
            <a:fld id="{25B855C9-1142-45DF-A16C-4316F15D4A05}" type="datetime1">
              <a:rPr lang="fr-FR"/>
              <a:pPr>
                <a:defRPr/>
              </a:pPr>
              <a:t>11/12/2017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lvl1pPr>
          </a:lstStyle>
          <a:p>
            <a:pPr>
              <a:defRPr/>
            </a:pPr>
            <a:fld id="{03A50172-3DBC-4A27-B88B-CEEDB1C24006}" type="slidenum">
              <a:rPr lang="fr-FR"/>
              <a:pPr>
                <a:defRPr/>
              </a:pPr>
              <a:t>‹N°›</a:t>
            </a:fld>
            <a:endParaRPr lang="fr-FR"/>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solidFill>
                  <a:prstClr val="black">
                    <a:tint val="75000"/>
                  </a:prstClr>
                </a:solidFill>
              </a:defRPr>
            </a:lvl1pPr>
          </a:lstStyle>
          <a:p>
            <a:pPr>
              <a:defRPr/>
            </a:pPr>
            <a:fld id="{01FD8D41-BF1E-4AA0-BD8C-73B01EE11353}" type="datetime1">
              <a:rPr lang="fr-FR"/>
              <a:pPr>
                <a:defRPr/>
              </a:pPr>
              <a:t>11/12/2017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solidFill>
                  <a:prstClr val="black">
                    <a:tint val="75000"/>
                  </a:prstClr>
                </a:solidFill>
              </a:defRPr>
            </a:lvl1pPr>
          </a:lstStyle>
          <a:p>
            <a:pPr>
              <a:defRPr/>
            </a:pPr>
            <a:fld id="{D71E86D3-937A-4605-9447-9D3755BCAC61}" type="slidenum">
              <a:rPr lang="fr-FR"/>
              <a:pPr>
                <a:defRPr/>
              </a:pPr>
              <a:t>‹N°›</a:t>
            </a:fld>
            <a:endParaRPr lang="fr-FR"/>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Rectangle 2"/>
          <p:cNvSpPr>
            <a:spLocks noChangeArrowheads="1"/>
          </p:cNvSpPr>
          <p:nvPr/>
        </p:nvSpPr>
        <p:spPr bwMode="auto">
          <a:xfrm>
            <a:off x="136525" y="136525"/>
            <a:ext cx="8866188" cy="6581775"/>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fr-FR" altLang="fr-FR">
              <a:latin typeface="Arial" charset="0"/>
            </a:endParaRPr>
          </a:p>
        </p:txBody>
      </p:sp>
      <p:sp>
        <p:nvSpPr>
          <p:cNvPr id="27651" name="Rectangle 3"/>
          <p:cNvSpPr>
            <a:spLocks noGrp="1" noChangeArrowheads="1"/>
          </p:cNvSpPr>
          <p:nvPr>
            <p:ph type="ctrTitle"/>
          </p:nvPr>
        </p:nvSpPr>
        <p:spPr>
          <a:xfrm>
            <a:off x="455613" y="2130425"/>
            <a:ext cx="7313612" cy="1470025"/>
          </a:xfrm>
        </p:spPr>
        <p:txBody>
          <a:bodyPr/>
          <a:lstStyle>
            <a:lvl1pPr>
              <a:defRPr/>
            </a:lvl1pPr>
          </a:lstStyle>
          <a:p>
            <a:r>
              <a:rPr lang="fr-FR"/>
              <a:t>Modifiez le style du titre</a:t>
            </a:r>
          </a:p>
        </p:txBody>
      </p:sp>
      <p:sp>
        <p:nvSpPr>
          <p:cNvPr id="27652" name="Rectangle 4"/>
          <p:cNvSpPr>
            <a:spLocks noGrp="1" noChangeArrowheads="1"/>
          </p:cNvSpPr>
          <p:nvPr>
            <p:ph type="subTitle" idx="1"/>
          </p:nvPr>
        </p:nvSpPr>
        <p:spPr>
          <a:xfrm>
            <a:off x="455613" y="3886200"/>
            <a:ext cx="7313612" cy="1752600"/>
          </a:xfrm>
        </p:spPr>
        <p:txBody>
          <a:bodyPr/>
          <a:lstStyle>
            <a:lvl1pPr marL="0" indent="0">
              <a:buClr>
                <a:srgbClr val="FFFFFF"/>
              </a:buClr>
              <a:buFontTx/>
              <a:buNone/>
              <a:defRPr/>
            </a:lvl1pPr>
          </a:lstStyle>
          <a:p>
            <a:r>
              <a:rPr lang="fr-FR"/>
              <a:t>Modifiez le style des sous-titres du masque</a:t>
            </a:r>
          </a:p>
        </p:txBody>
      </p:sp>
      <p:sp>
        <p:nvSpPr>
          <p:cNvPr id="5" name="Rectangle 5"/>
          <p:cNvSpPr>
            <a:spLocks noGrp="1" noChangeArrowheads="1"/>
          </p:cNvSpPr>
          <p:nvPr>
            <p:ph type="dt" sz="half" idx="10"/>
          </p:nvPr>
        </p:nvSpPr>
        <p:spPr/>
        <p:txBody>
          <a:bodyPr/>
          <a:lstStyle>
            <a:lvl1pPr>
              <a:defRPr/>
            </a:lvl1pPr>
          </a:lstStyle>
          <a:p>
            <a:pPr>
              <a:defRPr/>
            </a:pPr>
            <a:endParaRPr lang="fr-FR"/>
          </a:p>
        </p:txBody>
      </p:sp>
      <p:sp>
        <p:nvSpPr>
          <p:cNvPr id="6" name="Rectangle 6"/>
          <p:cNvSpPr>
            <a:spLocks noGrp="1" noChangeArrowheads="1"/>
          </p:cNvSpPr>
          <p:nvPr>
            <p:ph type="ftr" sz="quarter" idx="11"/>
          </p:nvPr>
        </p:nvSpPr>
        <p:spPr/>
        <p:txBody>
          <a:bodyPr/>
          <a:lstStyle>
            <a:lvl1pPr>
              <a:defRPr/>
            </a:lvl1pPr>
          </a:lstStyle>
          <a:p>
            <a:pPr>
              <a:defRPr/>
            </a:pPr>
            <a:endParaRPr lang="fr-FR"/>
          </a:p>
        </p:txBody>
      </p:sp>
      <p:sp>
        <p:nvSpPr>
          <p:cNvPr id="7" name="Rectangle 7"/>
          <p:cNvSpPr>
            <a:spLocks noGrp="1" noChangeArrowheads="1"/>
          </p:cNvSpPr>
          <p:nvPr>
            <p:ph type="sldNum" sz="quarter" idx="12"/>
          </p:nvPr>
        </p:nvSpPr>
        <p:spPr/>
        <p:txBody>
          <a:bodyPr/>
          <a:lstStyle>
            <a:lvl1pPr>
              <a:defRPr/>
            </a:lvl1pPr>
          </a:lstStyle>
          <a:p>
            <a:pPr>
              <a:defRPr/>
            </a:pPr>
            <a:fld id="{85783B46-1CA3-46F5-9839-FBF429CEA957}" type="slidenum">
              <a:rPr lang="fr-FR"/>
              <a:pPr>
                <a:defRPr/>
              </a:pPr>
              <a:t>‹N°›</a:t>
            </a:fld>
            <a:endParaRPr lang="fr-F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D59BA08A-9411-4D3B-9E87-72AAB3E958C3}" type="slidenum">
              <a:rPr lang="fr-FR"/>
              <a:pPr>
                <a:defRPr/>
              </a:pPr>
              <a:t>‹N°›</a:t>
            </a:fld>
            <a:endParaRPr lang="fr-F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5DF4C356-73EE-4861-9A6C-082A95C29A40}" type="slidenum">
              <a:rPr lang="fr-FR"/>
              <a:pPr>
                <a:defRPr/>
              </a:pPr>
              <a:t>‹N°›</a:t>
            </a:fld>
            <a:endParaRPr lang="fr-F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Content Placeholder 2"/>
          <p:cNvSpPr>
            <a:spLocks noGrp="1"/>
          </p:cNvSpPr>
          <p:nvPr>
            <p:ph sz="half" idx="1"/>
          </p:nvPr>
        </p:nvSpPr>
        <p:spPr>
          <a:xfrm>
            <a:off x="455613" y="1600200"/>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Content Placeholder 3"/>
          <p:cNvSpPr>
            <a:spLocks noGrp="1"/>
          </p:cNvSpPr>
          <p:nvPr>
            <p:ph sz="half" idx="2"/>
          </p:nvPr>
        </p:nvSpPr>
        <p:spPr>
          <a:xfrm>
            <a:off x="4645025" y="1600200"/>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5"/>
          <p:cNvSpPr>
            <a:spLocks noGrp="1" noChangeArrowheads="1"/>
          </p:cNvSpPr>
          <p:nvPr>
            <p:ph type="dt" sz="half" idx="10"/>
          </p:nvPr>
        </p:nvSpPr>
        <p:spPr>
          <a:ln/>
        </p:spPr>
        <p:txBody>
          <a:bodyPr/>
          <a:lstStyle>
            <a:lvl1pPr>
              <a:defRPr/>
            </a:lvl1pPr>
          </a:lstStyle>
          <a:p>
            <a:pPr>
              <a:defRPr/>
            </a:pPr>
            <a:endParaRPr 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fr-FR"/>
          </a:p>
        </p:txBody>
      </p:sp>
      <p:sp>
        <p:nvSpPr>
          <p:cNvPr id="7" name="Rectangle 7"/>
          <p:cNvSpPr>
            <a:spLocks noGrp="1" noChangeArrowheads="1"/>
          </p:cNvSpPr>
          <p:nvPr>
            <p:ph type="sldNum" sz="quarter" idx="12"/>
          </p:nvPr>
        </p:nvSpPr>
        <p:spPr>
          <a:ln/>
        </p:spPr>
        <p:txBody>
          <a:bodyPr/>
          <a:lstStyle>
            <a:lvl1pPr>
              <a:defRPr/>
            </a:lvl1pPr>
          </a:lstStyle>
          <a:p>
            <a:pPr>
              <a:defRPr/>
            </a:pPr>
            <a:fld id="{151B1744-D1DD-4A3A-A754-598745D92FAA}" type="slidenum">
              <a:rPr lang="fr-FR"/>
              <a:pPr>
                <a:defRPr/>
              </a:pPr>
              <a:t>‹N°›</a:t>
            </a:fld>
            <a:endParaRPr lang="fr-F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fr-FR"/>
              <a:t>Modifiez le style du titre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5"/>
          <p:cNvSpPr>
            <a:spLocks noGrp="1" noChangeArrowheads="1"/>
          </p:cNvSpPr>
          <p:nvPr>
            <p:ph type="dt" sz="half" idx="10"/>
          </p:nvPr>
        </p:nvSpPr>
        <p:spPr>
          <a:ln/>
        </p:spPr>
        <p:txBody>
          <a:bodyPr/>
          <a:lstStyle>
            <a:lvl1pPr>
              <a:defRPr/>
            </a:lvl1pPr>
          </a:lstStyle>
          <a:p>
            <a:pPr>
              <a:defRPr/>
            </a:pPr>
            <a:endParaRPr lang="fr-FR"/>
          </a:p>
        </p:txBody>
      </p:sp>
      <p:sp>
        <p:nvSpPr>
          <p:cNvPr id="8" name="Rectangle 6"/>
          <p:cNvSpPr>
            <a:spLocks noGrp="1" noChangeArrowheads="1"/>
          </p:cNvSpPr>
          <p:nvPr>
            <p:ph type="ftr" sz="quarter" idx="11"/>
          </p:nvPr>
        </p:nvSpPr>
        <p:spPr>
          <a:ln/>
        </p:spPr>
        <p:txBody>
          <a:bodyPr/>
          <a:lstStyle>
            <a:lvl1pPr>
              <a:defRPr/>
            </a:lvl1pPr>
          </a:lstStyle>
          <a:p>
            <a:pPr>
              <a:defRPr/>
            </a:pPr>
            <a:endParaRPr lang="fr-FR"/>
          </a:p>
        </p:txBody>
      </p:sp>
      <p:sp>
        <p:nvSpPr>
          <p:cNvPr id="9" name="Rectangle 7"/>
          <p:cNvSpPr>
            <a:spLocks noGrp="1" noChangeArrowheads="1"/>
          </p:cNvSpPr>
          <p:nvPr>
            <p:ph type="sldNum" sz="quarter" idx="12"/>
          </p:nvPr>
        </p:nvSpPr>
        <p:spPr>
          <a:ln/>
        </p:spPr>
        <p:txBody>
          <a:bodyPr/>
          <a:lstStyle>
            <a:lvl1pPr>
              <a:defRPr/>
            </a:lvl1pPr>
          </a:lstStyle>
          <a:p>
            <a:pPr>
              <a:defRPr/>
            </a:pPr>
            <a:fld id="{3DFCCB2E-4A9A-422D-9329-D3E4C576ADD5}"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n-US"/>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Espace réservé de la date 3"/>
          <p:cNvSpPr>
            <a:spLocks noGrp="1"/>
          </p:cNvSpPr>
          <p:nvPr>
            <p:ph type="dt" sz="half" idx="10"/>
          </p:nvPr>
        </p:nvSpPr>
        <p:spPr/>
        <p:txBody>
          <a:bodyPr/>
          <a:lstStyle>
            <a:lvl1pPr>
              <a:defRPr>
                <a:solidFill>
                  <a:schemeClr val="tx1">
                    <a:tint val="75000"/>
                  </a:schemeClr>
                </a:solidFill>
              </a:defRPr>
            </a:lvl1pPr>
          </a:lstStyle>
          <a:p>
            <a:pPr>
              <a:defRPr/>
            </a:pPr>
            <a:fld id="{0DF22F06-ABB6-4B73-BDB4-1766AF7BC87C}" type="datetime1">
              <a:rPr lang="fr-FR"/>
              <a:pPr>
                <a:defRPr/>
              </a:pPr>
              <a:t>11/12/2017</a:t>
            </a:fld>
            <a:endParaRPr lang="fr-FR"/>
          </a:p>
        </p:txBody>
      </p:sp>
      <p:sp>
        <p:nvSpPr>
          <p:cNvPr id="5" name="Espace réservé du pied de page 4"/>
          <p:cNvSpPr>
            <a:spLocks noGrp="1"/>
          </p:cNvSpPr>
          <p:nvPr>
            <p:ph type="ftr" sz="quarter" idx="11"/>
          </p:nvPr>
        </p:nvSpPr>
        <p:spPr/>
        <p:txBody>
          <a:bodyPr/>
          <a:lstStyle>
            <a:lvl1pPr>
              <a:defRPr>
                <a:solidFill>
                  <a:schemeClr val="tx1">
                    <a:tint val="75000"/>
                  </a:schemeClr>
                </a:solidFill>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solidFill>
                  <a:schemeClr val="tx1">
                    <a:tint val="75000"/>
                  </a:schemeClr>
                </a:solidFill>
              </a:defRPr>
            </a:lvl1pPr>
          </a:lstStyle>
          <a:p>
            <a:pPr>
              <a:defRPr/>
            </a:pPr>
            <a:fld id="{827A4DF2-BC9F-4108-BDC0-4E2389739686}" type="slidenum">
              <a:rPr lang="fr-FR"/>
              <a:pPr>
                <a:defRPr/>
              </a:pPr>
              <a:t>‹N°›</a:t>
            </a:fld>
            <a:endParaRPr lang="fr-FR"/>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Rectangle 5"/>
          <p:cNvSpPr>
            <a:spLocks noGrp="1" noChangeArrowheads="1"/>
          </p:cNvSpPr>
          <p:nvPr>
            <p:ph type="dt" sz="half" idx="10"/>
          </p:nvPr>
        </p:nvSpPr>
        <p:spPr>
          <a:ln/>
        </p:spPr>
        <p:txBody>
          <a:bodyPr/>
          <a:lstStyle>
            <a:lvl1pPr>
              <a:defRPr/>
            </a:lvl1pPr>
          </a:lstStyle>
          <a:p>
            <a:pPr>
              <a:defRPr/>
            </a:pPr>
            <a:endParaRPr lang="fr-FR"/>
          </a:p>
        </p:txBody>
      </p:sp>
      <p:sp>
        <p:nvSpPr>
          <p:cNvPr id="4" name="Rectangle 6"/>
          <p:cNvSpPr>
            <a:spLocks noGrp="1" noChangeArrowheads="1"/>
          </p:cNvSpPr>
          <p:nvPr>
            <p:ph type="ftr" sz="quarter" idx="11"/>
          </p:nvPr>
        </p:nvSpPr>
        <p:spPr>
          <a:ln/>
        </p:spPr>
        <p:txBody>
          <a:bodyPr/>
          <a:lstStyle>
            <a:lvl1pPr>
              <a:defRPr/>
            </a:lvl1pPr>
          </a:lstStyle>
          <a:p>
            <a:pPr>
              <a:defRPr/>
            </a:pPr>
            <a:endParaRPr lang="fr-FR"/>
          </a:p>
        </p:txBody>
      </p:sp>
      <p:sp>
        <p:nvSpPr>
          <p:cNvPr id="5" name="Rectangle 7"/>
          <p:cNvSpPr>
            <a:spLocks noGrp="1" noChangeArrowheads="1"/>
          </p:cNvSpPr>
          <p:nvPr>
            <p:ph type="sldNum" sz="quarter" idx="12"/>
          </p:nvPr>
        </p:nvSpPr>
        <p:spPr>
          <a:ln/>
        </p:spPr>
        <p:txBody>
          <a:bodyPr/>
          <a:lstStyle>
            <a:lvl1pPr>
              <a:defRPr/>
            </a:lvl1pPr>
          </a:lstStyle>
          <a:p>
            <a:pPr>
              <a:defRPr/>
            </a:pPr>
            <a:fld id="{CEB9DA14-E8BD-441D-970F-C8D486A384FD}" type="slidenum">
              <a:rPr lang="fr-FR"/>
              <a:pPr>
                <a:defRPr/>
              </a:pPr>
              <a:t>‹N°›</a:t>
            </a:fld>
            <a:endParaRPr lang="fr-F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fr-FR"/>
          </a:p>
        </p:txBody>
      </p:sp>
      <p:sp>
        <p:nvSpPr>
          <p:cNvPr id="3" name="Rectangle 6"/>
          <p:cNvSpPr>
            <a:spLocks noGrp="1" noChangeArrowheads="1"/>
          </p:cNvSpPr>
          <p:nvPr>
            <p:ph type="ftr" sz="quarter" idx="11"/>
          </p:nvPr>
        </p:nvSpPr>
        <p:spPr>
          <a:ln/>
        </p:spPr>
        <p:txBody>
          <a:bodyPr/>
          <a:lstStyle>
            <a:lvl1pPr>
              <a:defRPr/>
            </a:lvl1pPr>
          </a:lstStyle>
          <a:p>
            <a:pPr>
              <a:defRPr/>
            </a:pPr>
            <a:endParaRPr lang="fr-FR"/>
          </a:p>
        </p:txBody>
      </p:sp>
      <p:sp>
        <p:nvSpPr>
          <p:cNvPr id="4" name="Rectangle 7"/>
          <p:cNvSpPr>
            <a:spLocks noGrp="1" noChangeArrowheads="1"/>
          </p:cNvSpPr>
          <p:nvPr>
            <p:ph type="sldNum" sz="quarter" idx="12"/>
          </p:nvPr>
        </p:nvSpPr>
        <p:spPr>
          <a:ln/>
        </p:spPr>
        <p:txBody>
          <a:bodyPr/>
          <a:lstStyle>
            <a:lvl1pPr>
              <a:defRPr/>
            </a:lvl1pPr>
          </a:lstStyle>
          <a:p>
            <a:pPr>
              <a:defRPr/>
            </a:pPr>
            <a:fld id="{02906AAD-71CD-436F-93CF-8D5BD53ED1BC}" type="slidenum">
              <a:rPr lang="fr-FR"/>
              <a:pPr>
                <a:defRPr/>
              </a:pPr>
              <a:t>‹N°›</a:t>
            </a:fld>
            <a:endParaRPr lang="fr-F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fr-FR"/>
              <a:t>Modifiez le style du titre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fr-FR"/>
          </a:p>
        </p:txBody>
      </p:sp>
      <p:sp>
        <p:nvSpPr>
          <p:cNvPr id="7" name="Rectangle 7"/>
          <p:cNvSpPr>
            <a:spLocks noGrp="1" noChangeArrowheads="1"/>
          </p:cNvSpPr>
          <p:nvPr>
            <p:ph type="sldNum" sz="quarter" idx="12"/>
          </p:nvPr>
        </p:nvSpPr>
        <p:spPr>
          <a:ln/>
        </p:spPr>
        <p:txBody>
          <a:bodyPr/>
          <a:lstStyle>
            <a:lvl1pPr>
              <a:defRPr/>
            </a:lvl1pPr>
          </a:lstStyle>
          <a:p>
            <a:pPr>
              <a:defRPr/>
            </a:pPr>
            <a:fld id="{4B81E7E2-814E-40FB-A7F3-FB3C98A10A62}" type="slidenum">
              <a:rPr lang="fr-FR"/>
              <a:pPr>
                <a:defRPr/>
              </a:pPr>
              <a:t>‹N°›</a:t>
            </a:fld>
            <a:endParaRPr lang="fr-F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fr-FR"/>
              <a:t>Modifiez le style du titre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Rectangle 5"/>
          <p:cNvSpPr>
            <a:spLocks noGrp="1" noChangeArrowheads="1"/>
          </p:cNvSpPr>
          <p:nvPr>
            <p:ph type="dt" sz="half" idx="10"/>
          </p:nvPr>
        </p:nvSpPr>
        <p:spPr>
          <a:ln/>
        </p:spPr>
        <p:txBody>
          <a:bodyPr/>
          <a:lstStyle>
            <a:lvl1pPr>
              <a:defRPr/>
            </a:lvl1pPr>
          </a:lstStyle>
          <a:p>
            <a:pPr>
              <a:defRPr/>
            </a:pPr>
            <a:endParaRPr lang="fr-FR"/>
          </a:p>
        </p:txBody>
      </p:sp>
      <p:sp>
        <p:nvSpPr>
          <p:cNvPr id="6" name="Rectangle 6"/>
          <p:cNvSpPr>
            <a:spLocks noGrp="1" noChangeArrowheads="1"/>
          </p:cNvSpPr>
          <p:nvPr>
            <p:ph type="ftr" sz="quarter" idx="11"/>
          </p:nvPr>
        </p:nvSpPr>
        <p:spPr>
          <a:ln/>
        </p:spPr>
        <p:txBody>
          <a:bodyPr/>
          <a:lstStyle>
            <a:lvl1pPr>
              <a:defRPr/>
            </a:lvl1pPr>
          </a:lstStyle>
          <a:p>
            <a:pPr>
              <a:defRPr/>
            </a:pPr>
            <a:endParaRPr lang="fr-FR"/>
          </a:p>
        </p:txBody>
      </p:sp>
      <p:sp>
        <p:nvSpPr>
          <p:cNvPr id="7" name="Rectangle 7"/>
          <p:cNvSpPr>
            <a:spLocks noGrp="1" noChangeArrowheads="1"/>
          </p:cNvSpPr>
          <p:nvPr>
            <p:ph type="sldNum" sz="quarter" idx="12"/>
          </p:nvPr>
        </p:nvSpPr>
        <p:spPr>
          <a:ln/>
        </p:spPr>
        <p:txBody>
          <a:bodyPr/>
          <a:lstStyle>
            <a:lvl1pPr>
              <a:defRPr/>
            </a:lvl1pPr>
          </a:lstStyle>
          <a:p>
            <a:pPr>
              <a:defRPr/>
            </a:pPr>
            <a:fld id="{7C97291D-8712-46B5-BABF-2CBFD507AFD6}" type="slidenum">
              <a:rPr lang="fr-FR"/>
              <a:pPr>
                <a:defRPr/>
              </a:pPr>
              <a:t>‹N°›</a:t>
            </a:fld>
            <a:endParaRPr lang="fr-F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89A4947D-9A5E-4A36-B8BD-75185271BC40}" type="slidenum">
              <a:rPr lang="fr-FR"/>
              <a:pPr>
                <a:defRPr/>
              </a:pPr>
              <a:t>‹N°›</a:t>
            </a:fld>
            <a:endParaRPr lang="fr-F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6225" y="274638"/>
            <a:ext cx="2055813" cy="5851525"/>
          </a:xfrm>
        </p:spPr>
        <p:txBody>
          <a:bodyPr vert="eaVert"/>
          <a:lstStyle/>
          <a:p>
            <a:r>
              <a:rPr lang="fr-FR"/>
              <a:t>Modifiez le style du titre</a:t>
            </a:r>
          </a:p>
        </p:txBody>
      </p:sp>
      <p:sp>
        <p:nvSpPr>
          <p:cNvPr id="3" name="Vertical Text Placeholder 2"/>
          <p:cNvSpPr>
            <a:spLocks noGrp="1"/>
          </p:cNvSpPr>
          <p:nvPr>
            <p:ph type="body" orient="vert" idx="1"/>
          </p:nvPr>
        </p:nvSpPr>
        <p:spPr>
          <a:xfrm>
            <a:off x="455613" y="274638"/>
            <a:ext cx="6018212"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5"/>
          <p:cNvSpPr>
            <a:spLocks noGrp="1" noChangeArrowheads="1"/>
          </p:cNvSpPr>
          <p:nvPr>
            <p:ph type="dt" sz="half" idx="10"/>
          </p:nvPr>
        </p:nvSpPr>
        <p:spPr>
          <a:ln/>
        </p:spPr>
        <p:txBody>
          <a:bodyPr/>
          <a:lstStyle>
            <a:lvl1pPr>
              <a:defRPr/>
            </a:lvl1pPr>
          </a:lstStyle>
          <a:p>
            <a:pPr>
              <a:defRPr/>
            </a:pPr>
            <a:endParaRPr lang="fr-FR"/>
          </a:p>
        </p:txBody>
      </p:sp>
      <p:sp>
        <p:nvSpPr>
          <p:cNvPr id="5" name="Rectangle 6"/>
          <p:cNvSpPr>
            <a:spLocks noGrp="1" noChangeArrowheads="1"/>
          </p:cNvSpPr>
          <p:nvPr>
            <p:ph type="ftr" sz="quarter" idx="11"/>
          </p:nvPr>
        </p:nvSpPr>
        <p:spPr>
          <a:ln/>
        </p:spPr>
        <p:txBody>
          <a:bodyPr/>
          <a:lstStyle>
            <a:lvl1pPr>
              <a:defRPr/>
            </a:lvl1pPr>
          </a:lstStyle>
          <a:p>
            <a:pPr>
              <a:defRPr/>
            </a:pPr>
            <a:endParaRPr lang="fr-FR"/>
          </a:p>
        </p:txBody>
      </p:sp>
      <p:sp>
        <p:nvSpPr>
          <p:cNvPr id="6" name="Rectangle 7"/>
          <p:cNvSpPr>
            <a:spLocks noGrp="1" noChangeArrowheads="1"/>
          </p:cNvSpPr>
          <p:nvPr>
            <p:ph type="sldNum" sz="quarter" idx="12"/>
          </p:nvPr>
        </p:nvSpPr>
        <p:spPr>
          <a:ln/>
        </p:spPr>
        <p:txBody>
          <a:bodyPr/>
          <a:lstStyle>
            <a:lvl1pPr>
              <a:defRPr/>
            </a:lvl1pPr>
          </a:lstStyle>
          <a:p>
            <a:pPr>
              <a:defRPr/>
            </a:pPr>
            <a:fld id="{3631E5F4-85C6-438C-96F8-C9FF50ABAA54}" type="slidenum">
              <a:rPr lang="fr-FR"/>
              <a:pPr>
                <a:defRPr/>
              </a:pPr>
              <a:t>‹N°›</a:t>
            </a:fld>
            <a:endParaRPr lang="fr-F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485900" y="1764095"/>
            <a:ext cx="6172200" cy="2309327"/>
          </a:xfrm>
        </p:spPr>
        <p:txBody>
          <a:bodyPr>
            <a:normAutofit/>
          </a:bodyPr>
          <a:lstStyle>
            <a:lvl1pPr algn="ctr">
              <a:defRPr sz="6600">
                <a:solidFill>
                  <a:schemeClr val="bg1"/>
                </a:solidFill>
                <a:effectLst>
                  <a:outerShdw blurRad="63500" algn="ctr" rotWithShape="0">
                    <a:prstClr val="black">
                      <a:alpha val="25000"/>
                    </a:prstClr>
                  </a:outerShdw>
                </a:effectLst>
              </a:defRPr>
            </a:lvl1pPr>
          </a:lstStyle>
          <a:p>
            <a:r>
              <a:rPr lang="fr-FR"/>
              <a:t>Modifiez le style du titre</a:t>
            </a:r>
            <a:endParaRPr lang="en-US"/>
          </a:p>
        </p:txBody>
      </p:sp>
      <p:sp>
        <p:nvSpPr>
          <p:cNvPr id="3" name="Subtitle 2"/>
          <p:cNvSpPr>
            <a:spLocks noGrp="1"/>
          </p:cNvSpPr>
          <p:nvPr>
            <p:ph type="subTitle" idx="1"/>
          </p:nvPr>
        </p:nvSpPr>
        <p:spPr>
          <a:xfrm>
            <a:off x="1485900" y="4213380"/>
            <a:ext cx="6172200" cy="1208314"/>
          </a:xfrm>
        </p:spPr>
        <p:txBody>
          <a:bodyPr>
            <a:normAutofit/>
          </a:bodyPr>
          <a:lstStyle>
            <a:lvl1pPr marL="0" indent="0" algn="ctr">
              <a:spcBef>
                <a:spcPts val="1200"/>
              </a:spcBef>
              <a:buNone/>
              <a:defRPr sz="2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5A9CE474-B8FE-4320-8C73-21D70C591400}" type="datetime1">
              <a:rPr lang="fr-FR"/>
              <a:pPr>
                <a:defRPr/>
              </a:pPr>
              <a:t>11/12/2017</a:t>
            </a:fld>
            <a:endParaRPr lang="fr-F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endParaRPr lang="fr-FR"/>
          </a:p>
        </p:txBody>
      </p:sp>
      <p:sp>
        <p:nvSpPr>
          <p:cNvPr id="6" name="Slide Number Placeholder 5"/>
          <p:cNvSpPr>
            <a:spLocks noGrp="1"/>
          </p:cNvSpPr>
          <p:nvPr>
            <p:ph type="sldNum" sz="quarter" idx="12"/>
          </p:nvPr>
        </p:nvSpPr>
        <p:spPr/>
        <p:txBody>
          <a:bodyPr/>
          <a:lstStyle>
            <a:lvl1pPr>
              <a:defRPr>
                <a:solidFill>
                  <a:schemeClr val="tx1"/>
                </a:solidFill>
              </a:defRPr>
            </a:lvl1pPr>
          </a:lstStyle>
          <a:p>
            <a:pPr>
              <a:defRPr/>
            </a:pPr>
            <a:fld id="{3AB32F38-5760-4486-A30C-B8CE9F88742C}" type="slidenum">
              <a:rPr lang="fr-FR"/>
              <a:pPr>
                <a:defRPr/>
              </a:pPr>
              <a:t>‹N°›</a:t>
            </a:fld>
            <a:endParaRPr lang="fr-FR"/>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4" name="Picture 8"/>
          <p:cNvPicPr>
            <a:picLocks noChangeAspect="1"/>
          </p:cNvPicPr>
          <p:nvPr/>
        </p:nvPicPr>
        <p:blipFill>
          <a:blip r:embed="rId2" cstate="print"/>
          <a:srcRect/>
          <a:stretch>
            <a:fillRect/>
          </a:stretch>
        </p:blipFill>
        <p:spPr bwMode="auto">
          <a:xfrm>
            <a:off x="1588" y="6492875"/>
            <a:ext cx="9140825" cy="365125"/>
          </a:xfrm>
          <a:prstGeom prst="rect">
            <a:avLst/>
          </a:prstGeom>
          <a:noFill/>
          <a:ln w="9525">
            <a:noFill/>
            <a:miter lim="800000"/>
            <a:headEnd/>
            <a:tailEnd/>
          </a:ln>
        </p:spPr>
      </p:pic>
      <p:sp>
        <p:nvSpPr>
          <p:cNvPr id="2" name="Title 1"/>
          <p:cNvSpPr>
            <a:spLocks noGrp="1"/>
          </p:cNvSpPr>
          <p:nvPr>
            <p:ph type="title"/>
          </p:nvPr>
        </p:nvSpPr>
        <p:spPr>
          <a:xfrm>
            <a:off x="1485900" y="1764095"/>
            <a:ext cx="6172200" cy="2309327"/>
          </a:xfrm>
        </p:spPr>
        <p:txBody>
          <a:bodyPr>
            <a:normAutofit/>
          </a:bodyPr>
          <a:lstStyle>
            <a:lvl1pPr algn="ctr">
              <a:defRPr sz="4800"/>
            </a:lvl1pPr>
          </a:lstStyle>
          <a:p>
            <a:r>
              <a:rPr lang="fr-FR"/>
              <a:t>Modifiez le style du titre</a:t>
            </a:r>
            <a:endParaRPr lang="en-US"/>
          </a:p>
        </p:txBody>
      </p:sp>
      <p:sp>
        <p:nvSpPr>
          <p:cNvPr id="3" name="Text Placeholder 2"/>
          <p:cNvSpPr>
            <a:spLocks noGrp="1"/>
          </p:cNvSpPr>
          <p:nvPr>
            <p:ph type="body" idx="1"/>
          </p:nvPr>
        </p:nvSpPr>
        <p:spPr>
          <a:xfrm>
            <a:off x="1485900" y="4213380"/>
            <a:ext cx="6172200" cy="1208314"/>
          </a:xfrm>
        </p:spPr>
        <p:txBody>
          <a:bodyPr/>
          <a:lstStyle>
            <a:lvl1pPr marL="0" indent="0" algn="ctr">
              <a:spcBef>
                <a:spcPts val="1200"/>
              </a:spcBef>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Tree>
  </p:cSld>
  <p:clrMapOvr>
    <a:masterClrMapping/>
  </p:clrMapOvr>
  <p:transition spd="med">
    <p:fade/>
  </p:transition>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971550" y="1943101"/>
            <a:ext cx="3429000" cy="423386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743450" y="1943101"/>
            <a:ext cx="3429000" cy="4233861"/>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3"/>
          <p:cNvSpPr>
            <a:spLocks noGrp="1"/>
          </p:cNvSpPr>
          <p:nvPr>
            <p:ph type="dt" sz="half" idx="10"/>
          </p:nvPr>
        </p:nvSpPr>
        <p:spPr/>
        <p:txBody>
          <a:bodyPr/>
          <a:lstStyle>
            <a:lvl1pPr>
              <a:defRPr/>
            </a:lvl1pPr>
          </a:lstStyle>
          <a:p>
            <a:pPr>
              <a:defRPr/>
            </a:pPr>
            <a:fld id="{F863ED26-5C0D-4062-B267-0A8DC773D6CE}" type="datetime1">
              <a:rPr lang="fr-FR"/>
              <a:pPr>
                <a:defRPr/>
              </a:pPr>
              <a:t>11/12/2017</a:t>
            </a:fld>
            <a:endParaRPr lang="fr-FR"/>
          </a:p>
        </p:txBody>
      </p:sp>
      <p:sp>
        <p:nvSpPr>
          <p:cNvPr id="6"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7" name="Slide Number Placeholder 5"/>
          <p:cNvSpPr>
            <a:spLocks noGrp="1"/>
          </p:cNvSpPr>
          <p:nvPr>
            <p:ph type="sldNum" sz="quarter" idx="12"/>
          </p:nvPr>
        </p:nvSpPr>
        <p:spPr/>
        <p:txBody>
          <a:bodyPr/>
          <a:lstStyle>
            <a:lvl1pPr>
              <a:defRPr/>
            </a:lvl1pPr>
          </a:lstStyle>
          <a:p>
            <a:pPr>
              <a:defRPr/>
            </a:pPr>
            <a:fld id="{8B3D8E8D-6A18-41CF-96A9-90D384C7A506}" type="slidenum">
              <a:rPr lang="fr-FR"/>
              <a:pPr>
                <a:defRPr/>
              </a:pPr>
              <a:t>‹N°›</a:t>
            </a:fld>
            <a:endParaRPr lang="fr-FR"/>
          </a:p>
        </p:txBody>
      </p:sp>
    </p:spTree>
  </p:cSld>
  <p:clrMapOvr>
    <a:masterClrMapping/>
  </p:clrMapOvr>
  <p:transition spd="med">
    <p:fade/>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cSld name="2_Vide">
    <p:spTree>
      <p:nvGrpSpPr>
        <p:cNvPr id="1" name=""/>
        <p:cNvGrpSpPr/>
        <p:nvPr/>
      </p:nvGrpSpPr>
      <p:grpSpPr>
        <a:xfrm>
          <a:off x="0" y="0"/>
          <a:ext cx="0" cy="0"/>
          <a:chOff x="0" y="0"/>
          <a:chExt cx="0" cy="0"/>
        </a:xfrm>
      </p:grpSpPr>
      <p:sp>
        <p:nvSpPr>
          <p:cNvPr id="11" name="Titre 10"/>
          <p:cNvSpPr>
            <a:spLocks noGrp="1"/>
          </p:cNvSpPr>
          <p:nvPr>
            <p:ph type="title"/>
          </p:nvPr>
        </p:nvSpPr>
        <p:spPr/>
        <p:txBody>
          <a:bodyPr/>
          <a:lstStyle/>
          <a:p>
            <a:r>
              <a:rPr lang="fr-FR"/>
              <a:t>Modifiez le style du titre</a:t>
            </a:r>
          </a:p>
        </p:txBody>
      </p:sp>
      <p:sp>
        <p:nvSpPr>
          <p:cNvPr id="3" name="Espace réservé de la date 1"/>
          <p:cNvSpPr>
            <a:spLocks noGrp="1"/>
          </p:cNvSpPr>
          <p:nvPr>
            <p:ph type="dt" sz="half" idx="10"/>
          </p:nvPr>
        </p:nvSpPr>
        <p:spPr/>
        <p:txBody>
          <a:bodyPr/>
          <a:lstStyle>
            <a:lvl1pPr>
              <a:defRPr>
                <a:solidFill>
                  <a:prstClr val="black">
                    <a:tint val="75000"/>
                  </a:prstClr>
                </a:solidFill>
              </a:defRPr>
            </a:lvl1pPr>
          </a:lstStyle>
          <a:p>
            <a:pPr>
              <a:defRPr/>
            </a:pPr>
            <a:fld id="{4479CAC5-82E0-4225-9CC8-6966FEDF82D6}" type="datetime1">
              <a:rPr lang="fr-FR"/>
              <a:pPr>
                <a:defRPr/>
              </a:pPr>
              <a:t>11/12/2017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solidFill>
                  <a:prstClr val="black">
                    <a:tint val="75000"/>
                  </a:prstClr>
                </a:solidFill>
              </a:defRPr>
            </a:lvl1pPr>
          </a:lstStyle>
          <a:p>
            <a:pPr>
              <a:defRPr/>
            </a:pPr>
            <a:fld id="{E3E18A01-00CB-4B74-9376-98F144FFB78F}" type="slidenum">
              <a:rPr lang="fr-FR"/>
              <a:pPr>
                <a:defRPr/>
              </a:pPr>
              <a:t>‹N°›</a:t>
            </a:fld>
            <a:endParaRPr lang="fr-FR"/>
          </a:p>
        </p:txBody>
      </p:sp>
    </p:spTree>
  </p:cSld>
  <p:clrMapOvr>
    <a:masterClrMapping/>
  </p:clrMapOvr>
  <p:transition spd="med">
    <p:fade/>
  </p:transition>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Text Placeholder 2"/>
          <p:cNvSpPr>
            <a:spLocks noGrp="1"/>
          </p:cNvSpPr>
          <p:nvPr>
            <p:ph type="body" idx="1"/>
          </p:nvPr>
        </p:nvSpPr>
        <p:spPr>
          <a:xfrm>
            <a:off x="973836" y="1776066"/>
            <a:ext cx="3429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973836" y="2565919"/>
            <a:ext cx="3429000" cy="360628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745736" y="1776066"/>
            <a:ext cx="3429000" cy="722280"/>
          </a:xfrm>
        </p:spPr>
        <p:txBody>
          <a:bodyPr anchor="ctr">
            <a:normAutofit/>
          </a:bodyPr>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745736" y="2565919"/>
            <a:ext cx="3429000" cy="3606282"/>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3"/>
          <p:cNvSpPr>
            <a:spLocks noGrp="1"/>
          </p:cNvSpPr>
          <p:nvPr>
            <p:ph type="dt" sz="half" idx="10"/>
          </p:nvPr>
        </p:nvSpPr>
        <p:spPr/>
        <p:txBody>
          <a:bodyPr/>
          <a:lstStyle>
            <a:lvl1pPr>
              <a:defRPr/>
            </a:lvl1pPr>
          </a:lstStyle>
          <a:p>
            <a:pPr>
              <a:defRPr/>
            </a:pPr>
            <a:fld id="{0B422D67-C012-45A9-B41F-5B6BC895528F}" type="datetime1">
              <a:rPr lang="fr-FR"/>
              <a:pPr>
                <a:defRPr/>
              </a:pPr>
              <a:t>11/12/2017</a:t>
            </a:fld>
            <a:endParaRPr lang="fr-FR"/>
          </a:p>
        </p:txBody>
      </p:sp>
      <p:sp>
        <p:nvSpPr>
          <p:cNvPr id="8"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9" name="Slide Number Placeholder 5"/>
          <p:cNvSpPr>
            <a:spLocks noGrp="1"/>
          </p:cNvSpPr>
          <p:nvPr>
            <p:ph type="sldNum" sz="quarter" idx="12"/>
          </p:nvPr>
        </p:nvSpPr>
        <p:spPr/>
        <p:txBody>
          <a:bodyPr/>
          <a:lstStyle>
            <a:lvl1pPr>
              <a:defRPr/>
            </a:lvl1pPr>
          </a:lstStyle>
          <a:p>
            <a:pPr>
              <a:defRPr/>
            </a:pPr>
            <a:fld id="{A1206966-849C-41C0-BF24-BF56F6E48619}" type="slidenum">
              <a:rPr lang="fr-FR"/>
              <a:pPr>
                <a:defRPr/>
              </a:pPr>
              <a:t>‹N°›</a:t>
            </a:fld>
            <a:endParaRPr lang="fr-FR"/>
          </a:p>
        </p:txBody>
      </p:sp>
    </p:spTree>
  </p:cSld>
  <p:clrMapOvr>
    <a:masterClrMapping/>
  </p:clrMapOvr>
  <p:transition spd="med">
    <p:fade/>
  </p:transition>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3"/>
          <p:cNvSpPr>
            <a:spLocks noGrp="1"/>
          </p:cNvSpPr>
          <p:nvPr>
            <p:ph type="dt" sz="half" idx="10"/>
          </p:nvPr>
        </p:nvSpPr>
        <p:spPr/>
        <p:txBody>
          <a:bodyPr/>
          <a:lstStyle>
            <a:lvl1pPr>
              <a:defRPr/>
            </a:lvl1pPr>
          </a:lstStyle>
          <a:p>
            <a:pPr>
              <a:defRPr/>
            </a:pPr>
            <a:fld id="{937F6B8F-5578-4061-9E44-5D02C7377380}" type="datetime1">
              <a:rPr lang="fr-FR"/>
              <a:pPr>
                <a:defRPr/>
              </a:pPr>
              <a:t>11/12/2017</a:t>
            </a:fld>
            <a:endParaRPr lang="fr-FR"/>
          </a:p>
        </p:txBody>
      </p:sp>
      <p:sp>
        <p:nvSpPr>
          <p:cNvPr id="4"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5" name="Slide Number Placeholder 5"/>
          <p:cNvSpPr>
            <a:spLocks noGrp="1"/>
          </p:cNvSpPr>
          <p:nvPr>
            <p:ph type="sldNum" sz="quarter" idx="12"/>
          </p:nvPr>
        </p:nvSpPr>
        <p:spPr/>
        <p:txBody>
          <a:bodyPr/>
          <a:lstStyle>
            <a:lvl1pPr>
              <a:defRPr/>
            </a:lvl1pPr>
          </a:lstStyle>
          <a:p>
            <a:pPr>
              <a:defRPr/>
            </a:pPr>
            <a:fld id="{E72546E4-ECD3-4084-A5FB-450900EF54C9}" type="slidenum">
              <a:rPr lang="fr-FR"/>
              <a:pPr>
                <a:defRPr/>
              </a:pPr>
              <a:t>‹N°›</a:t>
            </a:fld>
            <a:endParaRPr lang="fr-FR"/>
          </a:p>
        </p:txBody>
      </p:sp>
    </p:spTree>
  </p:cSld>
  <p:clrMapOvr>
    <a:masterClrMapping/>
  </p:clrMapOvr>
  <p:transition spd="med">
    <p:fade/>
  </p:transition>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solidFill>
              </a:defRPr>
            </a:lvl1pPr>
          </a:lstStyle>
          <a:p>
            <a:pPr>
              <a:defRPr/>
            </a:pPr>
            <a:endParaRPr lang="fr-FR"/>
          </a:p>
        </p:txBody>
      </p:sp>
      <p:sp>
        <p:nvSpPr>
          <p:cNvPr id="3" name="Footer Placeholder 2"/>
          <p:cNvSpPr>
            <a:spLocks noGrp="1"/>
          </p:cNvSpPr>
          <p:nvPr>
            <p:ph type="ftr" sz="quarter" idx="11"/>
          </p:nvPr>
        </p:nvSpPr>
        <p:spPr/>
        <p:txBody>
          <a:bodyPr/>
          <a:lstStyle>
            <a:lvl1pPr>
              <a:defRPr>
                <a:solidFill>
                  <a:schemeClr val="tx1"/>
                </a:solidFill>
              </a:defRPr>
            </a:lvl1pPr>
          </a:lstStyle>
          <a:p>
            <a:pPr>
              <a:defRPr/>
            </a:pPr>
            <a:endParaRPr lang="fr-FR"/>
          </a:p>
        </p:txBody>
      </p:sp>
      <p:sp>
        <p:nvSpPr>
          <p:cNvPr id="4" name="Slide Number Placeholder 3"/>
          <p:cNvSpPr>
            <a:spLocks noGrp="1"/>
          </p:cNvSpPr>
          <p:nvPr>
            <p:ph type="sldNum" sz="quarter" idx="12"/>
          </p:nvPr>
        </p:nvSpPr>
        <p:spPr/>
        <p:txBody>
          <a:bodyPr/>
          <a:lstStyle>
            <a:lvl1pPr>
              <a:defRPr>
                <a:solidFill>
                  <a:schemeClr val="tx1"/>
                </a:solidFill>
              </a:defRPr>
            </a:lvl1pPr>
          </a:lstStyle>
          <a:p>
            <a:pPr>
              <a:defRPr/>
            </a:pPr>
            <a:fld id="{6F9846AB-8E34-4521-B4D2-D88C2086B60C}" type="slidenum">
              <a:rPr lang="fr-FR"/>
              <a:pPr>
                <a:defRPr/>
              </a:pPr>
              <a:t>‹N°›</a:t>
            </a:fld>
            <a:endParaRPr lang="fr-FR"/>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9486" y="1981200"/>
            <a:ext cx="3086100" cy="1828800"/>
          </a:xfrm>
        </p:spPr>
        <p:txBody>
          <a:bodyPr/>
          <a:lstStyle>
            <a:lvl1pPr>
              <a:defRPr sz="3200"/>
            </a:lvl1pPr>
          </a:lstStyle>
          <a:p>
            <a:r>
              <a:rPr lang="fr-FR"/>
              <a:t>Modifiez le style du titre</a:t>
            </a:r>
            <a:endParaRPr lang="en-US"/>
          </a:p>
        </p:txBody>
      </p:sp>
      <p:sp>
        <p:nvSpPr>
          <p:cNvPr id="3" name="Content Placeholder 2"/>
          <p:cNvSpPr>
            <a:spLocks noGrp="1"/>
          </p:cNvSpPr>
          <p:nvPr>
            <p:ph idx="1"/>
          </p:nvPr>
        </p:nvSpPr>
        <p:spPr>
          <a:xfrm>
            <a:off x="3886200" y="685800"/>
            <a:ext cx="480060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57200" y="3943441"/>
            <a:ext cx="3086100" cy="18288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3"/>
          <p:cNvSpPr>
            <a:spLocks noGrp="1"/>
          </p:cNvSpPr>
          <p:nvPr>
            <p:ph type="dt" sz="half" idx="10"/>
          </p:nvPr>
        </p:nvSpPr>
        <p:spPr/>
        <p:txBody>
          <a:bodyPr/>
          <a:lstStyle>
            <a:lvl1pPr>
              <a:defRPr/>
            </a:lvl1pPr>
          </a:lstStyle>
          <a:p>
            <a:pPr>
              <a:defRPr/>
            </a:pPr>
            <a:fld id="{AAE541DC-480D-4629-A142-B3366AD9E8C7}" type="datetime1">
              <a:rPr lang="fr-FR"/>
              <a:pPr>
                <a:defRPr/>
              </a:pPr>
              <a:t>11/12/2017</a:t>
            </a:fld>
            <a:endParaRPr lang="fr-FR"/>
          </a:p>
        </p:txBody>
      </p:sp>
      <p:sp>
        <p:nvSpPr>
          <p:cNvPr id="6"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7" name="Slide Number Placeholder 5"/>
          <p:cNvSpPr>
            <a:spLocks noGrp="1"/>
          </p:cNvSpPr>
          <p:nvPr>
            <p:ph type="sldNum" sz="quarter" idx="12"/>
          </p:nvPr>
        </p:nvSpPr>
        <p:spPr/>
        <p:txBody>
          <a:bodyPr/>
          <a:lstStyle>
            <a:lvl1pPr>
              <a:defRPr/>
            </a:lvl1pPr>
          </a:lstStyle>
          <a:p>
            <a:pPr>
              <a:defRPr/>
            </a:pPr>
            <a:fld id="{BBC4575B-373B-4E88-8B36-3D7DC114B7E4}" type="slidenum">
              <a:rPr lang="fr-FR"/>
              <a:pPr>
                <a:defRPr/>
              </a:pPr>
              <a:t>‹N°›</a:t>
            </a:fld>
            <a:endParaRPr lang="fr-FR"/>
          </a:p>
        </p:txBody>
      </p:sp>
    </p:spTree>
  </p:cSld>
  <p:clrMapOvr>
    <a:masterClrMapping/>
  </p:clrMapOvr>
  <p:transition spd="med">
    <p:fade/>
  </p:transition>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9486" y="1984248"/>
            <a:ext cx="3086100" cy="1828800"/>
          </a:xfrm>
        </p:spPr>
        <p:txBody>
          <a:bodyPr/>
          <a:lstStyle>
            <a:lvl1pPr>
              <a:defRPr sz="3200"/>
            </a:lvl1pPr>
          </a:lstStyle>
          <a:p>
            <a:r>
              <a:rPr lang="fr-FR"/>
              <a:t>Modifiez le style du titre</a:t>
            </a:r>
            <a:endParaRPr lang="en-US"/>
          </a:p>
        </p:txBody>
      </p:sp>
      <p:sp>
        <p:nvSpPr>
          <p:cNvPr id="3" name="Picture Placeholder 2"/>
          <p:cNvSpPr>
            <a:spLocks noGrp="1"/>
          </p:cNvSpPr>
          <p:nvPr>
            <p:ph type="pic" idx="1"/>
          </p:nvPr>
        </p:nvSpPr>
        <p:spPr>
          <a:xfrm>
            <a:off x="4348064" y="457200"/>
            <a:ext cx="4457700" cy="5943600"/>
          </a:xfrm>
        </p:spPr>
        <p:txBody>
          <a:bodyPr rtlCol="0">
            <a:normAutofit/>
          </a:bodyPr>
          <a:lstStyle>
            <a:lvl1pPr marL="0" indent="0" algn="ctr">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US" noProof="0"/>
          </a:p>
        </p:txBody>
      </p:sp>
      <p:sp>
        <p:nvSpPr>
          <p:cNvPr id="4" name="Text Placeholder 3"/>
          <p:cNvSpPr>
            <a:spLocks noGrp="1"/>
          </p:cNvSpPr>
          <p:nvPr>
            <p:ph type="body" sz="half" idx="2"/>
          </p:nvPr>
        </p:nvSpPr>
        <p:spPr>
          <a:xfrm>
            <a:off x="459486" y="3941064"/>
            <a:ext cx="3086100" cy="1828800"/>
          </a:xfrm>
        </p:spPr>
        <p:txBody>
          <a:bodyPr/>
          <a:lstStyle>
            <a:lvl1pPr marL="0" indent="0">
              <a:spcBef>
                <a:spcPts val="12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Tree>
  </p:cSld>
  <p:clrMapOvr>
    <a:masterClrMapping/>
  </p:clrMapOvr>
  <p:transition spd="med">
    <p:fade/>
  </p:transition>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lvl1pPr>
              <a:defRPr/>
            </a:lvl1pPr>
          </a:lstStyle>
          <a:p>
            <a:pPr>
              <a:defRPr/>
            </a:pPr>
            <a:fld id="{FEDBCE3F-D1ED-42A0-8820-498157069A85}" type="datetime1">
              <a:rPr lang="fr-FR"/>
              <a:pPr>
                <a:defRPr/>
              </a:pPr>
              <a:t>11/12/2017</a:t>
            </a:fld>
            <a:endParaRPr lang="fr-FR"/>
          </a:p>
        </p:txBody>
      </p:sp>
      <p:sp>
        <p:nvSpPr>
          <p:cNvPr id="5"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6" name="Slide Number Placeholder 5"/>
          <p:cNvSpPr>
            <a:spLocks noGrp="1"/>
          </p:cNvSpPr>
          <p:nvPr>
            <p:ph type="sldNum" sz="quarter" idx="12"/>
          </p:nvPr>
        </p:nvSpPr>
        <p:spPr/>
        <p:txBody>
          <a:bodyPr/>
          <a:lstStyle>
            <a:lvl1pPr>
              <a:defRPr/>
            </a:lvl1pPr>
          </a:lstStyle>
          <a:p>
            <a:pPr>
              <a:defRPr/>
            </a:pPr>
            <a:fld id="{55C4966C-9295-4B21-BEC0-9091BD36D53E}" type="slidenum">
              <a:rPr lang="fr-FR"/>
              <a:pPr>
                <a:defRPr/>
              </a:pPr>
              <a:t>‹N°›</a:t>
            </a:fld>
            <a:endParaRPr lang="fr-FR"/>
          </a:p>
        </p:txBody>
      </p:sp>
    </p:spTree>
  </p:cSld>
  <p:clrMapOvr>
    <a:masterClrMapping/>
  </p:clrMapOvr>
  <p:transition spd="med">
    <p:fade/>
  </p:transition>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49811" y="365125"/>
            <a:ext cx="925830" cy="5811838"/>
          </a:xfrm>
        </p:spPr>
        <p:txBody>
          <a:bodyPr vert="eaVert"/>
          <a:lstStyle>
            <a:lvl1pPr>
              <a:defRPr/>
            </a:lvl1pPr>
          </a:lstStyle>
          <a:p>
            <a:r>
              <a:rPr lang="fr-FR"/>
              <a:t>Modifiez le style du titre</a:t>
            </a:r>
            <a:endParaRPr lang="en-US" dirty="0"/>
          </a:p>
        </p:txBody>
      </p:sp>
      <p:sp>
        <p:nvSpPr>
          <p:cNvPr id="3" name="Vertical Text Placeholder 2"/>
          <p:cNvSpPr>
            <a:spLocks noGrp="1"/>
          </p:cNvSpPr>
          <p:nvPr>
            <p:ph type="body" orient="vert" idx="1"/>
          </p:nvPr>
        </p:nvSpPr>
        <p:spPr>
          <a:xfrm>
            <a:off x="971550" y="365125"/>
            <a:ext cx="5993606"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10"/>
          </p:nvPr>
        </p:nvSpPr>
        <p:spPr/>
        <p:txBody>
          <a:bodyPr/>
          <a:lstStyle>
            <a:lvl1pPr>
              <a:defRPr/>
            </a:lvl1pPr>
          </a:lstStyle>
          <a:p>
            <a:pPr>
              <a:defRPr/>
            </a:pPr>
            <a:fld id="{2C98F095-53A3-47CF-98AC-2A6FBFC838B7}" type="datetime1">
              <a:rPr lang="fr-FR"/>
              <a:pPr>
                <a:defRPr/>
              </a:pPr>
              <a:t>11/12/2017</a:t>
            </a:fld>
            <a:endParaRPr lang="fr-FR"/>
          </a:p>
        </p:txBody>
      </p:sp>
      <p:sp>
        <p:nvSpPr>
          <p:cNvPr id="5" name="Footer Placeholder 4"/>
          <p:cNvSpPr>
            <a:spLocks noGrp="1"/>
          </p:cNvSpPr>
          <p:nvPr>
            <p:ph type="ftr" sz="quarter" idx="11"/>
          </p:nvPr>
        </p:nvSpPr>
        <p:spPr/>
        <p:txBody>
          <a:bodyPr/>
          <a:lstStyle>
            <a:lvl1pPr>
              <a:defRPr/>
            </a:lvl1pPr>
          </a:lstStyle>
          <a:p>
            <a:pPr>
              <a:defRPr/>
            </a:pPr>
            <a:r>
              <a:rPr lang="fr-FR"/>
              <a:t>DPM 2012 / Guide pour la prospection</a:t>
            </a:r>
          </a:p>
        </p:txBody>
      </p:sp>
      <p:sp>
        <p:nvSpPr>
          <p:cNvPr id="6" name="Slide Number Placeholder 5"/>
          <p:cNvSpPr>
            <a:spLocks noGrp="1"/>
          </p:cNvSpPr>
          <p:nvPr>
            <p:ph type="sldNum" sz="quarter" idx="12"/>
          </p:nvPr>
        </p:nvSpPr>
        <p:spPr/>
        <p:txBody>
          <a:bodyPr/>
          <a:lstStyle>
            <a:lvl1pPr>
              <a:defRPr/>
            </a:lvl1pPr>
          </a:lstStyle>
          <a:p>
            <a:pPr>
              <a:defRPr/>
            </a:pPr>
            <a:fld id="{0368B0DD-20F1-46D1-AF57-9670C9CAA2AE}" type="slidenum">
              <a:rPr lang="fr-FR"/>
              <a:pPr>
                <a:defRPr/>
              </a:pPr>
              <a:t>‹N°›</a:t>
            </a:fld>
            <a:endParaRPr lang="fr-FR"/>
          </a:p>
        </p:txBody>
      </p:sp>
    </p:spTree>
  </p:cSld>
  <p:clrMapOvr>
    <a:masterClrMapping/>
  </p:clrMapOvr>
  <p:transition spd="med">
    <p:fade/>
  </p:transition>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fld id="{541C5388-CE3E-486D-9268-E909C6E7BEF3}" type="datetime1">
              <a:rPr lang="fr-FR"/>
              <a:pPr>
                <a:defRPr/>
              </a:pPr>
              <a:t>11/12/2017</a:t>
            </a:fld>
            <a:endParaRPr lang="fr-FR"/>
          </a:p>
        </p:txBody>
      </p:sp>
      <p:sp>
        <p:nvSpPr>
          <p:cNvPr id="3"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 Conseil d’Administration 1/2014</a:t>
            </a:r>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B96D7413-920A-4111-BB4B-380C531C73FB}" type="slidenum">
              <a:rPr lang="fr-FR"/>
              <a:pPr>
                <a:defRPr/>
              </a:pPr>
              <a:t>‹N°›</a:t>
            </a:fld>
            <a:endParaRPr lang="fr-FR"/>
          </a:p>
        </p:txBody>
      </p:sp>
      <p:pic>
        <p:nvPicPr>
          <p:cNvPr id="5" name="Image 4" descr="entête.JPG"/>
          <p:cNvPicPr>
            <a:picLocks noChangeAspect="1"/>
          </p:cNvPicPr>
          <p:nvPr userDrawn="1"/>
        </p:nvPicPr>
        <p:blipFill>
          <a:blip r:embed="rId2" cstate="print"/>
          <a:stretch>
            <a:fillRect/>
          </a:stretch>
        </p:blipFill>
        <p:spPr>
          <a:xfrm>
            <a:off x="0" y="0"/>
            <a:ext cx="9144000" cy="857250"/>
          </a:xfrm>
          <a:prstGeom prst="rect">
            <a:avLst/>
          </a:prstGeom>
        </p:spPr>
      </p:pic>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Vide">
    <p:spTree>
      <p:nvGrpSpPr>
        <p:cNvPr id="1" name=""/>
        <p:cNvGrpSpPr/>
        <p:nvPr/>
      </p:nvGrpSpPr>
      <p:grpSpPr>
        <a:xfrm>
          <a:off x="0" y="0"/>
          <a:ext cx="0" cy="0"/>
          <a:chOff x="0" y="0"/>
          <a:chExt cx="0" cy="0"/>
        </a:xfrm>
      </p:grpSpPr>
      <p:sp>
        <p:nvSpPr>
          <p:cNvPr id="3" name="Espace réservé de la date 1"/>
          <p:cNvSpPr>
            <a:spLocks noGrp="1"/>
          </p:cNvSpPr>
          <p:nvPr>
            <p:ph type="dt" sz="half" idx="10"/>
          </p:nvPr>
        </p:nvSpPr>
        <p:spPr/>
        <p:txBody>
          <a:bodyPr/>
          <a:lstStyle>
            <a:lvl1pPr>
              <a:defRPr/>
            </a:lvl1pPr>
          </a:lstStyle>
          <a:p>
            <a:pPr>
              <a:defRPr/>
            </a:pPr>
            <a:fld id="{1D315EBC-1E82-4A9E-A885-AFCDBC594513}" type="datetime1">
              <a:rPr lang="fr-FR"/>
              <a:pPr>
                <a:defRPr/>
              </a:pPr>
              <a:t>11/12/2017</a:t>
            </a:fld>
            <a:endParaRPr lang="fr-FR"/>
          </a:p>
        </p:txBody>
      </p:sp>
      <p:sp>
        <p:nvSpPr>
          <p:cNvPr id="4"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2012 / Guide pour la prospection</a:t>
            </a:r>
            <a:endParaRPr lang="fr-FR">
              <a:solidFill>
                <a:prstClr val="black">
                  <a:tint val="75000"/>
                </a:prstClr>
              </a:solidFill>
            </a:endParaRPr>
          </a:p>
        </p:txBody>
      </p:sp>
      <p:sp>
        <p:nvSpPr>
          <p:cNvPr id="5" name="Espace réservé du numéro de diapositive 3"/>
          <p:cNvSpPr>
            <a:spLocks noGrp="1"/>
          </p:cNvSpPr>
          <p:nvPr>
            <p:ph type="sldNum" sz="quarter" idx="12"/>
          </p:nvPr>
        </p:nvSpPr>
        <p:spPr/>
        <p:txBody>
          <a:bodyPr/>
          <a:lstStyle>
            <a:lvl1pPr>
              <a:defRPr/>
            </a:lvl1pPr>
          </a:lstStyle>
          <a:p>
            <a:pPr>
              <a:defRPr/>
            </a:pPr>
            <a:fld id="{13FE7982-E25E-43E4-AC6C-26BFA5A46E07}" type="slidenum">
              <a:rPr lang="fr-FR"/>
              <a:pPr>
                <a:defRPr/>
              </a:pPr>
              <a:t>‹N°›</a:t>
            </a:fld>
            <a:endParaRPr lang="fr-FR"/>
          </a:p>
        </p:txBody>
      </p:sp>
      <p:pic>
        <p:nvPicPr>
          <p:cNvPr id="6" name="Image 5" descr="entête.JPG"/>
          <p:cNvPicPr>
            <a:picLocks noChangeAspect="1"/>
          </p:cNvPicPr>
          <p:nvPr userDrawn="1"/>
        </p:nvPicPr>
        <p:blipFill>
          <a:blip r:embed="rId2" cstate="print"/>
          <a:stretch>
            <a:fillRect/>
          </a:stretch>
        </p:blipFill>
        <p:spPr>
          <a:xfrm>
            <a:off x="0" y="0"/>
            <a:ext cx="9144000" cy="857250"/>
          </a:xfrm>
          <a:prstGeom prst="rect">
            <a:avLst/>
          </a:prstGeom>
        </p:spPr>
      </p:pic>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solidFill>
                  <a:schemeClr val="tx1">
                    <a:tint val="75000"/>
                  </a:schemeClr>
                </a:solidFill>
              </a:defRPr>
            </a:lvl1pPr>
          </a:lstStyle>
          <a:p>
            <a:pPr>
              <a:defRPr/>
            </a:pPr>
            <a:endParaRPr lang="fr-FR"/>
          </a:p>
        </p:txBody>
      </p:sp>
      <p:sp>
        <p:nvSpPr>
          <p:cNvPr id="3" name="Rectangle 5"/>
          <p:cNvSpPr>
            <a:spLocks noGrp="1" noChangeArrowheads="1"/>
          </p:cNvSpPr>
          <p:nvPr>
            <p:ph type="ftr" sz="quarter" idx="11"/>
          </p:nvPr>
        </p:nvSpPr>
        <p:spPr/>
        <p:txBody>
          <a:bodyPr/>
          <a:lstStyle>
            <a:lvl1pPr>
              <a:defRPr>
                <a:solidFill>
                  <a:schemeClr val="tx1">
                    <a:tint val="75000"/>
                  </a:schemeClr>
                </a:solidFill>
              </a:defRPr>
            </a:lvl1pPr>
          </a:lstStyle>
          <a:p>
            <a:pPr>
              <a:defRPr/>
            </a:pPr>
            <a:endParaRPr lang="fr-FR"/>
          </a:p>
        </p:txBody>
      </p:sp>
      <p:sp>
        <p:nvSpPr>
          <p:cNvPr id="4" name="Rectangle 6"/>
          <p:cNvSpPr>
            <a:spLocks noGrp="1" noChangeArrowheads="1"/>
          </p:cNvSpPr>
          <p:nvPr>
            <p:ph type="sldNum" sz="quarter" idx="12"/>
          </p:nvPr>
        </p:nvSpPr>
        <p:spPr/>
        <p:txBody>
          <a:bodyPr/>
          <a:lstStyle>
            <a:lvl1pPr>
              <a:defRPr>
                <a:solidFill>
                  <a:schemeClr val="tx1">
                    <a:tint val="75000"/>
                  </a:schemeClr>
                </a:solidFill>
              </a:defRPr>
            </a:lvl1pPr>
          </a:lstStyle>
          <a:p>
            <a:pPr>
              <a:defRPr/>
            </a:pPr>
            <a:fld id="{3437743A-5800-425A-8B83-E81CDEDC9053}" type="slidenum">
              <a:rPr lang="fr-FR"/>
              <a:pPr>
                <a:defRPr/>
              </a:pPr>
              <a:t>‹N°›</a:t>
            </a:fld>
            <a:endParaRPr lang="fr-F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cSld name="8_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pPr>
              <a:defRPr/>
            </a:pPr>
            <a:fld id="{9FAF109F-EB0D-4432-B198-7ABEB22A7BA0}" type="datetime1">
              <a:rPr lang="fr-FR"/>
              <a:pPr>
                <a:defRPr/>
              </a:pPr>
              <a:t>11/12/2017</a:t>
            </a:fld>
            <a:endParaRPr lang="fr-FR"/>
          </a:p>
        </p:txBody>
      </p:sp>
      <p:sp>
        <p:nvSpPr>
          <p:cNvPr id="3" name="Espace réservé du pied de page 2"/>
          <p:cNvSpPr>
            <a:spLocks noGrp="1"/>
          </p:cNvSpPr>
          <p:nvPr>
            <p:ph type="ftr" sz="quarter" idx="11"/>
          </p:nvPr>
        </p:nvSpPr>
        <p:spPr/>
        <p:txBody>
          <a:bodyPr/>
          <a:lstStyle>
            <a:lvl1pPr>
              <a:defRPr>
                <a:solidFill>
                  <a:prstClr val="black">
                    <a:lumMod val="75000"/>
                    <a:lumOff val="25000"/>
                  </a:prstClr>
                </a:solidFill>
              </a:defRPr>
            </a:lvl1pPr>
          </a:lstStyle>
          <a:p>
            <a:pPr>
              <a:defRPr/>
            </a:pPr>
            <a:r>
              <a:rPr lang="fr-FR"/>
              <a:t>DPM / Conseil d’Administration 1/2014</a:t>
            </a:r>
            <a:endParaRPr lang="fr-FR">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lvl1pPr>
              <a:defRPr/>
            </a:lvl1pPr>
          </a:lstStyle>
          <a:p>
            <a:pPr>
              <a:defRPr/>
            </a:pPr>
            <a:fld id="{11A6617C-41E8-4CC9-80B7-4CE39374341D}" type="slidenum">
              <a:rPr lang="fr-FR"/>
              <a:pPr>
                <a:defRPr/>
              </a:pPr>
              <a:t>‹N°›</a:t>
            </a:fld>
            <a:endParaRPr lang="fr-FR"/>
          </a:p>
        </p:txBody>
      </p:sp>
    </p:spTree>
  </p:cSld>
  <p:clrMapOvr>
    <a:masterClrMapping/>
  </p:clrMapOvr>
  <p:transition spd="med">
    <p:fade/>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08521130-9F98-410F-9F4C-33C8028B294C}" type="datetimeFigureOut">
              <a:rPr lang="fr-FR" smtClean="0"/>
              <a:pPr/>
              <a:t>11/12/2017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26E04F7-6BDC-474F-AF35-99583457F1A9}" type="slidenum">
              <a:rPr lang="fr-FR" smtClean="0"/>
              <a:pPr/>
              <a:t>‹N°›</a:t>
            </a:fld>
            <a:endParaRPr lang="fr-FR"/>
          </a:p>
        </p:txBody>
      </p:sp>
      <p:pic>
        <p:nvPicPr>
          <p:cNvPr id="7" name="Imag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8575"/>
            <a:ext cx="9144000" cy="6913959"/>
          </a:xfrm>
          <a:prstGeom prst="rect">
            <a:avLst/>
          </a:prstGeom>
        </p:spPr>
      </p:pic>
    </p:spTree>
    <p:extLst>
      <p:ext uri="{BB962C8B-B14F-4D97-AF65-F5344CB8AC3E}">
        <p14:creationId xmlns:p14="http://schemas.microsoft.com/office/powerpoint/2010/main" xmlns="" val="3813830254"/>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5162622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6_V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9573428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image" Target="../media/image1.jpeg"/><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image" Target="../media/image1.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tags" Target="../tags/tag2.xml"/><Relationship Id="rId2" Type="http://schemas.openxmlformats.org/officeDocument/2006/relationships/slideLayout" Target="../slideLayouts/slideLayout12.xml"/><Relationship Id="rId16" Type="http://schemas.openxmlformats.org/officeDocument/2006/relationships/tags" Target="../tags/tag1.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theme" Target="../theme/theme3.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ags" Target="../tags/tag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ags" Target="../tags/tag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85000"/>
              </a:schemeClr>
            </a:gs>
            <a:gs pos="58000">
              <a:schemeClr val="bg1">
                <a:lumMod val="95000"/>
              </a:schemeClr>
            </a:gs>
          </a:gsLst>
          <a:lin ang="54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90011553"/>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ltLang="fr-FR"/>
              <a:t>Cliquez pour modifier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945E3F36-7DA8-4C0C-8018-EF1EC114484E}" type="datetime1">
              <a:rPr lang="fr-FR"/>
              <a:pPr>
                <a:defRPr/>
              </a:pPr>
              <a:t>11/12/2017</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r>
              <a:rPr lang="fr-FR"/>
              <a:t>DPM 2012 / Guide pour la prospection</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93741789-C681-4243-B323-748556CFE396}"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99" r:id="rId1"/>
    <p:sldLayoutId id="2147483712" r:id="rId2"/>
    <p:sldLayoutId id="2147483713" r:id="rId3"/>
    <p:sldLayoutId id="2147483714" r:id="rId4"/>
    <p:sldLayoutId id="2147483716" r:id="rId5"/>
    <p:sldLayoutId id="2147483736" r:id="rId6"/>
    <p:sldLayoutId id="2147483737" r:id="rId7"/>
    <p:sldLayoutId id="2147483813" r:id="rId8"/>
    <p:sldLayoutId id="2147483814" r:id="rId9"/>
  </p:sldLayoutIdLst>
  <p:transition spd="med">
    <p:fade/>
  </p:transition>
  <p:hf hdr="0" ft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cstate="print">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custDataLst>
              <p:tags r:id="rId16"/>
            </p:custDataLst>
          </p:nvPr>
        </p:nvSpPr>
        <p:spPr bwMode="auto">
          <a:xfrm>
            <a:off x="2703513" y="274638"/>
            <a:ext cx="6316662"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altLang="fr-FR"/>
              <a:t>Modifiez le style du titre</a:t>
            </a:r>
          </a:p>
        </p:txBody>
      </p:sp>
      <p:sp>
        <p:nvSpPr>
          <p:cNvPr id="2051" name="Rectangle 3"/>
          <p:cNvSpPr>
            <a:spLocks noGrp="1" noChangeArrowheads="1"/>
          </p:cNvSpPr>
          <p:nvPr>
            <p:ph type="body" idx="1"/>
            <p:custDataLst>
              <p:tags r:id="rId17"/>
            </p:custDataLst>
          </p:nvPr>
        </p:nvSpPr>
        <p:spPr bwMode="auto">
          <a:xfrm>
            <a:off x="2693988" y="1600200"/>
            <a:ext cx="6326187"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solidFill>
                  <a:prstClr val="black">
                    <a:tint val="75000"/>
                  </a:prstClr>
                </a:solidFill>
                <a:latin typeface="+mn-lt"/>
                <a:cs typeface="+mn-cs"/>
              </a:defRPr>
            </a:lvl1pPr>
          </a:lstStyle>
          <a:p>
            <a:pPr>
              <a:defRPr/>
            </a:pPr>
            <a:fld id="{565ABCDE-C978-48BF-8312-C8F7A85C5368}" type="datetime1">
              <a:rPr lang="fr-FR"/>
              <a:pPr>
                <a:defRPr/>
              </a:pPr>
              <a:t>11/12/2017</a:t>
            </a:fld>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solidFill>
                  <a:prstClr val="black">
                    <a:tint val="75000"/>
                  </a:prstClr>
                </a:solidFill>
                <a:latin typeface="+mn-lt"/>
                <a:cs typeface="+mn-cs"/>
              </a:defRPr>
            </a:lvl1pPr>
          </a:lstStyle>
          <a:p>
            <a:pPr>
              <a:defRPr/>
            </a:pPr>
            <a:r>
              <a:rPr lang="fr-FR"/>
              <a:t>DPM 2012 / Guide pour la prospection</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solidFill>
                  <a:prstClr val="black">
                    <a:tint val="75000"/>
                  </a:prstClr>
                </a:solidFill>
                <a:latin typeface="+mn-lt"/>
                <a:cs typeface="+mn-cs"/>
              </a:defRPr>
            </a:lvl1pPr>
          </a:lstStyle>
          <a:p>
            <a:pPr>
              <a:defRPr/>
            </a:pPr>
            <a:fld id="{95AE5248-A2DA-4CC1-8C23-DDA97958B8DC}" type="slidenum">
              <a:rPr lang="fr-FR"/>
              <a:pPr>
                <a:defRPr/>
              </a:pPr>
              <a:t>‹N°›</a:t>
            </a:fld>
            <a:endParaRPr lang="fr-FR"/>
          </a:p>
        </p:txBody>
      </p:sp>
    </p:spTree>
  </p:cSld>
  <p:clrMap bg1="dk2" tx1="lt1" bg2="dk1"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3" r:id="rId13"/>
    <p:sldLayoutId id="2147483774" r:id="rId14"/>
  </p:sldLayoutIdLst>
  <p:hf hdr="0" ftr="0" dt="0"/>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36525" y="136525"/>
            <a:ext cx="8866188" cy="6581775"/>
          </a:xfrm>
          <a:prstGeom prst="rect">
            <a:avLst/>
          </a:prstGeom>
          <a:solidFill>
            <a:schemeClr val="bg1">
              <a:alpha val="50195"/>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endParaRPr lang="fr-FR" altLang="fr-FR">
              <a:latin typeface="Arial" charset="0"/>
            </a:endParaRPr>
          </a:p>
        </p:txBody>
      </p:sp>
      <p:sp>
        <p:nvSpPr>
          <p:cNvPr id="3075" name="Rectangle 3"/>
          <p:cNvSpPr>
            <a:spLocks noGrp="1" noChangeArrowheads="1"/>
          </p:cNvSpPr>
          <p:nvPr>
            <p:ph type="title"/>
            <p:custDataLst>
              <p:tags r:id="rId13"/>
            </p:custDataLst>
          </p:nvPr>
        </p:nvSpPr>
        <p:spPr bwMode="auto">
          <a:xfrm>
            <a:off x="455613" y="274638"/>
            <a:ext cx="82264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altLang="fr-FR"/>
              <a:t>Modifiez le style du titre</a:t>
            </a:r>
          </a:p>
        </p:txBody>
      </p:sp>
      <p:sp>
        <p:nvSpPr>
          <p:cNvPr id="3076" name="Rectangle 4"/>
          <p:cNvSpPr>
            <a:spLocks noGrp="1" noChangeArrowheads="1"/>
          </p:cNvSpPr>
          <p:nvPr>
            <p:ph type="body" idx="1"/>
            <p:custDataLst>
              <p:tags r:id="rId14"/>
            </p:custDataLst>
          </p:nvPr>
        </p:nvSpPr>
        <p:spPr bwMode="auto">
          <a:xfrm>
            <a:off x="455613" y="1600200"/>
            <a:ext cx="8226425"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26629"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cs typeface="+mn-cs"/>
              </a:defRPr>
            </a:lvl1pPr>
          </a:lstStyle>
          <a:p>
            <a:pPr>
              <a:defRPr/>
            </a:pPr>
            <a:endParaRPr lang="fr-FR"/>
          </a:p>
        </p:txBody>
      </p:sp>
      <p:sp>
        <p:nvSpPr>
          <p:cNvPr id="26630"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cs typeface="+mn-cs"/>
              </a:defRPr>
            </a:lvl1pPr>
          </a:lstStyle>
          <a:p>
            <a:pPr>
              <a:defRPr/>
            </a:pPr>
            <a:endParaRPr lang="fr-FR"/>
          </a:p>
        </p:txBody>
      </p:sp>
      <p:sp>
        <p:nvSpPr>
          <p:cNvPr id="26631"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cs typeface="+mn-cs"/>
              </a:defRPr>
            </a:lvl1pPr>
          </a:lstStyle>
          <a:p>
            <a:pPr>
              <a:defRPr/>
            </a:pPr>
            <a:fld id="{99A33CD3-AD21-4B43-AB35-173E4F994ADB}" type="slidenum">
              <a:rPr lang="fr-FR"/>
              <a:pPr>
                <a:defRPr/>
              </a:pPr>
              <a:t>‹N°›</a:t>
            </a:fld>
            <a:endParaRPr lang="fr-FR"/>
          </a:p>
        </p:txBody>
      </p:sp>
    </p:spTree>
  </p:cSld>
  <p:clrMap bg1="dk2" tx1="lt1" bg2="dk1" tx2="lt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l" rtl="0" eaLnBrk="1" fontAlgn="base" hangingPunct="1">
        <a:spcBef>
          <a:spcPct val="0"/>
        </a:spcBef>
        <a:spcAft>
          <a:spcPct val="0"/>
        </a:spcAft>
        <a:buClr>
          <a:schemeClr val="tx1"/>
        </a:buClr>
        <a:defRPr sz="3200">
          <a:solidFill>
            <a:schemeClr val="tx1"/>
          </a:solidFill>
          <a:latin typeface="+mj-lt"/>
          <a:ea typeface="+mj-ea"/>
          <a:cs typeface="+mj-cs"/>
        </a:defRPr>
      </a:lvl1pPr>
      <a:lvl2pPr algn="l" rtl="0" eaLnBrk="1" fontAlgn="base" hangingPunct="1">
        <a:spcBef>
          <a:spcPct val="0"/>
        </a:spcBef>
        <a:spcAft>
          <a:spcPct val="0"/>
        </a:spcAft>
        <a:buClr>
          <a:schemeClr val="tx1"/>
        </a:buClr>
        <a:defRPr sz="3200">
          <a:solidFill>
            <a:schemeClr val="tx1"/>
          </a:solidFill>
          <a:latin typeface="Arial" charset="0"/>
        </a:defRPr>
      </a:lvl2pPr>
      <a:lvl3pPr algn="l" rtl="0" eaLnBrk="1" fontAlgn="base" hangingPunct="1">
        <a:spcBef>
          <a:spcPct val="0"/>
        </a:spcBef>
        <a:spcAft>
          <a:spcPct val="0"/>
        </a:spcAft>
        <a:buClr>
          <a:schemeClr val="tx1"/>
        </a:buClr>
        <a:defRPr sz="3200">
          <a:solidFill>
            <a:schemeClr val="tx1"/>
          </a:solidFill>
          <a:latin typeface="Arial" charset="0"/>
        </a:defRPr>
      </a:lvl3pPr>
      <a:lvl4pPr algn="l" rtl="0" eaLnBrk="1" fontAlgn="base" hangingPunct="1">
        <a:spcBef>
          <a:spcPct val="0"/>
        </a:spcBef>
        <a:spcAft>
          <a:spcPct val="0"/>
        </a:spcAft>
        <a:buClr>
          <a:schemeClr val="tx1"/>
        </a:buClr>
        <a:defRPr sz="3200">
          <a:solidFill>
            <a:schemeClr val="tx1"/>
          </a:solidFill>
          <a:latin typeface="Arial" charset="0"/>
        </a:defRPr>
      </a:lvl4pPr>
      <a:lvl5pPr algn="l" rtl="0" eaLnBrk="1" fontAlgn="base" hangingPunct="1">
        <a:spcBef>
          <a:spcPct val="0"/>
        </a:spcBef>
        <a:spcAft>
          <a:spcPct val="0"/>
        </a:spcAft>
        <a:buClr>
          <a:schemeClr val="tx1"/>
        </a:buClr>
        <a:defRPr sz="3200">
          <a:solidFill>
            <a:schemeClr val="tx1"/>
          </a:solidFill>
          <a:latin typeface="Arial" charset="0"/>
        </a:defRPr>
      </a:lvl5pPr>
      <a:lvl6pPr marL="457200" algn="l" rtl="0" eaLnBrk="1" fontAlgn="base" hangingPunct="1">
        <a:spcBef>
          <a:spcPct val="0"/>
        </a:spcBef>
        <a:spcAft>
          <a:spcPct val="0"/>
        </a:spcAft>
        <a:buClr>
          <a:schemeClr val="tx1"/>
        </a:buClr>
        <a:defRPr sz="3200">
          <a:solidFill>
            <a:schemeClr val="tx1"/>
          </a:solidFill>
          <a:latin typeface="Arial" charset="0"/>
        </a:defRPr>
      </a:lvl6pPr>
      <a:lvl7pPr marL="914400" algn="l" rtl="0" eaLnBrk="1" fontAlgn="base" hangingPunct="1">
        <a:spcBef>
          <a:spcPct val="0"/>
        </a:spcBef>
        <a:spcAft>
          <a:spcPct val="0"/>
        </a:spcAft>
        <a:buClr>
          <a:schemeClr val="tx1"/>
        </a:buClr>
        <a:defRPr sz="3200">
          <a:solidFill>
            <a:schemeClr val="tx1"/>
          </a:solidFill>
          <a:latin typeface="Arial" charset="0"/>
        </a:defRPr>
      </a:lvl7pPr>
      <a:lvl8pPr marL="1371600" algn="l" rtl="0" eaLnBrk="1" fontAlgn="base" hangingPunct="1">
        <a:spcBef>
          <a:spcPct val="0"/>
        </a:spcBef>
        <a:spcAft>
          <a:spcPct val="0"/>
        </a:spcAft>
        <a:buClr>
          <a:schemeClr val="tx1"/>
        </a:buClr>
        <a:defRPr sz="3200">
          <a:solidFill>
            <a:schemeClr val="tx1"/>
          </a:solidFill>
          <a:latin typeface="Arial" charset="0"/>
        </a:defRPr>
      </a:lvl8pPr>
      <a:lvl9pPr marL="1828800" algn="l" rtl="0" eaLnBrk="1" fontAlgn="base" hangingPunct="1">
        <a:spcBef>
          <a:spcPct val="0"/>
        </a:spcBef>
        <a:spcAft>
          <a:spcPct val="0"/>
        </a:spcAft>
        <a:buClr>
          <a:schemeClr val="tx1"/>
        </a:buClr>
        <a:defRPr sz="3200">
          <a:solidFill>
            <a:schemeClr val="tx1"/>
          </a:solidFill>
          <a:latin typeface="Arial" charset="0"/>
        </a:defRPr>
      </a:lvl9pPr>
    </p:titleStyle>
    <p:bodyStyle>
      <a:lvl1pPr marL="342900" indent="-342900" algn="l" rtl="0" eaLnBrk="1" fontAlgn="base" hangingPunct="1">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lr>
          <a:schemeClr val="tx1"/>
        </a:buClr>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400">
          <a:solidFill>
            <a:schemeClr val="tx1"/>
          </a:solidFill>
          <a:latin typeface="+mn-lt"/>
        </a:defRPr>
      </a:lvl3pPr>
      <a:lvl4pPr marL="1600200" indent="-228600" algn="l" rtl="0" eaLnBrk="1" fontAlgn="base" hangingPunct="1">
        <a:spcBef>
          <a:spcPct val="20000"/>
        </a:spcBef>
        <a:spcAft>
          <a:spcPct val="0"/>
        </a:spcAft>
        <a:buClr>
          <a:schemeClr val="tx1"/>
        </a:buClr>
        <a:buChar char="•"/>
        <a:defRPr sz="2400">
          <a:solidFill>
            <a:schemeClr val="tx1"/>
          </a:solidFill>
          <a:latin typeface="+mn-lt"/>
        </a:defRPr>
      </a:lvl4pPr>
      <a:lvl5pPr marL="2057400" indent="-228600" algn="l" rtl="0" eaLnBrk="1" fontAlgn="base" hangingPunct="1">
        <a:spcBef>
          <a:spcPct val="20000"/>
        </a:spcBef>
        <a:spcAft>
          <a:spcPct val="0"/>
        </a:spcAft>
        <a:buClr>
          <a:schemeClr val="tx1"/>
        </a:buClr>
        <a:buChar char="•"/>
        <a:defRPr sz="2400">
          <a:solidFill>
            <a:schemeClr val="tx1"/>
          </a:solidFill>
          <a:latin typeface="+mn-lt"/>
        </a:defRPr>
      </a:lvl5pPr>
      <a:lvl6pPr marL="2514600" indent="-228600" algn="l" rtl="0" eaLnBrk="1" fontAlgn="base" hangingPunct="1">
        <a:spcBef>
          <a:spcPct val="20000"/>
        </a:spcBef>
        <a:spcAft>
          <a:spcPct val="0"/>
        </a:spcAft>
        <a:buClr>
          <a:schemeClr val="tx1"/>
        </a:buClr>
        <a:buChar char="•"/>
        <a:defRPr sz="2400">
          <a:solidFill>
            <a:schemeClr val="tx1"/>
          </a:solidFill>
          <a:latin typeface="+mn-lt"/>
        </a:defRPr>
      </a:lvl6pPr>
      <a:lvl7pPr marL="2971800" indent="-228600" algn="l" rtl="0" eaLnBrk="1" fontAlgn="base" hangingPunct="1">
        <a:spcBef>
          <a:spcPct val="20000"/>
        </a:spcBef>
        <a:spcAft>
          <a:spcPct val="0"/>
        </a:spcAft>
        <a:buClr>
          <a:schemeClr val="tx1"/>
        </a:buClr>
        <a:buChar char="•"/>
        <a:defRPr sz="2400">
          <a:solidFill>
            <a:schemeClr val="tx1"/>
          </a:solidFill>
          <a:latin typeface="+mn-lt"/>
        </a:defRPr>
      </a:lvl7pPr>
      <a:lvl8pPr marL="3429000" indent="-228600" algn="l" rtl="0" eaLnBrk="1" fontAlgn="base" hangingPunct="1">
        <a:spcBef>
          <a:spcPct val="20000"/>
        </a:spcBef>
        <a:spcAft>
          <a:spcPct val="0"/>
        </a:spcAft>
        <a:buClr>
          <a:schemeClr val="tx1"/>
        </a:buClr>
        <a:buChar char="•"/>
        <a:defRPr sz="2400">
          <a:solidFill>
            <a:schemeClr val="tx1"/>
          </a:solidFill>
          <a:latin typeface="+mn-lt"/>
        </a:defRPr>
      </a:lvl8pPr>
      <a:lvl9pPr marL="3886200" indent="-228600" algn="l" rtl="0" eaLnBrk="1" fontAlgn="base" hangingPunct="1">
        <a:spcBef>
          <a:spcPct val="20000"/>
        </a:spcBef>
        <a:spcAft>
          <a:spcPct val="0"/>
        </a:spcAft>
        <a:buClr>
          <a:schemeClr val="tx1"/>
        </a:buClr>
        <a:buChar char="•"/>
        <a:defRPr sz="24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971550" y="365125"/>
            <a:ext cx="7200900" cy="123507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altLang="fr-FR"/>
              <a:t>Modifiez le style du titre</a:t>
            </a:r>
            <a:endParaRPr lang="en-US" altLang="fr-FR"/>
          </a:p>
        </p:txBody>
      </p:sp>
      <p:sp>
        <p:nvSpPr>
          <p:cNvPr id="4099" name="Text Placeholder 2"/>
          <p:cNvSpPr>
            <a:spLocks noGrp="1"/>
          </p:cNvSpPr>
          <p:nvPr>
            <p:ph type="body" idx="1"/>
          </p:nvPr>
        </p:nvSpPr>
        <p:spPr bwMode="auto">
          <a:xfrm>
            <a:off x="971550" y="1943100"/>
            <a:ext cx="7200900" cy="4229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4" name="Date Placeholder 3"/>
          <p:cNvSpPr>
            <a:spLocks noGrp="1"/>
          </p:cNvSpPr>
          <p:nvPr>
            <p:ph type="dt" sz="half" idx="2"/>
          </p:nvPr>
        </p:nvSpPr>
        <p:spPr>
          <a:xfrm>
            <a:off x="6376988" y="6397625"/>
            <a:ext cx="860425" cy="233363"/>
          </a:xfrm>
          <a:prstGeom prst="rect">
            <a:avLst/>
          </a:prstGeom>
        </p:spPr>
        <p:txBody>
          <a:bodyPr vert="horz" lIns="91440" tIns="45720" rIns="91440" bIns="45720" rtlCol="0" anchor="ctr"/>
          <a:lstStyle>
            <a:lvl1pPr algn="r" fontAlgn="auto">
              <a:spcBef>
                <a:spcPts val="0"/>
              </a:spcBef>
              <a:spcAft>
                <a:spcPts val="0"/>
              </a:spcAft>
              <a:defRPr sz="800">
                <a:solidFill>
                  <a:prstClr val="black">
                    <a:tint val="75000"/>
                  </a:prstClr>
                </a:solidFill>
                <a:latin typeface="+mn-lt"/>
                <a:cs typeface="+mn-cs"/>
              </a:defRPr>
            </a:lvl1pPr>
          </a:lstStyle>
          <a:p>
            <a:pPr>
              <a:defRPr/>
            </a:pPr>
            <a:fld id="{DDC43607-EFBC-426F-934A-72098DA43189}" type="datetime1">
              <a:rPr lang="fr-FR"/>
              <a:pPr>
                <a:defRPr/>
              </a:pPr>
              <a:t>11/12/2017</a:t>
            </a:fld>
            <a:endParaRPr lang="fr-FR"/>
          </a:p>
        </p:txBody>
      </p:sp>
      <p:sp>
        <p:nvSpPr>
          <p:cNvPr id="5" name="Footer Placeholder 4"/>
          <p:cNvSpPr>
            <a:spLocks noGrp="1"/>
          </p:cNvSpPr>
          <p:nvPr>
            <p:ph type="ftr" sz="quarter" idx="3"/>
          </p:nvPr>
        </p:nvSpPr>
        <p:spPr>
          <a:xfrm>
            <a:off x="971550" y="6397625"/>
            <a:ext cx="3600450" cy="233363"/>
          </a:xfrm>
          <a:prstGeom prst="rect">
            <a:avLst/>
          </a:prstGeom>
        </p:spPr>
        <p:txBody>
          <a:bodyPr vert="horz" lIns="91440" tIns="45720" rIns="91440" bIns="45720" rtlCol="0" anchor="ctr"/>
          <a:lstStyle>
            <a:lvl1pPr algn="l" fontAlgn="auto">
              <a:spcBef>
                <a:spcPts val="0"/>
              </a:spcBef>
              <a:spcAft>
                <a:spcPts val="0"/>
              </a:spcAft>
              <a:defRPr sz="800">
                <a:solidFill>
                  <a:prstClr val="black">
                    <a:tint val="75000"/>
                  </a:prstClr>
                </a:solidFill>
                <a:latin typeface="+mn-lt"/>
                <a:cs typeface="+mn-cs"/>
              </a:defRPr>
            </a:lvl1pPr>
          </a:lstStyle>
          <a:p>
            <a:pPr>
              <a:defRPr/>
            </a:pPr>
            <a:r>
              <a:rPr lang="fr-FR"/>
              <a:t>DPM 2012 / Guide pour la prospection</a:t>
            </a:r>
          </a:p>
        </p:txBody>
      </p:sp>
      <p:sp>
        <p:nvSpPr>
          <p:cNvPr id="6" name="Slide Number Placeholder 5"/>
          <p:cNvSpPr>
            <a:spLocks noGrp="1"/>
          </p:cNvSpPr>
          <p:nvPr>
            <p:ph type="sldNum" sz="quarter" idx="4"/>
          </p:nvPr>
        </p:nvSpPr>
        <p:spPr>
          <a:xfrm>
            <a:off x="7348538" y="6397625"/>
            <a:ext cx="823912" cy="233363"/>
          </a:xfrm>
          <a:prstGeom prst="rect">
            <a:avLst/>
          </a:prstGeom>
        </p:spPr>
        <p:txBody>
          <a:bodyPr vert="horz" lIns="91440" tIns="45720" rIns="91440" bIns="45720" rtlCol="0" anchor="ctr"/>
          <a:lstStyle>
            <a:lvl1pPr algn="r" fontAlgn="auto">
              <a:spcBef>
                <a:spcPts val="0"/>
              </a:spcBef>
              <a:spcAft>
                <a:spcPts val="0"/>
              </a:spcAft>
              <a:defRPr sz="800">
                <a:solidFill>
                  <a:prstClr val="black">
                    <a:tint val="75000"/>
                  </a:prstClr>
                </a:solidFill>
                <a:latin typeface="+mn-lt"/>
                <a:cs typeface="+mn-cs"/>
              </a:defRPr>
            </a:lvl1pPr>
          </a:lstStyle>
          <a:p>
            <a:pPr>
              <a:defRPr/>
            </a:pPr>
            <a:fld id="{35BE06A8-291B-4DB8-848F-5D5D50F9DEC5}"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12" r:id="rId13"/>
  </p:sldLayoutIdLst>
  <p:transition spd="med">
    <p:fade/>
  </p:transition>
  <p:hf hdr="0" ftr="0" dt="0"/>
  <p:txStyles>
    <p:titleStyle>
      <a:lvl1pPr algn="l" rtl="0" eaLnBrk="1" fontAlgn="base" hangingPunct="1">
        <a:lnSpc>
          <a:spcPct val="90000"/>
        </a:lnSpc>
        <a:spcBef>
          <a:spcPct val="0"/>
        </a:spcBef>
        <a:spcAft>
          <a:spcPct val="0"/>
        </a:spcAft>
        <a:defRPr sz="36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600">
          <a:solidFill>
            <a:schemeClr val="accent1"/>
          </a:solidFill>
          <a:latin typeface="Times New Roman" pitchFamily="18" charset="0"/>
        </a:defRPr>
      </a:lvl2pPr>
      <a:lvl3pPr algn="l" rtl="0" eaLnBrk="1" fontAlgn="base" hangingPunct="1">
        <a:lnSpc>
          <a:spcPct val="90000"/>
        </a:lnSpc>
        <a:spcBef>
          <a:spcPct val="0"/>
        </a:spcBef>
        <a:spcAft>
          <a:spcPct val="0"/>
        </a:spcAft>
        <a:defRPr sz="3600">
          <a:solidFill>
            <a:schemeClr val="accent1"/>
          </a:solidFill>
          <a:latin typeface="Times New Roman" pitchFamily="18" charset="0"/>
        </a:defRPr>
      </a:lvl3pPr>
      <a:lvl4pPr algn="l" rtl="0" eaLnBrk="1" fontAlgn="base" hangingPunct="1">
        <a:lnSpc>
          <a:spcPct val="90000"/>
        </a:lnSpc>
        <a:spcBef>
          <a:spcPct val="0"/>
        </a:spcBef>
        <a:spcAft>
          <a:spcPct val="0"/>
        </a:spcAft>
        <a:defRPr sz="3600">
          <a:solidFill>
            <a:schemeClr val="accent1"/>
          </a:solidFill>
          <a:latin typeface="Times New Roman" pitchFamily="18" charset="0"/>
        </a:defRPr>
      </a:lvl4pPr>
      <a:lvl5pPr algn="l" rtl="0" eaLnBrk="1" fontAlgn="base" hangingPunct="1">
        <a:lnSpc>
          <a:spcPct val="90000"/>
        </a:lnSpc>
        <a:spcBef>
          <a:spcPct val="0"/>
        </a:spcBef>
        <a:spcAft>
          <a:spcPct val="0"/>
        </a:spcAft>
        <a:defRPr sz="3600">
          <a:solidFill>
            <a:schemeClr val="accent1"/>
          </a:solidFill>
          <a:latin typeface="Times New Roman" pitchFamily="18" charset="0"/>
        </a:defRPr>
      </a:lvl5pPr>
      <a:lvl6pPr marL="457200" algn="l" rtl="0" eaLnBrk="1" fontAlgn="base" hangingPunct="1">
        <a:lnSpc>
          <a:spcPct val="90000"/>
        </a:lnSpc>
        <a:spcBef>
          <a:spcPct val="0"/>
        </a:spcBef>
        <a:spcAft>
          <a:spcPct val="0"/>
        </a:spcAft>
        <a:defRPr sz="3600">
          <a:solidFill>
            <a:schemeClr val="accent1"/>
          </a:solidFill>
          <a:latin typeface="Times New Roman" pitchFamily="18" charset="0"/>
        </a:defRPr>
      </a:lvl6pPr>
      <a:lvl7pPr marL="914400" algn="l" rtl="0" eaLnBrk="1" fontAlgn="base" hangingPunct="1">
        <a:lnSpc>
          <a:spcPct val="90000"/>
        </a:lnSpc>
        <a:spcBef>
          <a:spcPct val="0"/>
        </a:spcBef>
        <a:spcAft>
          <a:spcPct val="0"/>
        </a:spcAft>
        <a:defRPr sz="3600">
          <a:solidFill>
            <a:schemeClr val="accent1"/>
          </a:solidFill>
          <a:latin typeface="Times New Roman" pitchFamily="18" charset="0"/>
        </a:defRPr>
      </a:lvl7pPr>
      <a:lvl8pPr marL="1371600" algn="l" rtl="0" eaLnBrk="1" fontAlgn="base" hangingPunct="1">
        <a:lnSpc>
          <a:spcPct val="90000"/>
        </a:lnSpc>
        <a:spcBef>
          <a:spcPct val="0"/>
        </a:spcBef>
        <a:spcAft>
          <a:spcPct val="0"/>
        </a:spcAft>
        <a:defRPr sz="3600">
          <a:solidFill>
            <a:schemeClr val="accent1"/>
          </a:solidFill>
          <a:latin typeface="Times New Roman" pitchFamily="18" charset="0"/>
        </a:defRPr>
      </a:lvl8pPr>
      <a:lvl9pPr marL="1828800" algn="l" rtl="0" eaLnBrk="1" fontAlgn="base" hangingPunct="1">
        <a:lnSpc>
          <a:spcPct val="90000"/>
        </a:lnSpc>
        <a:spcBef>
          <a:spcPct val="0"/>
        </a:spcBef>
        <a:spcAft>
          <a:spcPct val="0"/>
        </a:spcAft>
        <a:defRPr sz="3600">
          <a:solidFill>
            <a:schemeClr val="accent1"/>
          </a:solidFill>
          <a:latin typeface="Times New Roman" pitchFamily="18" charset="0"/>
        </a:defRPr>
      </a:lvl9pPr>
    </p:titleStyle>
    <p:bodyStyle>
      <a:lvl1pPr marL="228600" indent="-228600" algn="l" rtl="0" eaLnBrk="1" fontAlgn="base" hangingPunct="1">
        <a:lnSpc>
          <a:spcPct val="90000"/>
        </a:lnSpc>
        <a:spcBef>
          <a:spcPts val="1800"/>
        </a:spcBef>
        <a:spcAft>
          <a:spcPct val="0"/>
        </a:spcAft>
        <a:buFont typeface="Arial" charset="0"/>
        <a:buChar char="•"/>
        <a:defRPr sz="2000" kern="1200">
          <a:solidFill>
            <a:schemeClr val="tx1"/>
          </a:solidFill>
          <a:latin typeface="+mn-lt"/>
          <a:ea typeface="+mn-ea"/>
          <a:cs typeface="+mn-cs"/>
        </a:defRPr>
      </a:lvl1pPr>
      <a:lvl2pPr marL="501650" indent="-228600" algn="l" rtl="0" eaLnBrk="1" fontAlgn="base" hangingPunct="1">
        <a:lnSpc>
          <a:spcPct val="90000"/>
        </a:lnSpc>
        <a:spcBef>
          <a:spcPts val="800"/>
        </a:spcBef>
        <a:spcAft>
          <a:spcPct val="0"/>
        </a:spcAft>
        <a:buFont typeface="Arial" charset="0"/>
        <a:buChar char="•"/>
        <a:defRPr kern="1200">
          <a:solidFill>
            <a:schemeClr val="tx1"/>
          </a:solidFill>
          <a:latin typeface="+mn-lt"/>
          <a:ea typeface="+mn-ea"/>
          <a:cs typeface="+mn-cs"/>
        </a:defRPr>
      </a:lvl2pPr>
      <a:lvl3pPr marL="730250" indent="-182563" algn="l" rtl="0" eaLnBrk="1" fontAlgn="base" hangingPunct="1">
        <a:lnSpc>
          <a:spcPct val="90000"/>
        </a:lnSpc>
        <a:spcBef>
          <a:spcPts val="800"/>
        </a:spcBef>
        <a:spcAft>
          <a:spcPct val="0"/>
        </a:spcAft>
        <a:buFont typeface="Arial" charset="0"/>
        <a:buChar char="•"/>
        <a:defRPr sz="1600" kern="1200">
          <a:solidFill>
            <a:schemeClr val="tx1"/>
          </a:solidFill>
          <a:latin typeface="+mn-lt"/>
          <a:ea typeface="+mn-ea"/>
          <a:cs typeface="+mn-cs"/>
        </a:defRPr>
      </a:lvl3pPr>
      <a:lvl4pPr marL="958850" indent="-182563" algn="l" rtl="0" eaLnBrk="1" fontAlgn="base" hangingPunct="1">
        <a:lnSpc>
          <a:spcPct val="90000"/>
        </a:lnSpc>
        <a:spcBef>
          <a:spcPts val="800"/>
        </a:spcBef>
        <a:spcAft>
          <a:spcPct val="0"/>
        </a:spcAft>
        <a:buFont typeface="Arial" charset="0"/>
        <a:buChar char="•"/>
        <a:defRPr sz="1400" kern="1200">
          <a:solidFill>
            <a:schemeClr val="tx1"/>
          </a:solidFill>
          <a:latin typeface="+mn-lt"/>
          <a:ea typeface="+mn-ea"/>
          <a:cs typeface="+mn-cs"/>
        </a:defRPr>
      </a:lvl4pPr>
      <a:lvl5pPr marL="1187450" indent="-182563" algn="l" rtl="0" eaLnBrk="1" fontAlgn="base" hangingPunct="1">
        <a:lnSpc>
          <a:spcPct val="90000"/>
        </a:lnSpc>
        <a:spcBef>
          <a:spcPts val="800"/>
        </a:spcBef>
        <a:spcAft>
          <a:spcPct val="0"/>
        </a:spcAft>
        <a:buFont typeface="Arial" charset="0"/>
        <a:buChar char="•"/>
        <a:defRPr sz="1400" kern="1200">
          <a:solidFill>
            <a:schemeClr val="tx1"/>
          </a:solidFill>
          <a:latin typeface="+mn-lt"/>
          <a:ea typeface="+mn-ea"/>
          <a:cs typeface="+mn-cs"/>
        </a:defRPr>
      </a:lvl5pPr>
      <a:lvl6pPr marL="14173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6pPr>
      <a:lvl7pPr marL="164592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ahriche@gmail.com"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hyperlink" Target="mailto:lahriche@gmail.com" TargetMode="Externa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wmf"/><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a:p>
        </p:txBody>
      </p:sp>
      <p:sp>
        <p:nvSpPr>
          <p:cNvPr id="3" name="Sous-titre 2"/>
          <p:cNvSpPr>
            <a:spLocks noGrp="1"/>
          </p:cNvSpPr>
          <p:nvPr>
            <p:ph type="subTitle" idx="1"/>
          </p:nvPr>
        </p:nvSpPr>
        <p:spPr/>
        <p:txBody>
          <a:bodyPr/>
          <a:lstStyle/>
          <a:p>
            <a:endParaRPr lang="fr-FR"/>
          </a:p>
        </p:txBody>
      </p:sp>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28575"/>
            <a:ext cx="9144000" cy="6913959"/>
          </a:xfrm>
          <a:prstGeom prst="rect">
            <a:avLst/>
          </a:prstGeom>
        </p:spPr>
      </p:pic>
      <p:sp>
        <p:nvSpPr>
          <p:cNvPr id="6" name="ZoneTexte 8"/>
          <p:cNvSpPr txBox="1">
            <a:spLocks noChangeArrowheads="1"/>
          </p:cNvSpPr>
          <p:nvPr/>
        </p:nvSpPr>
        <p:spPr bwMode="auto">
          <a:xfrm>
            <a:off x="0" y="3429000"/>
            <a:ext cx="9144000" cy="3385542"/>
          </a:xfrm>
          <a:prstGeom prst="rect">
            <a:avLst/>
          </a:prstGeom>
          <a:noFill/>
          <a:ln w="9525">
            <a:noFill/>
            <a:miter lim="800000"/>
            <a:headEnd/>
            <a:tailEnd/>
          </a:ln>
        </p:spPr>
        <p:txBody>
          <a:bodyPr wrap="square">
            <a:spAutoFit/>
          </a:bodyPr>
          <a:lstStyle/>
          <a:p>
            <a:pPr marL="342900" indent="-342900" algn="ctr">
              <a:defRPr/>
            </a:pPr>
            <a:r>
              <a:rPr lang="fr-FR" sz="3200" b="1" dirty="0" smtClean="0">
                <a:solidFill>
                  <a:schemeClr val="bg1"/>
                </a:solidFill>
                <a:latin typeface="Verdana" pitchFamily="34" charset="0"/>
                <a:ea typeface="Verdana" pitchFamily="34" charset="0"/>
                <a:cs typeface="Verdana" pitchFamily="34" charset="0"/>
              </a:rPr>
              <a:t>L’ANAPEC et </a:t>
            </a:r>
            <a:endParaRPr lang="fr-FR" sz="3200" b="1" dirty="0">
              <a:solidFill>
                <a:schemeClr val="bg1"/>
              </a:solidFill>
              <a:latin typeface="Verdana" pitchFamily="34" charset="0"/>
              <a:ea typeface="Verdana" pitchFamily="34" charset="0"/>
              <a:cs typeface="Verdana" pitchFamily="34" charset="0"/>
            </a:endParaRPr>
          </a:p>
          <a:p>
            <a:pPr marL="342900" indent="-342900" algn="ctr">
              <a:defRPr/>
            </a:pPr>
            <a:r>
              <a:rPr lang="fr-FR" sz="3200" b="1" dirty="0" smtClean="0">
                <a:solidFill>
                  <a:schemeClr val="bg1"/>
                </a:solidFill>
                <a:latin typeface="Verdana" pitchFamily="34" charset="0"/>
                <a:ea typeface="Verdana" pitchFamily="34" charset="0"/>
                <a:cs typeface="Verdana" pitchFamily="34" charset="0"/>
              </a:rPr>
              <a:t>l’amélioration de l’employabilité</a:t>
            </a:r>
          </a:p>
          <a:p>
            <a:pPr marL="342900" indent="-342900" algn="ctr">
              <a:defRPr/>
            </a:pPr>
            <a:endParaRPr lang="fr-FR" sz="2000" dirty="0" smtClean="0">
              <a:solidFill>
                <a:schemeClr val="bg1"/>
              </a:solidFill>
              <a:latin typeface="Verdana" pitchFamily="34" charset="0"/>
              <a:ea typeface="Verdana" pitchFamily="34" charset="0"/>
              <a:cs typeface="Verdana" pitchFamily="34" charset="0"/>
            </a:endParaRPr>
          </a:p>
          <a:p>
            <a:pPr marL="342900" indent="-342900">
              <a:defRPr/>
            </a:pPr>
            <a:r>
              <a:rPr lang="fr-FR" dirty="0" smtClean="0">
                <a:solidFill>
                  <a:schemeClr val="bg1"/>
                </a:solidFill>
                <a:latin typeface="Verdana" pitchFamily="34" charset="0"/>
                <a:ea typeface="Verdana" pitchFamily="34" charset="0"/>
                <a:cs typeface="Verdana" pitchFamily="34" charset="0"/>
              </a:rPr>
              <a:t> </a:t>
            </a:r>
            <a:r>
              <a:rPr lang="fr-FR" sz="1600" dirty="0" smtClean="0">
                <a:solidFill>
                  <a:schemeClr val="bg1"/>
                </a:solidFill>
                <a:latin typeface="Verdana" pitchFamily="34" charset="0"/>
                <a:ea typeface="Verdana" pitchFamily="34" charset="0"/>
                <a:cs typeface="Verdana" pitchFamily="34" charset="0"/>
              </a:rPr>
              <a:t>LAHRICHE ABDELOUAHAD</a:t>
            </a:r>
          </a:p>
          <a:p>
            <a:pPr marL="342900" indent="-342900">
              <a:defRPr/>
            </a:pPr>
            <a:r>
              <a:rPr lang="fr-FR" sz="1600" dirty="0" smtClean="0">
                <a:solidFill>
                  <a:schemeClr val="bg1"/>
                </a:solidFill>
                <a:latin typeface="Verdana" pitchFamily="34" charset="0"/>
                <a:ea typeface="Verdana" pitchFamily="34" charset="0"/>
                <a:cs typeface="Verdana" pitchFamily="34" charset="0"/>
                <a:hlinkClick r:id="rId3"/>
              </a:rPr>
              <a:t>lahriche@gmail.com</a:t>
            </a:r>
            <a:endParaRPr lang="fr-FR" sz="1600" dirty="0" smtClean="0">
              <a:solidFill>
                <a:schemeClr val="bg1"/>
              </a:solidFill>
              <a:latin typeface="Verdana" pitchFamily="34" charset="0"/>
              <a:ea typeface="Verdana" pitchFamily="34" charset="0"/>
              <a:cs typeface="Verdana" pitchFamily="34" charset="0"/>
            </a:endParaRPr>
          </a:p>
          <a:p>
            <a:pPr marL="342900" indent="-342900" algn="ctr">
              <a:defRPr/>
            </a:pPr>
            <a:endParaRPr lang="fr-FR" sz="1600" dirty="0" smtClean="0">
              <a:solidFill>
                <a:schemeClr val="bg1"/>
              </a:solidFill>
              <a:latin typeface="Verdana" pitchFamily="34" charset="0"/>
              <a:ea typeface="Verdana" pitchFamily="34" charset="0"/>
              <a:cs typeface="Verdana" pitchFamily="34" charset="0"/>
            </a:endParaRPr>
          </a:p>
          <a:p>
            <a:pPr marL="342900" indent="-342900" algn="ctr">
              <a:defRPr/>
            </a:pPr>
            <a:r>
              <a:rPr lang="fr-FR" sz="1600" b="1" dirty="0" smtClean="0">
                <a:solidFill>
                  <a:schemeClr val="bg1"/>
                </a:solidFill>
                <a:latin typeface="Verdana" pitchFamily="34" charset="0"/>
                <a:ea typeface="Verdana" pitchFamily="34" charset="0"/>
                <a:cs typeface="Verdana" pitchFamily="34" charset="0"/>
              </a:rPr>
              <a:t>EST </a:t>
            </a:r>
            <a:r>
              <a:rPr lang="fr-FR" sz="1600" b="1" dirty="0" smtClean="0">
                <a:solidFill>
                  <a:schemeClr val="bg1"/>
                </a:solidFill>
                <a:latin typeface="Verdana" pitchFamily="34" charset="0"/>
                <a:ea typeface="Verdana" pitchFamily="34" charset="0"/>
                <a:cs typeface="Verdana" pitchFamily="34" charset="0"/>
              </a:rPr>
              <a:t>de Oujda – </a:t>
            </a:r>
            <a:r>
              <a:rPr lang="fr-FR" sz="1600" b="1" dirty="0" smtClean="0">
                <a:solidFill>
                  <a:schemeClr val="bg1"/>
                </a:solidFill>
                <a:latin typeface="Verdana" pitchFamily="34" charset="0"/>
                <a:ea typeface="Verdana" pitchFamily="34" charset="0"/>
                <a:cs typeface="Verdana" pitchFamily="34" charset="0"/>
              </a:rPr>
              <a:t>11 </a:t>
            </a:r>
            <a:r>
              <a:rPr lang="fr-FR" sz="1600" b="1" dirty="0" smtClean="0">
                <a:solidFill>
                  <a:schemeClr val="bg1"/>
                </a:solidFill>
                <a:latin typeface="Verdana" pitchFamily="34" charset="0"/>
                <a:ea typeface="Verdana" pitchFamily="34" charset="0"/>
                <a:cs typeface="Verdana" pitchFamily="34" charset="0"/>
              </a:rPr>
              <a:t>Décembre 2017</a:t>
            </a:r>
          </a:p>
          <a:p>
            <a:pPr marL="342900" indent="-342900" algn="ctr">
              <a:lnSpc>
                <a:spcPct val="200000"/>
              </a:lnSpc>
              <a:defRPr/>
            </a:pPr>
            <a:r>
              <a:rPr lang="fr-FR" sz="3200" dirty="0" smtClean="0">
                <a:solidFill>
                  <a:schemeClr val="bg1"/>
                </a:solidFill>
                <a:latin typeface="Verdana" pitchFamily="34" charset="0"/>
                <a:ea typeface="Verdana" pitchFamily="34" charset="0"/>
                <a:cs typeface="Verdana" pitchFamily="34" charset="0"/>
              </a:rPr>
              <a:t>     </a:t>
            </a:r>
            <a:endParaRPr lang="fr-FR" sz="3200" dirty="0">
              <a:solidFill>
                <a:schemeClr val="bg1"/>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327110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357290" y="883931"/>
            <a:ext cx="7443782" cy="369332"/>
          </a:xfr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r>
              <a:rPr lang="fr-FR" sz="2200" b="1" dirty="0">
                <a:solidFill>
                  <a:schemeClr val="bg1"/>
                </a:solidFill>
              </a:rPr>
              <a:t>Dispositif d’aide à la formation continue </a:t>
            </a:r>
          </a:p>
        </p:txBody>
      </p:sp>
      <p:sp>
        <p:nvSpPr>
          <p:cNvPr id="3" name="Espace réservé du contenu 2"/>
          <p:cNvSpPr>
            <a:spLocks noGrp="1"/>
          </p:cNvSpPr>
          <p:nvPr>
            <p:ph idx="1"/>
          </p:nvPr>
        </p:nvSpPr>
        <p:spPr>
          <a:xfrm>
            <a:off x="428596" y="1628800"/>
            <a:ext cx="8358246" cy="4800596"/>
          </a:xfrm>
        </p:spPr>
        <p:txBody>
          <a:bodyPr>
            <a:normAutofit/>
          </a:bodyPr>
          <a:lstStyle/>
          <a:p>
            <a:pPr algn="just"/>
            <a:r>
              <a:rPr lang="fr-FR" sz="2200" dirty="0" smtClean="0">
                <a:solidFill>
                  <a:schemeClr val="accent6">
                    <a:lumMod val="75000"/>
                  </a:schemeClr>
                </a:solidFill>
              </a:rPr>
              <a:t>Une des mesures incitatives </a:t>
            </a:r>
            <a:r>
              <a:rPr lang="fr-FR" sz="2200" dirty="0" smtClean="0"/>
              <a:t>octroyées aux entreprises des secteurs émergents : Aéronautique, Electronique, Automobile, Offshoring et Energies renouvelables ;</a:t>
            </a:r>
          </a:p>
          <a:p>
            <a:pPr algn="just"/>
            <a:endParaRPr lang="fr-FR" sz="2200" dirty="0" smtClean="0"/>
          </a:p>
          <a:p>
            <a:pPr algn="just"/>
            <a:r>
              <a:rPr lang="fr-FR" sz="2200" dirty="0" smtClean="0"/>
              <a:t>Sous forme de </a:t>
            </a:r>
            <a:r>
              <a:rPr lang="fr-FR" sz="2200" dirty="0" smtClean="0">
                <a:solidFill>
                  <a:schemeClr val="accent6">
                    <a:lumMod val="75000"/>
                  </a:schemeClr>
                </a:solidFill>
              </a:rPr>
              <a:t>contribution financière </a:t>
            </a:r>
            <a:r>
              <a:rPr lang="fr-FR" sz="2200" dirty="0" smtClean="0"/>
              <a:t>à la formation continue des salariés de ces secteurs ;</a:t>
            </a:r>
          </a:p>
          <a:p>
            <a:pPr algn="just"/>
            <a:endParaRPr lang="fr-FR" sz="2200" dirty="0" smtClean="0"/>
          </a:p>
          <a:p>
            <a:pPr algn="just"/>
            <a:r>
              <a:rPr lang="fr-FR" sz="2200" dirty="0" smtClean="0"/>
              <a:t>Contribution pouvant atteindre </a:t>
            </a:r>
            <a:r>
              <a:rPr lang="fr-FR" sz="2200" dirty="0" smtClean="0">
                <a:solidFill>
                  <a:schemeClr val="accent6">
                    <a:lumMod val="75000"/>
                  </a:schemeClr>
                </a:solidFill>
              </a:rPr>
              <a:t>66.000 </a:t>
            </a:r>
            <a:r>
              <a:rPr lang="fr-FR" sz="2200" dirty="0" err="1" smtClean="0">
                <a:solidFill>
                  <a:schemeClr val="accent6">
                    <a:lumMod val="75000"/>
                  </a:schemeClr>
                </a:solidFill>
              </a:rPr>
              <a:t>Dhs</a:t>
            </a:r>
            <a:r>
              <a:rPr lang="fr-FR" sz="2200" dirty="0" smtClean="0">
                <a:solidFill>
                  <a:schemeClr val="accent6">
                    <a:lumMod val="75000"/>
                  </a:schemeClr>
                </a:solidFill>
              </a:rPr>
              <a:t>/Profil  </a:t>
            </a:r>
            <a:r>
              <a:rPr lang="fr-FR" sz="2200" dirty="0" smtClean="0"/>
              <a:t>« selon les secteurs et les profils » ; </a:t>
            </a:r>
          </a:p>
          <a:p>
            <a:pPr algn="just"/>
            <a:endParaRPr lang="fr-FR" sz="2200" dirty="0" smtClean="0"/>
          </a:p>
          <a:p>
            <a:pPr algn="just"/>
            <a:r>
              <a:rPr lang="fr-FR" sz="2200" dirty="0" smtClean="0"/>
              <a:t>Contribution </a:t>
            </a:r>
            <a:r>
              <a:rPr lang="fr-FR" sz="2200" dirty="0" smtClean="0">
                <a:solidFill>
                  <a:schemeClr val="accent6">
                    <a:lumMod val="75000"/>
                  </a:schemeClr>
                </a:solidFill>
              </a:rPr>
              <a:t>étalée sur les trois années </a:t>
            </a:r>
            <a:r>
              <a:rPr lang="fr-FR" sz="2200" dirty="0" smtClean="0"/>
              <a:t>qui suivent le recrutement : Formation à l’embauche et Formation continue.</a:t>
            </a:r>
          </a:p>
          <a:p>
            <a:pPr algn="just"/>
            <a:endParaRPr lang="fr-FR" dirty="0" smtClean="0"/>
          </a:p>
          <a:p>
            <a:pPr algn="just"/>
            <a:endParaRPr lang="fr-FR" dirty="0"/>
          </a:p>
        </p:txBody>
      </p:sp>
      <p:sp>
        <p:nvSpPr>
          <p:cNvPr id="7" name="Rectangle 6"/>
          <p:cNvSpPr/>
          <p:nvPr/>
        </p:nvSpPr>
        <p:spPr>
          <a:xfrm>
            <a:off x="1" y="0"/>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lnSpc>
                <a:spcPct val="150000"/>
              </a:lnSpc>
              <a:defRPr/>
            </a:pPr>
            <a:r>
              <a:rPr lang="fr-FR" sz="2700" dirty="0" smtClean="0">
                <a:solidFill>
                  <a:schemeClr val="bg1"/>
                </a:solidFill>
                <a:latin typeface="+mj-lt"/>
                <a:ea typeface="Tahoma" pitchFamily="34" charset="0"/>
                <a:cs typeface="Tahoma" pitchFamily="34" charset="0"/>
              </a:rPr>
              <a:t>A3. </a:t>
            </a:r>
            <a:r>
              <a:rPr lang="fr-FR" sz="2700" dirty="0" smtClean="0">
                <a:latin typeface="+mj-lt"/>
              </a:rPr>
              <a:t>Accompagnement  post-insertion</a:t>
            </a:r>
          </a:p>
        </p:txBody>
      </p:sp>
    </p:spTree>
    <p:extLst>
      <p:ext uri="{BB962C8B-B14F-4D97-AF65-F5344CB8AC3E}">
        <p14:creationId xmlns:p14="http://schemas.microsoft.com/office/powerpoint/2010/main" xmlns="" val="4763416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010400" y="6356350"/>
            <a:ext cx="2133600" cy="365125"/>
          </a:xfrm>
          <a:prstGeom prst="rect">
            <a:avLst/>
          </a:prstGeom>
        </p:spPr>
        <p:txBody>
          <a:bodyPr/>
          <a:lstStyle/>
          <a:p>
            <a:fld id="{1F2B0CC2-7BEE-48FA-A474-14A60620A024}" type="slidenum">
              <a:rPr lang="fr-FR" smtClean="0">
                <a:solidFill>
                  <a:prstClr val="black">
                    <a:tint val="75000"/>
                  </a:prstClr>
                </a:solidFill>
              </a:rPr>
              <a:pPr/>
              <a:t>11</a:t>
            </a:fld>
            <a:endParaRPr lang="fr-FR" dirty="0">
              <a:solidFill>
                <a:prstClr val="black">
                  <a:tint val="75000"/>
                </a:prstClr>
              </a:solidFill>
            </a:endParaRPr>
          </a:p>
        </p:txBody>
      </p:sp>
      <p:sp>
        <p:nvSpPr>
          <p:cNvPr id="7" name="Rectangle 4"/>
          <p:cNvSpPr>
            <a:spLocks noChangeArrowheads="1"/>
          </p:cNvSpPr>
          <p:nvPr/>
        </p:nvSpPr>
        <p:spPr bwMode="auto">
          <a:xfrm>
            <a:off x="1224633" y="10129"/>
            <a:ext cx="6769100" cy="461665"/>
          </a:xfrm>
          <a:prstGeom prst="rect">
            <a:avLst/>
          </a:prstGeom>
          <a:noFill/>
          <a:ln>
            <a:noFill/>
          </a:ln>
          <a:effectLst/>
          <a:extLst/>
        </p:spPr>
        <p:txBody>
          <a:bodyPr anchor="ctr">
            <a:spAutoFit/>
          </a:bodyPr>
          <a:lstStyle/>
          <a:p>
            <a:pPr algn="ctr">
              <a:defRPr/>
            </a:pPr>
            <a:r>
              <a:rPr lang="fr-FR" sz="2400" b="1" dirty="0" smtClean="0">
                <a:solidFill>
                  <a:schemeClr val="bg1"/>
                </a:solidFill>
                <a:latin typeface="Arial" pitchFamily="34" charset="0"/>
                <a:ea typeface="Tahoma" pitchFamily="34" charset="0"/>
                <a:cs typeface="Arial" pitchFamily="34" charset="0"/>
              </a:rPr>
              <a:t>B.  Atouts </a:t>
            </a:r>
            <a:r>
              <a:rPr lang="fr-FR" sz="2400" b="1" dirty="0">
                <a:solidFill>
                  <a:schemeClr val="bg1"/>
                </a:solidFill>
                <a:latin typeface="Arial" pitchFamily="34" charset="0"/>
                <a:ea typeface="Tahoma" pitchFamily="34" charset="0"/>
                <a:cs typeface="Arial" pitchFamily="34" charset="0"/>
              </a:rPr>
              <a:t>de l’ANAPEC </a:t>
            </a:r>
          </a:p>
        </p:txBody>
      </p:sp>
      <p:graphicFrame>
        <p:nvGraphicFramePr>
          <p:cNvPr id="4" name="Diagramme 3"/>
          <p:cNvGraphicFramePr/>
          <p:nvPr>
            <p:extLst>
              <p:ext uri="{D42A27DB-BD31-4B8C-83A1-F6EECF244321}">
                <p14:modId xmlns:p14="http://schemas.microsoft.com/office/powerpoint/2010/main" xmlns="" val="2921491"/>
              </p:ext>
            </p:extLst>
          </p:nvPr>
        </p:nvGraphicFramePr>
        <p:xfrm>
          <a:off x="428596" y="928670"/>
          <a:ext cx="8391876" cy="5500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20405876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a:p>
        </p:txBody>
      </p:sp>
      <p:sp>
        <p:nvSpPr>
          <p:cNvPr id="3" name="Sous-titre 2"/>
          <p:cNvSpPr>
            <a:spLocks noGrp="1"/>
          </p:cNvSpPr>
          <p:nvPr>
            <p:ph type="subTitle" idx="1"/>
          </p:nvPr>
        </p:nvSpPr>
        <p:spPr/>
        <p:txBody>
          <a:bodyPr/>
          <a:lstStyle/>
          <a:p>
            <a:endParaRPr lang="fr-FR"/>
          </a:p>
        </p:txBody>
      </p:sp>
      <p:pic>
        <p:nvPicPr>
          <p:cNvPr id="4" name="Imag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142852"/>
            <a:ext cx="9144000" cy="6913959"/>
          </a:xfrm>
          <a:prstGeom prst="rect">
            <a:avLst/>
          </a:prstGeom>
        </p:spPr>
      </p:pic>
      <p:sp>
        <p:nvSpPr>
          <p:cNvPr id="6" name="ZoneTexte 8"/>
          <p:cNvSpPr txBox="1">
            <a:spLocks noChangeArrowheads="1"/>
          </p:cNvSpPr>
          <p:nvPr/>
        </p:nvSpPr>
        <p:spPr bwMode="auto">
          <a:xfrm>
            <a:off x="142844" y="3429000"/>
            <a:ext cx="8786874" cy="3539430"/>
          </a:xfrm>
          <a:prstGeom prst="rect">
            <a:avLst/>
          </a:prstGeom>
          <a:noFill/>
          <a:ln w="9525">
            <a:noFill/>
            <a:miter lim="800000"/>
            <a:headEnd/>
            <a:tailEnd/>
          </a:ln>
        </p:spPr>
        <p:txBody>
          <a:bodyPr wrap="square">
            <a:spAutoFit/>
          </a:bodyPr>
          <a:lstStyle/>
          <a:p>
            <a:pPr marL="342900" indent="-342900" algn="ctr">
              <a:lnSpc>
                <a:spcPct val="200000"/>
              </a:lnSpc>
              <a:defRPr/>
            </a:pPr>
            <a:r>
              <a:rPr lang="fr-FR" sz="3200" b="1" dirty="0" smtClean="0">
                <a:solidFill>
                  <a:schemeClr val="bg1"/>
                </a:solidFill>
                <a:latin typeface="Verdana" pitchFamily="34" charset="0"/>
                <a:ea typeface="Verdana" pitchFamily="34" charset="0"/>
                <a:cs typeface="Verdana" pitchFamily="34" charset="0"/>
              </a:rPr>
              <a:t>Merci pour votre attention</a:t>
            </a:r>
          </a:p>
          <a:p>
            <a:pPr marL="342900" indent="-342900">
              <a:defRPr/>
            </a:pPr>
            <a:endParaRPr lang="fr-FR" sz="1600" dirty="0" smtClean="0">
              <a:solidFill>
                <a:schemeClr val="bg1"/>
              </a:solidFill>
              <a:latin typeface="Verdana" pitchFamily="34" charset="0"/>
              <a:ea typeface="Verdana" pitchFamily="34" charset="0"/>
              <a:cs typeface="Verdana" pitchFamily="34" charset="0"/>
            </a:endParaRPr>
          </a:p>
          <a:p>
            <a:pPr marL="342900" indent="-342900">
              <a:defRPr/>
            </a:pPr>
            <a:r>
              <a:rPr lang="fr-FR" sz="1600" dirty="0" smtClean="0">
                <a:solidFill>
                  <a:schemeClr val="bg1"/>
                </a:solidFill>
                <a:latin typeface="Verdana" pitchFamily="34" charset="0"/>
                <a:ea typeface="Verdana" pitchFamily="34" charset="0"/>
                <a:cs typeface="Verdana" pitchFamily="34" charset="0"/>
              </a:rPr>
              <a:t>LAHRICHE </a:t>
            </a:r>
            <a:r>
              <a:rPr lang="fr-FR" sz="1600" dirty="0" smtClean="0">
                <a:solidFill>
                  <a:schemeClr val="bg1"/>
                </a:solidFill>
                <a:latin typeface="Verdana" pitchFamily="34" charset="0"/>
                <a:ea typeface="Verdana" pitchFamily="34" charset="0"/>
                <a:cs typeface="Verdana" pitchFamily="34" charset="0"/>
              </a:rPr>
              <a:t>ABDELOUAHAD</a:t>
            </a:r>
          </a:p>
          <a:p>
            <a:pPr marL="342900" indent="-342900">
              <a:defRPr/>
            </a:pPr>
            <a:r>
              <a:rPr lang="fr-FR" sz="1600" dirty="0" smtClean="0">
                <a:solidFill>
                  <a:schemeClr val="bg1"/>
                </a:solidFill>
                <a:latin typeface="Verdana" pitchFamily="34" charset="0"/>
                <a:ea typeface="Verdana" pitchFamily="34" charset="0"/>
                <a:cs typeface="Verdana" pitchFamily="34" charset="0"/>
                <a:hlinkClick r:id="rId3"/>
              </a:rPr>
              <a:t>lahriche@gmail.com</a:t>
            </a:r>
            <a:endParaRPr lang="fr-FR" sz="1600" dirty="0" smtClean="0">
              <a:solidFill>
                <a:schemeClr val="bg1"/>
              </a:solidFill>
              <a:latin typeface="Verdana" pitchFamily="34" charset="0"/>
              <a:ea typeface="Verdana" pitchFamily="34" charset="0"/>
              <a:cs typeface="Verdana" pitchFamily="34" charset="0"/>
            </a:endParaRPr>
          </a:p>
          <a:p>
            <a:pPr marL="342900" indent="-342900">
              <a:defRPr/>
            </a:pPr>
            <a:endParaRPr lang="fr-FR" sz="1600" dirty="0" smtClean="0">
              <a:solidFill>
                <a:schemeClr val="bg1"/>
              </a:solidFill>
              <a:latin typeface="Verdana" pitchFamily="34" charset="0"/>
              <a:ea typeface="Verdana" pitchFamily="34" charset="0"/>
              <a:cs typeface="Verdana" pitchFamily="34" charset="0"/>
            </a:endParaRPr>
          </a:p>
          <a:p>
            <a:pPr marL="342900" indent="-342900">
              <a:defRPr/>
            </a:pPr>
            <a:endParaRPr lang="fr-FR" sz="1600" dirty="0" smtClean="0">
              <a:solidFill>
                <a:schemeClr val="bg1"/>
              </a:solidFill>
              <a:latin typeface="Verdana" pitchFamily="34" charset="0"/>
              <a:ea typeface="Verdana" pitchFamily="34" charset="0"/>
              <a:cs typeface="Verdana" pitchFamily="34" charset="0"/>
            </a:endParaRPr>
          </a:p>
          <a:p>
            <a:pPr marL="342900" indent="-342900" algn="ctr">
              <a:defRPr/>
            </a:pPr>
            <a:r>
              <a:rPr lang="fr-FR" sz="1600" dirty="0" smtClean="0">
                <a:solidFill>
                  <a:schemeClr val="bg1"/>
                </a:solidFill>
                <a:latin typeface="Verdana" pitchFamily="34" charset="0"/>
                <a:ea typeface="Verdana" pitchFamily="34" charset="0"/>
                <a:cs typeface="Verdana" pitchFamily="34" charset="0"/>
              </a:rPr>
              <a:t>EST de Oujda – </a:t>
            </a:r>
            <a:r>
              <a:rPr lang="fr-FR" sz="1600" dirty="0" smtClean="0">
                <a:solidFill>
                  <a:schemeClr val="bg1"/>
                </a:solidFill>
                <a:latin typeface="Verdana" pitchFamily="34" charset="0"/>
                <a:ea typeface="Verdana" pitchFamily="34" charset="0"/>
                <a:cs typeface="Verdana" pitchFamily="34" charset="0"/>
              </a:rPr>
              <a:t>11 </a:t>
            </a:r>
            <a:r>
              <a:rPr lang="fr-FR" sz="1600" dirty="0" smtClean="0">
                <a:solidFill>
                  <a:schemeClr val="bg1"/>
                </a:solidFill>
                <a:latin typeface="Verdana" pitchFamily="34" charset="0"/>
                <a:ea typeface="Verdana" pitchFamily="34" charset="0"/>
                <a:cs typeface="Verdana" pitchFamily="34" charset="0"/>
              </a:rPr>
              <a:t>Décembre 2017</a:t>
            </a:r>
          </a:p>
          <a:p>
            <a:pPr marL="342900" indent="-342900" algn="ctr">
              <a:lnSpc>
                <a:spcPct val="200000"/>
              </a:lnSpc>
              <a:defRPr/>
            </a:pPr>
            <a:endParaRPr lang="fr-FR" sz="3200" b="1" dirty="0" smtClean="0">
              <a:solidFill>
                <a:schemeClr val="bg1"/>
              </a:solidFill>
              <a:latin typeface="Verdana" pitchFamily="34" charset="0"/>
              <a:ea typeface="Verdana" pitchFamily="34" charset="0"/>
              <a:cs typeface="Verdana" pitchFamily="34" charset="0"/>
            </a:endParaRPr>
          </a:p>
        </p:txBody>
      </p:sp>
    </p:spTree>
    <p:extLst>
      <p:ext uri="{BB962C8B-B14F-4D97-AF65-F5344CB8AC3E}">
        <p14:creationId xmlns:p14="http://schemas.microsoft.com/office/powerpoint/2010/main" xmlns="" val="327110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338"/>
            <a:ext cx="8229600" cy="1143000"/>
          </a:xfrm>
        </p:spPr>
        <p:txBody>
          <a:bodyPr/>
          <a:lstStyle/>
          <a:p>
            <a:r>
              <a:rPr lang="fr-FR" dirty="0" smtClean="0">
                <a:solidFill>
                  <a:schemeClr val="bg1"/>
                </a:solidFill>
              </a:rPr>
              <a:t>Sommaire</a:t>
            </a:r>
            <a:endParaRPr lang="fr-FR" dirty="0">
              <a:solidFill>
                <a:schemeClr val="bg1"/>
              </a:solidFill>
            </a:endParaRPr>
          </a:p>
        </p:txBody>
      </p:sp>
      <p:sp>
        <p:nvSpPr>
          <p:cNvPr id="3" name="Espace réservé du contenu 2"/>
          <p:cNvSpPr>
            <a:spLocks noGrp="1"/>
          </p:cNvSpPr>
          <p:nvPr>
            <p:ph idx="1"/>
          </p:nvPr>
        </p:nvSpPr>
        <p:spPr>
          <a:xfrm>
            <a:off x="428596" y="1214422"/>
            <a:ext cx="8229600" cy="4525963"/>
          </a:xfrm>
        </p:spPr>
        <p:txBody>
          <a:bodyPr/>
          <a:lstStyle/>
          <a:p>
            <a:pPr>
              <a:buNone/>
            </a:pPr>
            <a:r>
              <a:rPr lang="fr-FR" sz="2400" b="1" dirty="0" smtClean="0">
                <a:solidFill>
                  <a:srgbClr val="990099"/>
                </a:solidFill>
              </a:rPr>
              <a:t>A.  Composantes de l’offre de services</a:t>
            </a:r>
          </a:p>
          <a:p>
            <a:pPr lvl="1">
              <a:buNone/>
            </a:pPr>
            <a:r>
              <a:rPr lang="fr-FR" sz="2000" dirty="0" smtClean="0">
                <a:solidFill>
                  <a:srgbClr val="990099"/>
                </a:solidFill>
              </a:rPr>
              <a:t>A1. Accompagnement pré-insertion</a:t>
            </a:r>
          </a:p>
          <a:p>
            <a:pPr lvl="1">
              <a:buNone/>
            </a:pPr>
            <a:r>
              <a:rPr lang="fr-FR" sz="2000" dirty="0" smtClean="0">
                <a:solidFill>
                  <a:srgbClr val="990099"/>
                </a:solidFill>
              </a:rPr>
              <a:t>A2. Accompagnement </a:t>
            </a:r>
            <a:r>
              <a:rPr lang="fr-FR" sz="2000" dirty="0">
                <a:solidFill>
                  <a:srgbClr val="990099"/>
                </a:solidFill>
              </a:rPr>
              <a:t>à </a:t>
            </a:r>
            <a:r>
              <a:rPr lang="fr-FR" sz="2000" dirty="0" smtClean="0">
                <a:solidFill>
                  <a:srgbClr val="990099"/>
                </a:solidFill>
              </a:rPr>
              <a:t>l’insertion</a:t>
            </a:r>
          </a:p>
          <a:p>
            <a:pPr lvl="1">
              <a:buNone/>
            </a:pPr>
            <a:r>
              <a:rPr lang="fr-FR" sz="2000" dirty="0" smtClean="0">
                <a:solidFill>
                  <a:srgbClr val="990099"/>
                </a:solidFill>
              </a:rPr>
              <a:t>A3. Accompagnement  post-insertion</a:t>
            </a:r>
          </a:p>
          <a:p>
            <a:pPr lvl="1"/>
            <a:endParaRPr lang="fr-FR" sz="2000" dirty="0" smtClean="0">
              <a:solidFill>
                <a:srgbClr val="990099"/>
              </a:solidFill>
            </a:endParaRPr>
          </a:p>
          <a:p>
            <a:pPr>
              <a:buNone/>
            </a:pPr>
            <a:endParaRPr lang="fr-FR" sz="2000" dirty="0">
              <a:solidFill>
                <a:srgbClr val="990099"/>
              </a:solidFill>
            </a:endParaRPr>
          </a:p>
          <a:p>
            <a:pPr>
              <a:buNone/>
            </a:pPr>
            <a:r>
              <a:rPr lang="fr-FR" sz="2400" b="1" dirty="0" smtClean="0">
                <a:solidFill>
                  <a:srgbClr val="990099"/>
                </a:solidFill>
                <a:latin typeface="Candara" pitchFamily="34" charset="0"/>
                <a:ea typeface="Verdana" pitchFamily="34" charset="0"/>
                <a:cs typeface="Verdana" pitchFamily="34" charset="0"/>
              </a:rPr>
              <a:t>B.  Atouts </a:t>
            </a:r>
            <a:r>
              <a:rPr lang="fr-FR" sz="2400" b="1" dirty="0">
                <a:solidFill>
                  <a:srgbClr val="990099"/>
                </a:solidFill>
                <a:latin typeface="Candara" pitchFamily="34" charset="0"/>
                <a:ea typeface="Verdana" pitchFamily="34" charset="0"/>
                <a:cs typeface="Verdana" pitchFamily="34" charset="0"/>
              </a:rPr>
              <a:t>de l’ANAPEC </a:t>
            </a:r>
          </a:p>
          <a:p>
            <a:endParaRPr lang="fr-FR" sz="2400" dirty="0" smtClean="0">
              <a:ln w="0"/>
              <a:solidFill>
                <a:srgbClr val="990099"/>
              </a:solidFill>
              <a:effectLst>
                <a:outerShdw blurRad="38100" dist="19050" dir="2700000" algn="tl" rotWithShape="0">
                  <a:schemeClr val="dk1">
                    <a:alpha val="40000"/>
                  </a:schemeClr>
                </a:outerShdw>
              </a:effectLst>
            </a:endParaRPr>
          </a:p>
          <a:p>
            <a:endParaRPr lang="fr-FR" sz="2400" dirty="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smtClean="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a:ln w="0"/>
              <a:solidFill>
                <a:srgbClr val="990099"/>
              </a:solidFill>
              <a:effectLst>
                <a:outerShdw blurRad="38100" dist="19050" dir="2700000" algn="tl" rotWithShape="0">
                  <a:schemeClr val="dk1">
                    <a:alpha val="40000"/>
                  </a:schemeClr>
                </a:outerShdw>
              </a:effectLst>
            </a:endParaRPr>
          </a:p>
          <a:p>
            <a:pPr lvl="1"/>
            <a:endParaRPr lang="fr-FR" sz="2000" dirty="0" smtClean="0">
              <a:solidFill>
                <a:srgbClr val="990099"/>
              </a:solidFill>
              <a:latin typeface="Candara" pitchFamily="34" charset="0"/>
              <a:ea typeface="Verdana" pitchFamily="34" charset="0"/>
              <a:cs typeface="Verdana" pitchFamily="34" charset="0"/>
            </a:endParaRPr>
          </a:p>
          <a:p>
            <a:pPr lvl="1"/>
            <a:endParaRPr lang="fr-FR" sz="2000" dirty="0">
              <a:solidFill>
                <a:srgbClr val="990099"/>
              </a:solidFill>
              <a:latin typeface="Candara" pitchFamily="34" charset="0"/>
              <a:ea typeface="Verdana" pitchFamily="34" charset="0"/>
              <a:cs typeface="Verdana" pitchFamily="34" charset="0"/>
            </a:endParaRPr>
          </a:p>
          <a:p>
            <a:endParaRPr lang="fr-FR" sz="2400" dirty="0">
              <a:solidFill>
                <a:srgbClr val="990099"/>
              </a:solidFill>
            </a:endParaRPr>
          </a:p>
          <a:p>
            <a:endParaRPr lang="fr-FR" sz="2400" dirty="0">
              <a:solidFill>
                <a:srgbClr val="990099"/>
              </a:solidFill>
            </a:endParaRPr>
          </a:p>
          <a:p>
            <a:pPr lvl="1"/>
            <a:endParaRPr lang="fr-FR" sz="2000" dirty="0" smtClean="0">
              <a:solidFill>
                <a:srgbClr val="990099"/>
              </a:solidFill>
            </a:endParaRPr>
          </a:p>
          <a:p>
            <a:pPr lvl="1"/>
            <a:endParaRPr lang="fr-FR" sz="2000" dirty="0" smtClean="0">
              <a:solidFill>
                <a:srgbClr val="990099"/>
              </a:solidFill>
            </a:endParaRPr>
          </a:p>
          <a:p>
            <a:pPr lvl="1"/>
            <a:endParaRPr lang="fr-FR" sz="2000" dirty="0">
              <a:solidFill>
                <a:srgbClr val="990099"/>
              </a:solidFill>
            </a:endParaRPr>
          </a:p>
          <a:p>
            <a:pPr lvl="1"/>
            <a:endParaRPr lang="fr-FR" sz="2000" dirty="0">
              <a:solidFill>
                <a:srgbClr val="990099"/>
              </a:solidFill>
            </a:endParaRPr>
          </a:p>
        </p:txBody>
      </p:sp>
      <p:sp>
        <p:nvSpPr>
          <p:cNvPr id="4" name="Espace réservé du numéro de diapositive 3"/>
          <p:cNvSpPr>
            <a:spLocks noGrp="1"/>
          </p:cNvSpPr>
          <p:nvPr>
            <p:ph type="sldNum" sz="quarter" idx="12"/>
          </p:nvPr>
        </p:nvSpPr>
        <p:spPr/>
        <p:txBody>
          <a:bodyPr/>
          <a:lstStyle/>
          <a:p>
            <a:pPr>
              <a:defRPr/>
            </a:pPr>
            <a:fld id="{827A4DF2-BC9F-4108-BDC0-4E2389739686}" type="slidenum">
              <a:rPr lang="fr-FR" smtClean="0"/>
              <a:pPr>
                <a:defRPr/>
              </a:pPr>
              <a:t>2</a:t>
            </a:fld>
            <a:endParaRPr lang="fr-F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4788024" y="5013176"/>
            <a:ext cx="4032448" cy="160266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1600" dirty="0" smtClean="0">
                <a:solidFill>
                  <a:schemeClr val="tx1"/>
                </a:solidFill>
                <a:latin typeface="Calibri" pitchFamily="34" charset="0"/>
                <a:cs typeface="Calibri" pitchFamily="34" charset="0"/>
              </a:rPr>
              <a:t>Dispositif d’aide à la formation pour les secteurs émergents</a:t>
            </a:r>
          </a:p>
          <a:p>
            <a:pPr algn="ctr"/>
            <a:endParaRPr lang="fr-FR" dirty="0">
              <a:solidFill>
                <a:schemeClr val="tx1"/>
              </a:solidFill>
              <a:latin typeface="Calibri" pitchFamily="34" charset="0"/>
              <a:cs typeface="Calibri" pitchFamily="34" charset="0"/>
            </a:endParaRPr>
          </a:p>
        </p:txBody>
      </p:sp>
      <p:sp>
        <p:nvSpPr>
          <p:cNvPr id="7" name="Rectangle 6"/>
          <p:cNvSpPr/>
          <p:nvPr/>
        </p:nvSpPr>
        <p:spPr>
          <a:xfrm>
            <a:off x="285720" y="1892279"/>
            <a:ext cx="4032448" cy="4965721"/>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
        <p:nvSpPr>
          <p:cNvPr id="3" name="ZoneTexte 2"/>
          <p:cNvSpPr txBox="1"/>
          <p:nvPr/>
        </p:nvSpPr>
        <p:spPr>
          <a:xfrm>
            <a:off x="2339752" y="332656"/>
            <a:ext cx="6120680" cy="369332"/>
          </a:xfrm>
          <a:prstGeom prst="rect">
            <a:avLst/>
          </a:prstGeom>
          <a:noFill/>
        </p:spPr>
        <p:txBody>
          <a:bodyPr wrap="square" rtlCol="0">
            <a:spAutoFit/>
          </a:bodyPr>
          <a:lstStyle/>
          <a:p>
            <a:endParaRPr lang="fr-FR" dirty="0"/>
          </a:p>
        </p:txBody>
      </p:sp>
      <p:sp>
        <p:nvSpPr>
          <p:cNvPr id="12" name="ZoneTexte 11"/>
          <p:cNvSpPr txBox="1"/>
          <p:nvPr/>
        </p:nvSpPr>
        <p:spPr>
          <a:xfrm>
            <a:off x="357158" y="0"/>
            <a:ext cx="8496943" cy="523220"/>
          </a:xfrm>
          <a:prstGeom prst="rect">
            <a:avLst/>
          </a:prstGeom>
          <a:noFill/>
        </p:spPr>
        <p:txBody>
          <a:bodyPr wrap="square" rtlCol="0">
            <a:spAutoFit/>
          </a:bodyPr>
          <a:lstStyle/>
          <a:p>
            <a:pPr marL="342900" indent="-342900" algn="ctr">
              <a:buFont typeface="+mj-lt"/>
              <a:buAutoNum type="alphaUcPeriod"/>
            </a:pPr>
            <a:r>
              <a:rPr lang="fr-FR" sz="2800" b="1" dirty="0" smtClean="0">
                <a:solidFill>
                  <a:schemeClr val="bg1"/>
                </a:solidFill>
                <a:latin typeface="Arial" pitchFamily="34" charset="0"/>
                <a:cs typeface="Arial" pitchFamily="34" charset="0"/>
              </a:rPr>
              <a:t> </a:t>
            </a:r>
            <a:r>
              <a:rPr lang="fr-FR" sz="2400" b="1" dirty="0" smtClean="0">
                <a:solidFill>
                  <a:schemeClr val="bg1"/>
                </a:solidFill>
                <a:latin typeface="Arial" pitchFamily="34" charset="0"/>
                <a:cs typeface="Arial" pitchFamily="34" charset="0"/>
              </a:rPr>
              <a:t>Composantes de l’offre de services</a:t>
            </a:r>
            <a:endParaRPr lang="fr-FR" sz="2800" b="1" dirty="0">
              <a:solidFill>
                <a:schemeClr val="bg1"/>
              </a:solidFill>
              <a:latin typeface="Arial" pitchFamily="34" charset="0"/>
              <a:cs typeface="Arial" pitchFamily="34" charset="0"/>
            </a:endParaRPr>
          </a:p>
        </p:txBody>
      </p:sp>
      <p:sp>
        <p:nvSpPr>
          <p:cNvPr id="4" name="ZoneTexte 3"/>
          <p:cNvSpPr txBox="1"/>
          <p:nvPr/>
        </p:nvSpPr>
        <p:spPr>
          <a:xfrm>
            <a:off x="285720" y="1000108"/>
            <a:ext cx="4032448" cy="3693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defPPr>
              <a:defRPr lang="fr-FR"/>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fr-FR" sz="2000" b="1" dirty="0"/>
              <a:t>Accompagnement pré-insertion</a:t>
            </a:r>
          </a:p>
        </p:txBody>
      </p:sp>
      <p:sp>
        <p:nvSpPr>
          <p:cNvPr id="30" name="ZoneTexte 29"/>
          <p:cNvSpPr txBox="1"/>
          <p:nvPr/>
        </p:nvSpPr>
        <p:spPr>
          <a:xfrm>
            <a:off x="4788024" y="4581128"/>
            <a:ext cx="4032448" cy="3693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defPPr>
              <a:defRPr lang="fr-FR"/>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fr-FR" sz="2000" b="1" dirty="0"/>
              <a:t>Accompagnement post-insertion</a:t>
            </a:r>
          </a:p>
        </p:txBody>
      </p:sp>
      <p:sp>
        <p:nvSpPr>
          <p:cNvPr id="11" name="Rectangle à coins arrondis 10"/>
          <p:cNvSpPr/>
          <p:nvPr/>
        </p:nvSpPr>
        <p:spPr>
          <a:xfrm>
            <a:off x="714348" y="1500174"/>
            <a:ext cx="3132482" cy="47541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fr-FR" sz="1600" b="1" dirty="0" smtClean="0"/>
              <a:t>Programme TAEHIL : FCE/FQR</a:t>
            </a:r>
            <a:endParaRPr lang="fr-FR" sz="1600" b="1" dirty="0"/>
          </a:p>
        </p:txBody>
      </p:sp>
      <p:sp>
        <p:nvSpPr>
          <p:cNvPr id="8" name="Espace réservé du numéro de diapositive 7"/>
          <p:cNvSpPr>
            <a:spLocks noGrp="1"/>
          </p:cNvSpPr>
          <p:nvPr>
            <p:ph type="sldNum" sz="quarter" idx="12"/>
          </p:nvPr>
        </p:nvSpPr>
        <p:spPr/>
        <p:txBody>
          <a:bodyPr/>
          <a:lstStyle/>
          <a:p>
            <a:fld id="{C08D1F3C-ADFE-4A50-BB6B-C177C8622213}" type="slidenum">
              <a:rPr lang="fr-FR" smtClean="0"/>
              <a:pPr/>
              <a:t>3</a:t>
            </a:fld>
            <a:endParaRPr lang="fr-FR"/>
          </a:p>
        </p:txBody>
      </p:sp>
      <p:sp>
        <p:nvSpPr>
          <p:cNvPr id="31" name="ZoneTexte 30"/>
          <p:cNvSpPr txBox="1"/>
          <p:nvPr/>
        </p:nvSpPr>
        <p:spPr>
          <a:xfrm>
            <a:off x="4714876" y="1000108"/>
            <a:ext cx="4032448" cy="369332"/>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defPPr>
              <a:defRPr lang="fr-FR"/>
            </a:defPPr>
            <a:lvl1pP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fr-FR" sz="2000" b="1" dirty="0"/>
              <a:t>Accompagnement à l’insertion</a:t>
            </a:r>
          </a:p>
        </p:txBody>
      </p:sp>
      <p:sp>
        <p:nvSpPr>
          <p:cNvPr id="33" name="Rectangle 32"/>
          <p:cNvSpPr/>
          <p:nvPr/>
        </p:nvSpPr>
        <p:spPr>
          <a:xfrm>
            <a:off x="4786314" y="2071678"/>
            <a:ext cx="4032448" cy="2160240"/>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fr-FR">
              <a:solidFill>
                <a:schemeClr val="tx1"/>
              </a:solidFill>
            </a:endParaRPr>
          </a:p>
        </p:txBody>
      </p:sp>
      <p:sp>
        <p:nvSpPr>
          <p:cNvPr id="35" name="ZoneTexte 34"/>
          <p:cNvSpPr txBox="1"/>
          <p:nvPr/>
        </p:nvSpPr>
        <p:spPr>
          <a:xfrm>
            <a:off x="4932040" y="1988840"/>
            <a:ext cx="3600400" cy="2400657"/>
          </a:xfrm>
          <a:prstGeom prst="rect">
            <a:avLst/>
          </a:prstGeom>
          <a:noFill/>
        </p:spPr>
        <p:txBody>
          <a:bodyPr wrap="square" rtlCol="0">
            <a:spAutoFit/>
          </a:bodyPr>
          <a:lstStyle/>
          <a:p>
            <a:pPr>
              <a:buFont typeface="Wingdings" pitchFamily="2" charset="2"/>
              <a:buChar char="§"/>
            </a:pPr>
            <a:endParaRPr lang="fr-FR" dirty="0" smtClean="0">
              <a:latin typeface="Calibri" pitchFamily="34" charset="0"/>
              <a:cs typeface="Calibri" pitchFamily="34" charset="0"/>
            </a:endParaRPr>
          </a:p>
          <a:p>
            <a:pPr>
              <a:buFont typeface="Wingdings" pitchFamily="2" charset="2"/>
              <a:buChar char="§"/>
            </a:pPr>
            <a:r>
              <a:rPr lang="fr-FR" sz="1600" dirty="0" smtClean="0">
                <a:latin typeface="Calibri" pitchFamily="34" charset="0"/>
                <a:cs typeface="Calibri" pitchFamily="34" charset="0"/>
              </a:rPr>
              <a:t>  Mise en relation Employeur/Chercheur d’Emploi</a:t>
            </a:r>
          </a:p>
          <a:p>
            <a:endParaRPr lang="fr-FR" sz="1600" dirty="0" smtClean="0">
              <a:latin typeface="Calibri" pitchFamily="34" charset="0"/>
              <a:cs typeface="Calibri" pitchFamily="34" charset="0"/>
            </a:endParaRPr>
          </a:p>
          <a:p>
            <a:pPr>
              <a:buFont typeface="Wingdings" pitchFamily="2" charset="2"/>
              <a:buChar char="§"/>
            </a:pPr>
            <a:r>
              <a:rPr lang="fr-FR" sz="1600" dirty="0" smtClean="0">
                <a:latin typeface="Calibri" pitchFamily="34" charset="0"/>
                <a:cs typeface="Calibri" pitchFamily="34" charset="0"/>
              </a:rPr>
              <a:t>  Programme IDMAJ :</a:t>
            </a:r>
          </a:p>
          <a:p>
            <a:r>
              <a:rPr lang="fr-FR" sz="1600" dirty="0" smtClean="0">
                <a:latin typeface="Calibri" pitchFamily="34" charset="0"/>
                <a:cs typeface="Calibri" pitchFamily="34" charset="0"/>
              </a:rPr>
              <a:t>   - Contrat d’insertion</a:t>
            </a:r>
          </a:p>
          <a:p>
            <a:r>
              <a:rPr lang="fr-FR" sz="1600" dirty="0" smtClean="0">
                <a:latin typeface="Calibri" pitchFamily="34" charset="0"/>
                <a:cs typeface="Calibri" pitchFamily="34" charset="0"/>
              </a:rPr>
              <a:t>   - Nouvelles mesures</a:t>
            </a:r>
          </a:p>
          <a:p>
            <a:endParaRPr lang="fr-FR" dirty="0" smtClean="0">
              <a:latin typeface="Calibri" pitchFamily="34" charset="0"/>
              <a:cs typeface="Calibri" pitchFamily="34" charset="0"/>
            </a:endParaRPr>
          </a:p>
          <a:p>
            <a:r>
              <a:rPr lang="fr-FR" dirty="0" smtClean="0">
                <a:latin typeface="Calibri" pitchFamily="34" charset="0"/>
                <a:cs typeface="Calibri" pitchFamily="34" charset="0"/>
              </a:rPr>
              <a:t>   </a:t>
            </a:r>
            <a:endParaRPr lang="fr-FR" dirty="0">
              <a:latin typeface="Calibri" pitchFamily="34" charset="0"/>
              <a:cs typeface="Calibri" pitchFamily="34" charset="0"/>
            </a:endParaRPr>
          </a:p>
        </p:txBody>
      </p:sp>
      <p:sp>
        <p:nvSpPr>
          <p:cNvPr id="28" name="Rectangle 8"/>
          <p:cNvSpPr>
            <a:spLocks noChangeArrowheads="1"/>
          </p:cNvSpPr>
          <p:nvPr/>
        </p:nvSpPr>
        <p:spPr bwMode="auto">
          <a:xfrm>
            <a:off x="611560" y="2204864"/>
            <a:ext cx="3456384" cy="2123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fr-FR" sz="1500" b="1" u="sng" dirty="0" smtClean="0">
                <a:latin typeface="+mj-lt"/>
              </a:rPr>
              <a:t>Formation Contractualisée pour l’emploi (Formation à </a:t>
            </a:r>
            <a:r>
              <a:rPr lang="fr-FR" sz="1500" b="1" u="sng" dirty="0">
                <a:latin typeface="+mj-lt"/>
              </a:rPr>
              <a:t>la </a:t>
            </a:r>
            <a:r>
              <a:rPr lang="fr-FR" sz="1500" b="1" u="sng" dirty="0" smtClean="0">
                <a:latin typeface="+mj-lt"/>
              </a:rPr>
              <a:t>Carte)</a:t>
            </a:r>
            <a:endParaRPr lang="fr-FR" sz="1500" b="1" u="sng" dirty="0">
              <a:latin typeface="+mj-lt"/>
            </a:endParaRPr>
          </a:p>
          <a:p>
            <a:pPr>
              <a:lnSpc>
                <a:spcPct val="180000"/>
              </a:lnSpc>
            </a:pPr>
            <a:r>
              <a:rPr lang="fr-FR" sz="1500" b="1" dirty="0">
                <a:solidFill>
                  <a:srgbClr val="009933"/>
                </a:solidFill>
                <a:latin typeface="+mj-lt"/>
              </a:rPr>
              <a:t>Commanditaire</a:t>
            </a:r>
            <a:r>
              <a:rPr lang="fr-FR" sz="1500" b="1" dirty="0">
                <a:solidFill>
                  <a:srgbClr val="800080"/>
                </a:solidFill>
                <a:latin typeface="+mj-lt"/>
              </a:rPr>
              <a:t> :</a:t>
            </a:r>
          </a:p>
          <a:p>
            <a:r>
              <a:rPr lang="fr-FR" sz="1500" b="1" dirty="0">
                <a:solidFill>
                  <a:srgbClr val="800080"/>
                </a:solidFill>
                <a:latin typeface="+mj-lt"/>
              </a:rPr>
              <a:t>L</a:t>
            </a:r>
            <a:r>
              <a:rPr lang="fr-FR" sz="1500" b="1" dirty="0" smtClean="0">
                <a:solidFill>
                  <a:srgbClr val="800080"/>
                </a:solidFill>
                <a:latin typeface="+mj-lt"/>
              </a:rPr>
              <a:t>’entreprise </a:t>
            </a:r>
            <a:r>
              <a:rPr lang="fr-FR" sz="1500" b="1" dirty="0">
                <a:solidFill>
                  <a:srgbClr val="800080"/>
                </a:solidFill>
                <a:latin typeface="+mj-lt"/>
              </a:rPr>
              <a:t>ou l’association qui </a:t>
            </a:r>
            <a:r>
              <a:rPr lang="fr-FR" sz="1500" b="1" dirty="0" smtClean="0">
                <a:solidFill>
                  <a:srgbClr val="800080"/>
                </a:solidFill>
                <a:latin typeface="+mj-lt"/>
              </a:rPr>
              <a:t>recrute</a:t>
            </a:r>
          </a:p>
          <a:p>
            <a:endParaRPr lang="fr-FR" sz="1500" b="1" dirty="0">
              <a:solidFill>
                <a:srgbClr val="800080"/>
              </a:solidFill>
              <a:latin typeface="+mj-lt"/>
            </a:endParaRPr>
          </a:p>
          <a:p>
            <a:r>
              <a:rPr lang="fr-FR" sz="1500" b="1" dirty="0" smtClean="0">
                <a:solidFill>
                  <a:srgbClr val="800080"/>
                </a:solidFill>
                <a:latin typeface="+mj-lt"/>
              </a:rPr>
              <a:t>Réponse à une offre d’emploi</a:t>
            </a:r>
          </a:p>
          <a:p>
            <a:endParaRPr lang="fr-FR" sz="1500" b="1" dirty="0">
              <a:solidFill>
                <a:srgbClr val="800080"/>
              </a:solidFill>
              <a:latin typeface="+mj-lt"/>
            </a:endParaRPr>
          </a:p>
          <a:p>
            <a:r>
              <a:rPr lang="fr-FR" sz="1500" b="1" dirty="0" smtClean="0">
                <a:solidFill>
                  <a:srgbClr val="800080"/>
                </a:solidFill>
                <a:latin typeface="+mj-lt"/>
              </a:rPr>
              <a:t>Mesure orientée employeur</a:t>
            </a:r>
            <a:endParaRPr lang="fr-FR" sz="1500" b="1" dirty="0">
              <a:solidFill>
                <a:srgbClr val="800080"/>
              </a:solidFill>
              <a:latin typeface="+mj-lt"/>
            </a:endParaRPr>
          </a:p>
        </p:txBody>
      </p:sp>
      <p:sp>
        <p:nvSpPr>
          <p:cNvPr id="36" name="Rectangle 9"/>
          <p:cNvSpPr>
            <a:spLocks noChangeArrowheads="1"/>
          </p:cNvSpPr>
          <p:nvPr/>
        </p:nvSpPr>
        <p:spPr bwMode="auto">
          <a:xfrm>
            <a:off x="571472" y="4475809"/>
            <a:ext cx="3600400"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fr-FR" sz="1500" b="1" u="sng" dirty="0" smtClean="0">
                <a:latin typeface="+mj-lt"/>
              </a:rPr>
              <a:t>Formation Qualifiante ou de Reconversion</a:t>
            </a:r>
          </a:p>
          <a:p>
            <a:endParaRPr lang="fr-FR" sz="1500" b="1" dirty="0" smtClean="0">
              <a:solidFill>
                <a:srgbClr val="800080"/>
              </a:solidFill>
              <a:latin typeface="+mj-lt"/>
            </a:endParaRPr>
          </a:p>
          <a:p>
            <a:r>
              <a:rPr lang="fr-FR" sz="1500" b="1" dirty="0" smtClean="0">
                <a:solidFill>
                  <a:srgbClr val="009933"/>
                </a:solidFill>
                <a:latin typeface="+mj-lt"/>
              </a:rPr>
              <a:t>Commanditaire :</a:t>
            </a:r>
            <a:endParaRPr lang="fr-FR" sz="1500" b="1" dirty="0" smtClean="0">
              <a:solidFill>
                <a:srgbClr val="800080"/>
              </a:solidFill>
              <a:latin typeface="+mj-lt"/>
            </a:endParaRPr>
          </a:p>
          <a:p>
            <a:r>
              <a:rPr lang="fr-FR" sz="1500" b="1" dirty="0" smtClean="0">
                <a:solidFill>
                  <a:srgbClr val="800080"/>
                </a:solidFill>
                <a:latin typeface="+mj-lt"/>
              </a:rPr>
              <a:t>Les comités de pilotage régionaux </a:t>
            </a:r>
          </a:p>
          <a:p>
            <a:pPr>
              <a:lnSpc>
                <a:spcPct val="120000"/>
              </a:lnSpc>
            </a:pPr>
            <a:endParaRPr lang="fr-FR" sz="1500" b="1" dirty="0" smtClean="0">
              <a:solidFill>
                <a:srgbClr val="800080"/>
              </a:solidFill>
              <a:latin typeface="+mj-lt"/>
            </a:endParaRPr>
          </a:p>
          <a:p>
            <a:pPr>
              <a:lnSpc>
                <a:spcPct val="120000"/>
              </a:lnSpc>
            </a:pPr>
            <a:r>
              <a:rPr lang="fr-FR" sz="1500" b="1" dirty="0" smtClean="0">
                <a:solidFill>
                  <a:srgbClr val="800080"/>
                </a:solidFill>
                <a:latin typeface="+mj-lt"/>
              </a:rPr>
              <a:t>Réponse à un besoin régional en recrutement </a:t>
            </a:r>
          </a:p>
          <a:p>
            <a:pPr>
              <a:lnSpc>
                <a:spcPct val="120000"/>
              </a:lnSpc>
            </a:pPr>
            <a:endParaRPr lang="fr-FR" sz="1500" b="1" dirty="0" smtClean="0">
              <a:solidFill>
                <a:srgbClr val="800080"/>
              </a:solidFill>
              <a:latin typeface="+mj-lt"/>
            </a:endParaRPr>
          </a:p>
          <a:p>
            <a:pPr>
              <a:lnSpc>
                <a:spcPct val="120000"/>
              </a:lnSpc>
            </a:pPr>
            <a:r>
              <a:rPr lang="fr-FR" sz="1500" b="1" dirty="0" smtClean="0">
                <a:solidFill>
                  <a:srgbClr val="800080"/>
                </a:solidFill>
                <a:latin typeface="+mj-lt"/>
              </a:rPr>
              <a:t>Mesure orientée Chercheur d’Emploi</a:t>
            </a:r>
            <a:endParaRPr lang="fr-FR" sz="1500" b="1" dirty="0">
              <a:solidFill>
                <a:srgbClr val="009933"/>
              </a:solidFill>
              <a:latin typeface="+mj-lt"/>
            </a:endParaRPr>
          </a:p>
        </p:txBody>
      </p:sp>
    </p:spTree>
    <p:extLst>
      <p:ext uri="{BB962C8B-B14F-4D97-AF65-F5344CB8AC3E}">
        <p14:creationId xmlns:p14="http://schemas.microsoft.com/office/powerpoint/2010/main" xmlns="" val="1449913418"/>
      </p:ext>
    </p:extLst>
  </p:cSld>
  <p:clrMapOvr>
    <a:masterClrMapping/>
  </p:clrMapOvr>
  <p:transition spd="med">
    <p:cover dir="r"/>
    <p:sndAc>
      <p:end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7010400" y="6356350"/>
            <a:ext cx="2133600" cy="365125"/>
          </a:xfrm>
          <a:prstGeom prst="rect">
            <a:avLst/>
          </a:prstGeom>
        </p:spPr>
        <p:txBody>
          <a:bodyPr/>
          <a:lstStyle/>
          <a:p>
            <a:fld id="{1F2B0CC2-7BEE-48FA-A474-14A60620A024}" type="slidenum">
              <a:rPr lang="fr-FR" smtClean="0">
                <a:solidFill>
                  <a:prstClr val="black">
                    <a:tint val="75000"/>
                  </a:prstClr>
                </a:solidFill>
              </a:rPr>
              <a:pPr/>
              <a:t>4</a:t>
            </a:fld>
            <a:endParaRPr lang="fr-FR">
              <a:solidFill>
                <a:prstClr val="black">
                  <a:tint val="75000"/>
                </a:prstClr>
              </a:solidFill>
            </a:endParaRPr>
          </a:p>
        </p:txBody>
      </p:sp>
      <p:sp>
        <p:nvSpPr>
          <p:cNvPr id="15" name="Text Box 5"/>
          <p:cNvSpPr txBox="1">
            <a:spLocks noChangeArrowheads="1"/>
          </p:cNvSpPr>
          <p:nvPr/>
        </p:nvSpPr>
        <p:spPr bwMode="auto">
          <a:xfrm>
            <a:off x="1142976" y="1759964"/>
            <a:ext cx="6715172" cy="2677656"/>
          </a:xfrm>
          <a:prstGeom prst="rect">
            <a:avLst/>
          </a:prstGeom>
          <a:solidFill>
            <a:schemeClr val="bg1">
              <a:lumMod val="95000"/>
            </a:schemeClr>
          </a:solidFill>
          <a:ln>
            <a:solidFill>
              <a:schemeClr val="bg1"/>
            </a:solidFill>
          </a:ln>
          <a:extLst/>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endParaRPr lang="fr-FR" sz="1600" dirty="0">
              <a:solidFill>
                <a:schemeClr val="tx1">
                  <a:lumMod val="75000"/>
                  <a:lumOff val="25000"/>
                </a:schemeClr>
              </a:solidFill>
              <a:latin typeface="Corbel" panose="020B0503020204020204" pitchFamily="34" charset="0"/>
              <a:cs typeface="Arial" pitchFamily="34" charset="0"/>
            </a:endParaRPr>
          </a:p>
          <a:p>
            <a:pPr algn="ctr">
              <a:lnSpc>
                <a:spcPct val="150000"/>
              </a:lnSpc>
              <a:spcBef>
                <a:spcPts val="600"/>
              </a:spcBef>
              <a:spcAft>
                <a:spcPts val="600"/>
              </a:spcAft>
              <a:defRPr/>
            </a:pPr>
            <a:r>
              <a:rPr lang="fr-FR" b="1" dirty="0">
                <a:solidFill>
                  <a:schemeClr val="tx1">
                    <a:lumMod val="75000"/>
                    <a:lumOff val="25000"/>
                  </a:schemeClr>
                </a:solidFill>
                <a:latin typeface="Corbel" panose="020B0503020204020204" pitchFamily="34" charset="0"/>
                <a:cs typeface="Arial" pitchFamily="34" charset="0"/>
              </a:rPr>
              <a:t>TAEHIL vise l’ajustement du profil par rapport à un poste identifié à pourvoir, à travers des </a:t>
            </a:r>
            <a:r>
              <a:rPr lang="fr-FR" b="1" dirty="0">
                <a:solidFill>
                  <a:srgbClr val="810C7D"/>
                </a:solidFill>
                <a:latin typeface="Corbel" panose="020B0503020204020204" pitchFamily="34" charset="0"/>
                <a:cs typeface="Arial" pitchFamily="34" charset="0"/>
              </a:rPr>
              <a:t>formations complémentaires </a:t>
            </a:r>
            <a:r>
              <a:rPr lang="fr-FR" b="1" dirty="0">
                <a:solidFill>
                  <a:schemeClr val="tx1">
                    <a:lumMod val="75000"/>
                    <a:lumOff val="25000"/>
                  </a:schemeClr>
                </a:solidFill>
                <a:latin typeface="Corbel" panose="020B0503020204020204" pitchFamily="34" charset="0"/>
                <a:cs typeface="Arial" pitchFamily="34" charset="0"/>
              </a:rPr>
              <a:t>d’adaptation</a:t>
            </a:r>
            <a:r>
              <a:rPr lang="fr-FR" b="1" dirty="0">
                <a:solidFill>
                  <a:srgbClr val="0070C0"/>
                </a:solidFill>
                <a:latin typeface="Corbel" panose="020B0503020204020204" pitchFamily="34" charset="0"/>
                <a:cs typeface="Arial" pitchFamily="34" charset="0"/>
              </a:rPr>
              <a:t>. </a:t>
            </a:r>
          </a:p>
          <a:p>
            <a:pPr algn="ctr">
              <a:lnSpc>
                <a:spcPct val="150000"/>
              </a:lnSpc>
              <a:spcBef>
                <a:spcPts val="600"/>
              </a:spcBef>
              <a:spcAft>
                <a:spcPts val="600"/>
              </a:spcAft>
              <a:defRPr/>
            </a:pPr>
            <a:r>
              <a:rPr lang="fr-FR" b="1" dirty="0" smtClean="0">
                <a:solidFill>
                  <a:schemeClr val="tx1">
                    <a:lumMod val="75000"/>
                    <a:lumOff val="25000"/>
                  </a:schemeClr>
                </a:solidFill>
                <a:latin typeface="Corbel" panose="020B0503020204020204" pitchFamily="34" charset="0"/>
                <a:cs typeface="Arial" pitchFamily="34" charset="0"/>
              </a:rPr>
              <a:t>L’ANAPEC </a:t>
            </a:r>
            <a:r>
              <a:rPr lang="fr-FR" b="1" dirty="0">
                <a:solidFill>
                  <a:schemeClr val="tx1">
                    <a:lumMod val="75000"/>
                    <a:lumOff val="25000"/>
                  </a:schemeClr>
                </a:solidFill>
                <a:latin typeface="Corbel" panose="020B0503020204020204" pitchFamily="34" charset="0"/>
                <a:cs typeface="Arial" pitchFamily="34" charset="0"/>
              </a:rPr>
              <a:t>contribue au financement de ces formations.</a:t>
            </a:r>
          </a:p>
          <a:p>
            <a:pPr algn="ctr" eaLnBrk="1" hangingPunct="1">
              <a:spcBef>
                <a:spcPct val="50000"/>
              </a:spcBef>
            </a:pPr>
            <a:endParaRPr lang="fr-FR" sz="1600" b="1" dirty="0">
              <a:solidFill>
                <a:schemeClr val="tx1">
                  <a:lumMod val="75000"/>
                  <a:lumOff val="25000"/>
                </a:schemeClr>
              </a:solidFill>
              <a:latin typeface="Corbel" panose="020B0503020204020204" pitchFamily="34" charset="0"/>
            </a:endParaRPr>
          </a:p>
        </p:txBody>
      </p:sp>
      <p:pic>
        <p:nvPicPr>
          <p:cNvPr id="17"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94335" y="644992"/>
            <a:ext cx="13716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Ellipse 1"/>
          <p:cNvSpPr/>
          <p:nvPr/>
        </p:nvSpPr>
        <p:spPr>
          <a:xfrm>
            <a:off x="3293857" y="4221088"/>
            <a:ext cx="2556285" cy="1728192"/>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r>
              <a:rPr lang="fr-FR" sz="2000" b="1" dirty="0">
                <a:solidFill>
                  <a:schemeClr val="bg1"/>
                </a:solidFill>
              </a:rPr>
              <a:t>3 Composantes</a:t>
            </a:r>
          </a:p>
        </p:txBody>
      </p:sp>
      <p:sp>
        <p:nvSpPr>
          <p:cNvPr id="10" name="Pentagone 9"/>
          <p:cNvSpPr/>
          <p:nvPr/>
        </p:nvSpPr>
        <p:spPr>
          <a:xfrm>
            <a:off x="992" y="707397"/>
            <a:ext cx="2736304" cy="705379"/>
          </a:xfrm>
          <a:prstGeom prst="homePlate">
            <a:avLst/>
          </a:prstGeom>
        </p:spPr>
        <p:style>
          <a:lnRef idx="3">
            <a:schemeClr val="lt1"/>
          </a:lnRef>
          <a:fillRef idx="1">
            <a:schemeClr val="accent3"/>
          </a:fillRef>
          <a:effectRef idx="1">
            <a:schemeClr val="accent3"/>
          </a:effectRef>
          <a:fontRef idx="minor">
            <a:schemeClr val="lt1"/>
          </a:fontRef>
        </p:style>
        <p:txBody>
          <a:bodyPr rtlCol="0" anchor="ctr"/>
          <a:lstStyle/>
          <a:p>
            <a:r>
              <a:rPr lang="fr-FR" dirty="0">
                <a:solidFill>
                  <a:schemeClr val="bg1"/>
                </a:solidFill>
              </a:rPr>
              <a:t> </a:t>
            </a:r>
            <a:r>
              <a:rPr lang="fr-FR" sz="2000" b="1" dirty="0">
                <a:solidFill>
                  <a:schemeClr val="bg1"/>
                </a:solidFill>
              </a:rPr>
              <a:t>Programme </a:t>
            </a:r>
            <a:r>
              <a:rPr lang="fr-FR" sz="2000" b="1" dirty="0" smtClean="0">
                <a:solidFill>
                  <a:schemeClr val="bg1"/>
                </a:solidFill>
              </a:rPr>
              <a:t>TAEHIL :</a:t>
            </a:r>
            <a:endParaRPr lang="fr-FR" b="1" dirty="0">
              <a:solidFill>
                <a:schemeClr val="bg1"/>
              </a:solidFill>
            </a:endParaRPr>
          </a:p>
        </p:txBody>
      </p:sp>
      <p:sp>
        <p:nvSpPr>
          <p:cNvPr id="11" name="Rectangle 10"/>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t>
            </a:r>
            <a:r>
              <a:rPr lang="fr-FR" sz="2400" dirty="0">
                <a:ln w="0"/>
                <a:solidFill>
                  <a:schemeClr val="bg1"/>
                </a:solidFill>
                <a:effectLst>
                  <a:outerShdw blurRad="38100" dist="19050" dir="2700000" algn="tl" rotWithShape="0">
                    <a:schemeClr val="dk1">
                      <a:alpha val="40000"/>
                    </a:schemeClr>
                  </a:outerShdw>
                </a:effectLst>
                <a:latin typeface="+mj-lt"/>
                <a:ea typeface="+mj-ea"/>
                <a:cs typeface="+mj-cs"/>
              </a:rPr>
              <a:t>Accompagnement pré-insertion</a:t>
            </a:r>
            <a:endParaRPr lang="fr-FR" sz="2700" dirty="0">
              <a:ln w="0"/>
              <a:solidFill>
                <a:schemeClr val="bg1"/>
              </a:solidFill>
              <a:effectLst>
                <a:outerShdw blurRad="38100" dist="19050" dir="2700000" algn="tl" rotWithShape="0">
                  <a:schemeClr val="dk1">
                    <a:alpha val="40000"/>
                  </a:schemeClr>
                </a:outerShdw>
              </a:effectLst>
              <a:latin typeface="+mj-lt"/>
              <a:ea typeface="+mj-ea"/>
              <a:cs typeface="+mj-cs"/>
            </a:endParaRPr>
          </a:p>
        </p:txBody>
      </p:sp>
    </p:spTree>
    <p:extLst>
      <p:ext uri="{BB962C8B-B14F-4D97-AF65-F5344CB8AC3E}">
        <p14:creationId xmlns:p14="http://schemas.microsoft.com/office/powerpoint/2010/main" xmlns="" val="7502756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627784" y="2564904"/>
            <a:ext cx="7704856" cy="1323439"/>
          </a:xfrm>
          <a:prstGeom prst="rect">
            <a:avLst/>
          </a:prstGeom>
          <a:noFill/>
        </p:spPr>
        <p:txBody>
          <a:bodyPr wrap="square" rtlCol="0">
            <a:spAutoFit/>
          </a:bodyPr>
          <a:lstStyle/>
          <a:p>
            <a:endParaRPr lang="fr-FR" sz="2000" dirty="0">
              <a:latin typeface="Calibri" pitchFamily="34" charset="0"/>
              <a:ea typeface="Tahoma" pitchFamily="34" charset="0"/>
              <a:cs typeface="Calibri" pitchFamily="34" charset="0"/>
            </a:endParaRPr>
          </a:p>
          <a:p>
            <a:endParaRPr lang="fr-FR" sz="2000" dirty="0">
              <a:latin typeface="Calibri" pitchFamily="34" charset="0"/>
              <a:ea typeface="Tahoma" pitchFamily="34" charset="0"/>
              <a:cs typeface="Calibri" pitchFamily="34" charset="0"/>
            </a:endParaRPr>
          </a:p>
          <a:p>
            <a:pPr marL="285750" indent="-285750">
              <a:buFont typeface="Wingdings" pitchFamily="2" charset="2"/>
              <a:buChar char="§"/>
            </a:pPr>
            <a:r>
              <a:rPr lang="fr-FR" sz="2000" dirty="0" smtClean="0">
                <a:latin typeface="Calibri" pitchFamily="34" charset="0"/>
                <a:ea typeface="Tahoma" pitchFamily="34" charset="0"/>
                <a:cs typeface="Calibri" pitchFamily="34" charset="0"/>
              </a:rPr>
              <a:t>Loi 51/99</a:t>
            </a:r>
          </a:p>
          <a:p>
            <a:endParaRPr lang="fr-FR" sz="2000" dirty="0">
              <a:latin typeface="Calibri" pitchFamily="34" charset="0"/>
              <a:ea typeface="Tahoma" pitchFamily="34" charset="0"/>
              <a:cs typeface="Calibri" pitchFamily="34" charset="0"/>
            </a:endParaRPr>
          </a:p>
        </p:txBody>
      </p:sp>
      <p:sp>
        <p:nvSpPr>
          <p:cNvPr id="5" name="Rectangle 4"/>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Accompagnement pré-insertion</a:t>
            </a:r>
          </a:p>
        </p:txBody>
      </p:sp>
      <p:graphicFrame>
        <p:nvGraphicFramePr>
          <p:cNvPr id="2" name="Diagramme 1"/>
          <p:cNvGraphicFramePr/>
          <p:nvPr>
            <p:extLst>
              <p:ext uri="{D42A27DB-BD31-4B8C-83A1-F6EECF244321}">
                <p14:modId xmlns:p14="http://schemas.microsoft.com/office/powerpoint/2010/main" xmlns="" val="2113739292"/>
              </p:ext>
            </p:extLst>
          </p:nvPr>
        </p:nvGraphicFramePr>
        <p:xfrm>
          <a:off x="0" y="1071546"/>
          <a:ext cx="8928991" cy="53285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6544323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a:spLocks noChangeArrowheads="1"/>
          </p:cNvSpPr>
          <p:nvPr/>
        </p:nvSpPr>
        <p:spPr bwMode="auto">
          <a:xfrm>
            <a:off x="1081889" y="2942942"/>
            <a:ext cx="3562120" cy="3447098"/>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algn="ctr" eaLnBrk="0" hangingPunct="0"/>
            <a:r>
              <a:rPr lang="fr-FR" sz="2000" dirty="0">
                <a:solidFill>
                  <a:srgbClr val="800080"/>
                </a:solidFill>
                <a:latin typeface="Calibri" pitchFamily="34" charset="0"/>
                <a:ea typeface="ＭＳ Ｐゴシック" pitchFamily="34" charset="-128"/>
                <a:cs typeface="Calibri" pitchFamily="34" charset="0"/>
              </a:rPr>
              <a:t>Formation </a:t>
            </a:r>
            <a:r>
              <a:rPr lang="fr-FR" sz="2000" dirty="0" smtClean="0">
                <a:solidFill>
                  <a:srgbClr val="800080"/>
                </a:solidFill>
                <a:latin typeface="Calibri" pitchFamily="34" charset="0"/>
                <a:ea typeface="ＭＳ Ｐゴシック" pitchFamily="34" charset="-128"/>
                <a:cs typeface="Calibri" pitchFamily="34" charset="0"/>
              </a:rPr>
              <a:t>Contractualisée pour l’Emploi </a:t>
            </a:r>
            <a:r>
              <a:rPr lang="fr-FR" sz="2000" b="1" dirty="0" smtClean="0">
                <a:solidFill>
                  <a:srgbClr val="800080"/>
                </a:solidFill>
                <a:latin typeface="Calibri" pitchFamily="34" charset="0"/>
                <a:ea typeface="ＭＳ Ｐゴシック" pitchFamily="34" charset="-128"/>
                <a:cs typeface="Calibri" pitchFamily="34" charset="0"/>
              </a:rPr>
              <a:t>(FCE)</a:t>
            </a:r>
            <a:endParaRPr lang="fr-FR" sz="2000" b="1" dirty="0">
              <a:solidFill>
                <a:srgbClr val="800080"/>
              </a:solidFill>
              <a:latin typeface="Calibri" pitchFamily="34" charset="0"/>
              <a:ea typeface="ＭＳ Ｐゴシック" pitchFamily="34" charset="-128"/>
              <a:cs typeface="Calibri" pitchFamily="34" charset="0"/>
            </a:endParaRPr>
          </a:p>
          <a:p>
            <a:pPr eaLnBrk="0" hangingPunct="0"/>
            <a:endParaRPr lang="fr-FR" sz="2000" dirty="0" smtClean="0">
              <a:solidFill>
                <a:srgbClr val="92D050"/>
              </a:solidFill>
              <a:latin typeface="Calibri" pitchFamily="34" charset="0"/>
              <a:ea typeface="ＭＳ Ｐゴシック" pitchFamily="34" charset="-128"/>
              <a:cs typeface="Calibri" pitchFamily="34" charset="0"/>
            </a:endParaRPr>
          </a:p>
          <a:p>
            <a:pPr eaLnBrk="0" hangingPunct="0"/>
            <a:r>
              <a:rPr lang="fr-FR" sz="2000" dirty="0" smtClean="0">
                <a:solidFill>
                  <a:srgbClr val="FF0000"/>
                </a:solidFill>
                <a:latin typeface="Calibri" pitchFamily="34" charset="0"/>
                <a:ea typeface="ＭＳ Ｐゴシック" pitchFamily="34" charset="-128"/>
                <a:cs typeface="Calibri" pitchFamily="34" charset="0"/>
              </a:rPr>
              <a:t>Commanditaire </a:t>
            </a:r>
            <a:r>
              <a:rPr lang="fr-FR" sz="2000" dirty="0">
                <a:solidFill>
                  <a:srgbClr val="FF0000"/>
                </a:solidFill>
                <a:latin typeface="Calibri" pitchFamily="34" charset="0"/>
                <a:ea typeface="ＭＳ Ｐゴシック" pitchFamily="34" charset="-128"/>
                <a:cs typeface="Calibri" pitchFamily="34" charset="0"/>
              </a:rPr>
              <a:t>:</a:t>
            </a:r>
          </a:p>
          <a:p>
            <a:pPr eaLnBrk="0" hangingPunct="0"/>
            <a:r>
              <a:rPr lang="fr-FR" sz="2000" dirty="0">
                <a:solidFill>
                  <a:srgbClr val="800080"/>
                </a:solidFill>
                <a:latin typeface="Calibri" pitchFamily="34" charset="0"/>
                <a:ea typeface="ＭＳ Ｐゴシック" pitchFamily="34" charset="-128"/>
                <a:cs typeface="Calibri" pitchFamily="34" charset="0"/>
              </a:rPr>
              <a:t>L</a:t>
            </a:r>
            <a:r>
              <a:rPr lang="fr-FR" sz="2000" dirty="0" smtClean="0">
                <a:solidFill>
                  <a:srgbClr val="800080"/>
                </a:solidFill>
                <a:latin typeface="Calibri" pitchFamily="34" charset="0"/>
                <a:ea typeface="ＭＳ Ｐゴシック" pitchFamily="34" charset="-128"/>
                <a:cs typeface="Calibri" pitchFamily="34" charset="0"/>
              </a:rPr>
              <a:t>’entreprise </a:t>
            </a:r>
            <a:r>
              <a:rPr lang="fr-FR" sz="2000" dirty="0">
                <a:solidFill>
                  <a:srgbClr val="800080"/>
                </a:solidFill>
                <a:latin typeface="Calibri" pitchFamily="34" charset="0"/>
                <a:ea typeface="ＭＳ Ｐゴシック" pitchFamily="34" charset="-128"/>
                <a:cs typeface="Calibri" pitchFamily="34" charset="0"/>
              </a:rPr>
              <a:t>ou l’association qui recrute</a:t>
            </a:r>
          </a:p>
          <a:p>
            <a:pPr eaLnBrk="0" hangingPunct="0"/>
            <a:endParaRPr lang="fr-FR" sz="2000" dirty="0" smtClean="0">
              <a:solidFill>
                <a:srgbClr val="92D050"/>
              </a:solidFill>
              <a:latin typeface="Calibri" pitchFamily="34" charset="0"/>
              <a:ea typeface="ＭＳ Ｐゴシック" pitchFamily="34" charset="-128"/>
              <a:cs typeface="Calibri" pitchFamily="34" charset="0"/>
            </a:endParaRPr>
          </a:p>
          <a:p>
            <a:pPr eaLnBrk="0" hangingPunct="0"/>
            <a:r>
              <a:rPr lang="fr-FR" sz="2000" dirty="0" smtClean="0">
                <a:solidFill>
                  <a:srgbClr val="FF0000"/>
                </a:solidFill>
                <a:latin typeface="Calibri" pitchFamily="34" charset="0"/>
                <a:ea typeface="ＭＳ Ｐゴシック" pitchFamily="34" charset="-128"/>
                <a:cs typeface="Calibri" pitchFamily="34" charset="0"/>
              </a:rPr>
              <a:t>Poste </a:t>
            </a:r>
            <a:r>
              <a:rPr lang="fr-FR" sz="2000" dirty="0">
                <a:solidFill>
                  <a:srgbClr val="FF0000"/>
                </a:solidFill>
                <a:latin typeface="Calibri" pitchFamily="34" charset="0"/>
                <a:ea typeface="ＭＳ Ｐゴシック" pitchFamily="34" charset="-128"/>
                <a:cs typeface="Calibri" pitchFamily="34" charset="0"/>
              </a:rPr>
              <a:t>:</a:t>
            </a:r>
          </a:p>
          <a:p>
            <a:pPr eaLnBrk="0" hangingPunct="0"/>
            <a:r>
              <a:rPr lang="fr-FR" sz="2000" dirty="0">
                <a:solidFill>
                  <a:srgbClr val="800080"/>
                </a:solidFill>
                <a:latin typeface="Calibri" pitchFamily="34" charset="0"/>
                <a:ea typeface="ＭＳ Ｐゴシック" pitchFamily="34" charset="-128"/>
                <a:cs typeface="Calibri" pitchFamily="34" charset="0"/>
              </a:rPr>
              <a:t>B</a:t>
            </a:r>
            <a:r>
              <a:rPr lang="fr-FR" sz="2000" dirty="0" smtClean="0">
                <a:solidFill>
                  <a:srgbClr val="800080"/>
                </a:solidFill>
                <a:latin typeface="Calibri" pitchFamily="34" charset="0"/>
                <a:ea typeface="ＭＳ Ｐゴシック" pitchFamily="34" charset="-128"/>
                <a:cs typeface="Calibri" pitchFamily="34" charset="0"/>
              </a:rPr>
              <a:t>ien </a:t>
            </a:r>
            <a:r>
              <a:rPr lang="fr-FR" sz="2000" dirty="0">
                <a:solidFill>
                  <a:srgbClr val="800080"/>
                </a:solidFill>
                <a:latin typeface="Calibri" pitchFamily="34" charset="0"/>
                <a:ea typeface="ＭＳ Ｐゴシック" pitchFamily="34" charset="-128"/>
                <a:cs typeface="Calibri" pitchFamily="34" charset="0"/>
              </a:rPr>
              <a:t>défini</a:t>
            </a:r>
          </a:p>
          <a:p>
            <a:pPr eaLnBrk="0" hangingPunct="0"/>
            <a:r>
              <a:rPr lang="fr-FR" sz="2000" dirty="0">
                <a:solidFill>
                  <a:srgbClr val="FF0000"/>
                </a:solidFill>
                <a:latin typeface="Calibri" pitchFamily="34" charset="0"/>
                <a:ea typeface="ＭＳ Ｐゴシック" pitchFamily="34" charset="-128"/>
                <a:cs typeface="Calibri" pitchFamily="34" charset="0"/>
              </a:rPr>
              <a:t>Opérateur de formation :</a:t>
            </a:r>
          </a:p>
          <a:p>
            <a:pPr eaLnBrk="0" hangingPunct="0"/>
            <a:r>
              <a:rPr lang="fr-FR" sz="2000" dirty="0">
                <a:solidFill>
                  <a:srgbClr val="800080"/>
                </a:solidFill>
                <a:latin typeface="Calibri" pitchFamily="34" charset="0"/>
                <a:ea typeface="ＭＳ Ｐゴシック" pitchFamily="34" charset="-128"/>
                <a:cs typeface="Calibri" pitchFamily="34" charset="0"/>
              </a:rPr>
              <a:t>C</a:t>
            </a:r>
            <a:r>
              <a:rPr lang="fr-FR" sz="2000" dirty="0" smtClean="0">
                <a:solidFill>
                  <a:srgbClr val="800080"/>
                </a:solidFill>
                <a:latin typeface="Calibri" pitchFamily="34" charset="0"/>
                <a:ea typeface="ＭＳ Ｐゴシック" pitchFamily="34" charset="-128"/>
                <a:cs typeface="Calibri" pitchFamily="34" charset="0"/>
              </a:rPr>
              <a:t>hoisi </a:t>
            </a:r>
            <a:r>
              <a:rPr lang="fr-FR" sz="2000" dirty="0">
                <a:solidFill>
                  <a:srgbClr val="800080"/>
                </a:solidFill>
                <a:latin typeface="Calibri" pitchFamily="34" charset="0"/>
                <a:ea typeface="ＭＳ Ｐゴシック" pitchFamily="34" charset="-128"/>
                <a:cs typeface="Calibri" pitchFamily="34" charset="0"/>
              </a:rPr>
              <a:t>par le commanditaire</a:t>
            </a:r>
          </a:p>
        </p:txBody>
      </p:sp>
      <p:sp>
        <p:nvSpPr>
          <p:cNvPr id="4" name="Rectangle 9"/>
          <p:cNvSpPr>
            <a:spLocks noChangeArrowheads="1"/>
          </p:cNvSpPr>
          <p:nvPr/>
        </p:nvSpPr>
        <p:spPr bwMode="auto">
          <a:xfrm>
            <a:off x="5391788" y="2928934"/>
            <a:ext cx="3384377" cy="3429024"/>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txBody>
          <a:bodyPr wrap="square">
            <a:spAutoFit/>
          </a:bodyPr>
          <a:lstStyle/>
          <a:p>
            <a:pPr algn="ctr" eaLnBrk="0" hangingPunct="0"/>
            <a:r>
              <a:rPr lang="fr-FR" sz="2000" dirty="0">
                <a:solidFill>
                  <a:srgbClr val="800080"/>
                </a:solidFill>
                <a:latin typeface="Calibri" pitchFamily="34" charset="0"/>
                <a:ea typeface="ＭＳ Ｐゴシック" pitchFamily="34" charset="-128"/>
                <a:cs typeface="Calibri" pitchFamily="34" charset="0"/>
              </a:rPr>
              <a:t>Formation Qualifiante</a:t>
            </a:r>
          </a:p>
          <a:p>
            <a:pPr algn="ctr" eaLnBrk="0" hangingPunct="0"/>
            <a:r>
              <a:rPr lang="fr-FR" sz="2000" dirty="0">
                <a:solidFill>
                  <a:srgbClr val="800080"/>
                </a:solidFill>
                <a:latin typeface="Calibri" pitchFamily="34" charset="0"/>
                <a:ea typeface="ＭＳ Ｐゴシック" pitchFamily="34" charset="-128"/>
                <a:cs typeface="Calibri" pitchFamily="34" charset="0"/>
              </a:rPr>
              <a:t>ou de </a:t>
            </a:r>
            <a:r>
              <a:rPr lang="fr-FR" sz="2000" dirty="0" smtClean="0">
                <a:solidFill>
                  <a:srgbClr val="800080"/>
                </a:solidFill>
                <a:latin typeface="Calibri" pitchFamily="34" charset="0"/>
                <a:ea typeface="ＭＳ Ｐゴシック" pitchFamily="34" charset="-128"/>
                <a:cs typeface="Calibri" pitchFamily="34" charset="0"/>
              </a:rPr>
              <a:t>Reconversion </a:t>
            </a:r>
            <a:r>
              <a:rPr lang="fr-FR" sz="2000" b="1" dirty="0" smtClean="0">
                <a:solidFill>
                  <a:srgbClr val="800080"/>
                </a:solidFill>
                <a:latin typeface="Calibri" pitchFamily="34" charset="0"/>
                <a:ea typeface="ＭＳ Ｐゴシック" pitchFamily="34" charset="-128"/>
                <a:cs typeface="Calibri" pitchFamily="34" charset="0"/>
              </a:rPr>
              <a:t>(FQR)</a:t>
            </a:r>
            <a:endParaRPr lang="fr-FR" sz="2000" b="1" dirty="0">
              <a:solidFill>
                <a:srgbClr val="800080"/>
              </a:solidFill>
              <a:latin typeface="Calibri" pitchFamily="34" charset="0"/>
              <a:ea typeface="ＭＳ Ｐゴシック" pitchFamily="34" charset="-128"/>
              <a:cs typeface="Calibri" pitchFamily="34" charset="0"/>
            </a:endParaRPr>
          </a:p>
          <a:p>
            <a:pPr algn="l" eaLnBrk="0" hangingPunct="0"/>
            <a:endParaRPr lang="fr-FR" sz="2000" dirty="0">
              <a:solidFill>
                <a:srgbClr val="800080"/>
              </a:solidFill>
              <a:latin typeface="Calibri" pitchFamily="34" charset="0"/>
              <a:ea typeface="ＭＳ Ｐゴシック" pitchFamily="34" charset="-128"/>
              <a:cs typeface="Calibri" pitchFamily="34" charset="0"/>
            </a:endParaRPr>
          </a:p>
          <a:p>
            <a:pPr algn="l" eaLnBrk="0" hangingPunct="0"/>
            <a:r>
              <a:rPr lang="fr-FR" sz="2000" dirty="0">
                <a:solidFill>
                  <a:srgbClr val="FF0000"/>
                </a:solidFill>
                <a:latin typeface="Calibri" pitchFamily="34" charset="0"/>
                <a:ea typeface="ＭＳ Ｐゴシック" pitchFamily="34" charset="-128"/>
                <a:cs typeface="Calibri" pitchFamily="34" charset="0"/>
              </a:rPr>
              <a:t>Commanditaire :</a:t>
            </a:r>
          </a:p>
          <a:p>
            <a:pPr algn="l" eaLnBrk="0" hangingPunct="0"/>
            <a:r>
              <a:rPr lang="fr-FR" sz="2000" dirty="0">
                <a:solidFill>
                  <a:srgbClr val="800080"/>
                </a:solidFill>
                <a:latin typeface="Calibri" pitchFamily="34" charset="0"/>
                <a:ea typeface="ＭＳ Ｐゴシック" pitchFamily="34" charset="-128"/>
                <a:cs typeface="Calibri" pitchFamily="34" charset="0"/>
              </a:rPr>
              <a:t>C</a:t>
            </a:r>
            <a:r>
              <a:rPr lang="fr-FR" sz="2000" dirty="0" smtClean="0">
                <a:solidFill>
                  <a:srgbClr val="800080"/>
                </a:solidFill>
                <a:latin typeface="Calibri" pitchFamily="34" charset="0"/>
                <a:ea typeface="ＭＳ Ｐゴシック" pitchFamily="34" charset="-128"/>
                <a:cs typeface="Calibri" pitchFamily="34" charset="0"/>
              </a:rPr>
              <a:t>omités </a:t>
            </a:r>
            <a:r>
              <a:rPr lang="fr-FR" sz="2000" dirty="0">
                <a:solidFill>
                  <a:srgbClr val="800080"/>
                </a:solidFill>
                <a:latin typeface="Calibri" pitchFamily="34" charset="0"/>
                <a:ea typeface="ＭＳ Ｐゴシック" pitchFamily="34" charset="-128"/>
                <a:cs typeface="Calibri" pitchFamily="34" charset="0"/>
              </a:rPr>
              <a:t>de pilotage régionaux </a:t>
            </a:r>
          </a:p>
          <a:p>
            <a:pPr algn="l" eaLnBrk="0" hangingPunct="0">
              <a:lnSpc>
                <a:spcPct val="120000"/>
              </a:lnSpc>
            </a:pPr>
            <a:endParaRPr lang="fr-FR" sz="2000" dirty="0" smtClean="0">
              <a:solidFill>
                <a:srgbClr val="FF0000"/>
              </a:solidFill>
              <a:latin typeface="Calibri" pitchFamily="34" charset="0"/>
              <a:ea typeface="ＭＳ Ｐゴシック" pitchFamily="34" charset="-128"/>
              <a:cs typeface="Calibri" pitchFamily="34" charset="0"/>
            </a:endParaRPr>
          </a:p>
          <a:p>
            <a:pPr algn="l" eaLnBrk="0" hangingPunct="0">
              <a:lnSpc>
                <a:spcPct val="120000"/>
              </a:lnSpc>
            </a:pPr>
            <a:r>
              <a:rPr lang="fr-FR" sz="2000" dirty="0" smtClean="0">
                <a:solidFill>
                  <a:srgbClr val="FF0000"/>
                </a:solidFill>
                <a:latin typeface="Calibri" pitchFamily="34" charset="0"/>
                <a:ea typeface="ＭＳ Ｐゴシック" pitchFamily="34" charset="-128"/>
                <a:cs typeface="Calibri" pitchFamily="34" charset="0"/>
              </a:rPr>
              <a:t>Poste </a:t>
            </a:r>
            <a:r>
              <a:rPr lang="fr-FR" sz="2000" dirty="0">
                <a:solidFill>
                  <a:srgbClr val="FF0000"/>
                </a:solidFill>
                <a:latin typeface="Calibri" pitchFamily="34" charset="0"/>
                <a:ea typeface="ＭＳ Ｐゴシック" pitchFamily="34" charset="-128"/>
                <a:cs typeface="Calibri" pitchFamily="34" charset="0"/>
              </a:rPr>
              <a:t>:</a:t>
            </a:r>
          </a:p>
          <a:p>
            <a:pPr algn="l" eaLnBrk="0" hangingPunct="0"/>
            <a:r>
              <a:rPr lang="fr-FR" sz="2000" dirty="0">
                <a:solidFill>
                  <a:srgbClr val="800080"/>
                </a:solidFill>
                <a:latin typeface="Calibri" pitchFamily="34" charset="0"/>
                <a:ea typeface="ＭＳ Ｐゴシック" pitchFamily="34" charset="-128"/>
                <a:cs typeface="Calibri" pitchFamily="34" charset="0"/>
              </a:rPr>
              <a:t>B</a:t>
            </a:r>
            <a:r>
              <a:rPr lang="fr-FR" sz="2000" dirty="0" smtClean="0">
                <a:solidFill>
                  <a:srgbClr val="800080"/>
                </a:solidFill>
                <a:latin typeface="Calibri" pitchFamily="34" charset="0"/>
                <a:ea typeface="ＭＳ Ｐゴシック" pitchFamily="34" charset="-128"/>
                <a:cs typeface="Calibri" pitchFamily="34" charset="0"/>
              </a:rPr>
              <a:t>esoins </a:t>
            </a:r>
            <a:r>
              <a:rPr lang="fr-FR" sz="2000" dirty="0">
                <a:solidFill>
                  <a:srgbClr val="800080"/>
                </a:solidFill>
                <a:latin typeface="Calibri" pitchFamily="34" charset="0"/>
                <a:ea typeface="ＭＳ Ｐゴシック" pitchFamily="34" charset="-128"/>
                <a:cs typeface="Calibri" pitchFamily="34" charset="0"/>
              </a:rPr>
              <a:t>potentiels</a:t>
            </a:r>
          </a:p>
          <a:p>
            <a:pPr algn="l" eaLnBrk="0" hangingPunct="0">
              <a:lnSpc>
                <a:spcPct val="120000"/>
              </a:lnSpc>
            </a:pPr>
            <a:r>
              <a:rPr lang="fr-FR" sz="2000" dirty="0">
                <a:solidFill>
                  <a:srgbClr val="FF0000"/>
                </a:solidFill>
                <a:latin typeface="Calibri" pitchFamily="34" charset="0"/>
                <a:ea typeface="ＭＳ Ｐゴシック" pitchFamily="34" charset="-128"/>
                <a:cs typeface="Calibri" pitchFamily="34" charset="0"/>
              </a:rPr>
              <a:t>Opérateur de formation :</a:t>
            </a:r>
          </a:p>
          <a:p>
            <a:pPr algn="l" eaLnBrk="0" hangingPunct="0"/>
            <a:r>
              <a:rPr lang="fr-FR" sz="2000" dirty="0">
                <a:solidFill>
                  <a:srgbClr val="800080"/>
                </a:solidFill>
                <a:latin typeface="Calibri" pitchFamily="34" charset="0"/>
                <a:ea typeface="ＭＳ Ｐゴシック" pitchFamily="34" charset="-128"/>
                <a:cs typeface="Calibri" pitchFamily="34" charset="0"/>
              </a:rPr>
              <a:t>C</a:t>
            </a:r>
            <a:r>
              <a:rPr lang="fr-FR" sz="2000" dirty="0" smtClean="0">
                <a:solidFill>
                  <a:srgbClr val="800080"/>
                </a:solidFill>
                <a:latin typeface="Calibri" pitchFamily="34" charset="0"/>
                <a:ea typeface="ＭＳ Ｐゴシック" pitchFamily="34" charset="-128"/>
                <a:cs typeface="Calibri" pitchFamily="34" charset="0"/>
              </a:rPr>
              <a:t>hoisi </a:t>
            </a:r>
            <a:r>
              <a:rPr lang="fr-FR" sz="2000" dirty="0">
                <a:solidFill>
                  <a:srgbClr val="800080"/>
                </a:solidFill>
                <a:latin typeface="Calibri" pitchFamily="34" charset="0"/>
                <a:ea typeface="ＭＳ Ｐゴシック" pitchFamily="34" charset="-128"/>
                <a:cs typeface="Calibri" pitchFamily="34" charset="0"/>
              </a:rPr>
              <a:t>par le commanditaire</a:t>
            </a:r>
          </a:p>
        </p:txBody>
      </p:sp>
      <p:pic>
        <p:nvPicPr>
          <p:cNvPr id="5" name="Picture 1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8208" y="1340768"/>
            <a:ext cx="1371600" cy="703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Connecteur droit 6"/>
          <p:cNvCxnSpPr/>
          <p:nvPr/>
        </p:nvCxnSpPr>
        <p:spPr>
          <a:xfrm>
            <a:off x="4644008" y="1988840"/>
            <a:ext cx="0" cy="43417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2555776" y="2420888"/>
            <a:ext cx="41764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555776" y="2423016"/>
            <a:ext cx="0" cy="5199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6732240" y="2405018"/>
            <a:ext cx="0" cy="5199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ZoneTexte 5"/>
          <p:cNvSpPr txBox="1"/>
          <p:nvPr/>
        </p:nvSpPr>
        <p:spPr>
          <a:xfrm>
            <a:off x="878977" y="785794"/>
            <a:ext cx="3978775" cy="571504"/>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lvl1pPr algn="ctr" fontAlgn="base">
              <a:spcBef>
                <a:spcPct val="0"/>
              </a:spcBef>
              <a:spcAft>
                <a:spcPct val="0"/>
              </a:spcAft>
              <a:defRPr>
                <a:solidFill>
                  <a:schemeClr val="bg1"/>
                </a:solidFill>
              </a:defRPr>
            </a:lvl1pPr>
            <a:lvl2pPr algn="ctr" fontAlgn="base">
              <a:spcBef>
                <a:spcPct val="0"/>
              </a:spcBef>
              <a:spcAft>
                <a:spcPct val="0"/>
              </a:spcAft>
              <a:defRPr sz="4400">
                <a:solidFill>
                  <a:schemeClr val="lt1"/>
                </a:solidFill>
              </a:defRPr>
            </a:lvl2pPr>
            <a:lvl3pPr algn="ctr" fontAlgn="base">
              <a:spcBef>
                <a:spcPct val="0"/>
              </a:spcBef>
              <a:spcAft>
                <a:spcPct val="0"/>
              </a:spcAft>
              <a:defRPr sz="4400">
                <a:solidFill>
                  <a:schemeClr val="lt1"/>
                </a:solidFill>
              </a:defRPr>
            </a:lvl3pPr>
            <a:lvl4pPr algn="ctr" fontAlgn="base">
              <a:spcBef>
                <a:spcPct val="0"/>
              </a:spcBef>
              <a:spcAft>
                <a:spcPct val="0"/>
              </a:spcAft>
              <a:defRPr sz="4400">
                <a:solidFill>
                  <a:schemeClr val="lt1"/>
                </a:solidFill>
              </a:defRPr>
            </a:lvl4pPr>
            <a:lvl5pPr algn="ctr" fontAlgn="base">
              <a:spcBef>
                <a:spcPct val="0"/>
              </a:spcBef>
              <a:spcAft>
                <a:spcPct val="0"/>
              </a:spcAft>
              <a:defRPr sz="4400">
                <a:solidFill>
                  <a:schemeClr val="lt1"/>
                </a:solidFill>
              </a:defRPr>
            </a:lvl5pPr>
            <a:lvl6pPr marL="457200" algn="ctr" fontAlgn="base">
              <a:spcBef>
                <a:spcPct val="0"/>
              </a:spcBef>
              <a:spcAft>
                <a:spcPct val="0"/>
              </a:spcAft>
              <a:defRPr sz="4400">
                <a:solidFill>
                  <a:schemeClr val="lt1"/>
                </a:solidFill>
              </a:defRPr>
            </a:lvl6pPr>
            <a:lvl7pPr marL="914400" algn="ctr" fontAlgn="base">
              <a:spcBef>
                <a:spcPct val="0"/>
              </a:spcBef>
              <a:spcAft>
                <a:spcPct val="0"/>
              </a:spcAft>
              <a:defRPr sz="4400">
                <a:solidFill>
                  <a:schemeClr val="lt1"/>
                </a:solidFill>
              </a:defRPr>
            </a:lvl7pPr>
            <a:lvl8pPr marL="1371600" algn="ctr" fontAlgn="base">
              <a:spcBef>
                <a:spcPct val="0"/>
              </a:spcBef>
              <a:spcAft>
                <a:spcPct val="0"/>
              </a:spcAft>
              <a:defRPr sz="4400">
                <a:solidFill>
                  <a:schemeClr val="lt1"/>
                </a:solidFill>
              </a:defRPr>
            </a:lvl8pPr>
            <a:lvl9pPr marL="1828800" algn="ctr" fontAlgn="base">
              <a:spcBef>
                <a:spcPct val="0"/>
              </a:spcBef>
              <a:spcAft>
                <a:spcPct val="0"/>
              </a:spcAft>
              <a:defRPr sz="4400">
                <a:solidFill>
                  <a:schemeClr val="lt1"/>
                </a:solidFill>
              </a:defRPr>
            </a:lvl9pPr>
          </a:lstStyle>
          <a:p>
            <a:r>
              <a:rPr lang="fr-FR" sz="2200" dirty="0" smtClean="0"/>
              <a:t>Mécanismes </a:t>
            </a:r>
            <a:r>
              <a:rPr lang="fr-FR" sz="2200" dirty="0"/>
              <a:t>de mise en œuvre :</a:t>
            </a:r>
          </a:p>
        </p:txBody>
      </p:sp>
      <p:sp>
        <p:nvSpPr>
          <p:cNvPr id="13" name="Rectangle 12"/>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Accompagnement pré-insertion</a:t>
            </a:r>
          </a:p>
        </p:txBody>
      </p:sp>
    </p:spTree>
    <p:extLst>
      <p:ext uri="{BB962C8B-B14F-4D97-AF65-F5344CB8AC3E}">
        <p14:creationId xmlns:p14="http://schemas.microsoft.com/office/powerpoint/2010/main" xmlns="" val="3139157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4294967295"/>
          </p:nvPr>
        </p:nvSpPr>
        <p:spPr>
          <a:xfrm>
            <a:off x="7010400" y="6356350"/>
            <a:ext cx="2133600" cy="365125"/>
          </a:xfrm>
          <a:prstGeom prst="rect">
            <a:avLst/>
          </a:prstGeom>
        </p:spPr>
        <p:txBody>
          <a:bodyPr/>
          <a:lstStyle/>
          <a:p>
            <a:pPr algn="r"/>
            <a:fld id="{1F2B0CC2-7BEE-48FA-A474-14A60620A024}" type="slidenum">
              <a:rPr lang="fr-FR" smtClean="0">
                <a:solidFill>
                  <a:prstClr val="black">
                    <a:tint val="75000"/>
                  </a:prstClr>
                </a:solidFill>
              </a:rPr>
              <a:pPr algn="r"/>
              <a:t>7</a:t>
            </a:fld>
            <a:endParaRPr lang="fr-FR">
              <a:solidFill>
                <a:prstClr val="black">
                  <a:tint val="75000"/>
                </a:prstClr>
              </a:solidFill>
            </a:endParaRPr>
          </a:p>
        </p:txBody>
      </p:sp>
      <p:pic>
        <p:nvPicPr>
          <p:cNvPr id="17"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96336" y="646676"/>
            <a:ext cx="1371600" cy="70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9" name="Diagramme 8"/>
          <p:cNvGraphicFramePr/>
          <p:nvPr>
            <p:extLst>
              <p:ext uri="{D42A27DB-BD31-4B8C-83A1-F6EECF244321}">
                <p14:modId xmlns:p14="http://schemas.microsoft.com/office/powerpoint/2010/main" xmlns="" val="1784944579"/>
              </p:ext>
            </p:extLst>
          </p:nvPr>
        </p:nvGraphicFramePr>
        <p:xfrm>
          <a:off x="37448" y="1597248"/>
          <a:ext cx="7054832"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ZoneTexte 9"/>
          <p:cNvSpPr txBox="1"/>
          <p:nvPr/>
        </p:nvSpPr>
        <p:spPr>
          <a:xfrm>
            <a:off x="1428728" y="2500306"/>
            <a:ext cx="724268" cy="369332"/>
          </a:xfrm>
          <a:prstGeom prst="rect">
            <a:avLst/>
          </a:prstGeom>
          <a:noFill/>
        </p:spPr>
        <p:txBody>
          <a:bodyPr wrap="square" rtlCol="0">
            <a:spAutoFit/>
          </a:bodyPr>
          <a:lstStyle/>
          <a:p>
            <a:pPr algn="ctr"/>
            <a:r>
              <a:rPr lang="fr-FR" dirty="0"/>
              <a:t>FCE</a:t>
            </a:r>
          </a:p>
        </p:txBody>
      </p:sp>
      <p:sp>
        <p:nvSpPr>
          <p:cNvPr id="11" name="ZoneTexte 10"/>
          <p:cNvSpPr txBox="1"/>
          <p:nvPr/>
        </p:nvSpPr>
        <p:spPr>
          <a:xfrm>
            <a:off x="1428728" y="4214818"/>
            <a:ext cx="724268" cy="369332"/>
          </a:xfrm>
          <a:prstGeom prst="rect">
            <a:avLst/>
          </a:prstGeom>
          <a:noFill/>
        </p:spPr>
        <p:txBody>
          <a:bodyPr wrap="square" rtlCol="0">
            <a:spAutoFit/>
          </a:bodyPr>
          <a:lstStyle/>
          <a:p>
            <a:pPr algn="ctr"/>
            <a:r>
              <a:rPr lang="fr-FR" dirty="0"/>
              <a:t>FQR</a:t>
            </a:r>
          </a:p>
        </p:txBody>
      </p:sp>
      <p:sp>
        <p:nvSpPr>
          <p:cNvPr id="2" name="Rogner un rectangle avec un coin diagonal 1"/>
          <p:cNvSpPr/>
          <p:nvPr/>
        </p:nvSpPr>
        <p:spPr>
          <a:xfrm>
            <a:off x="6804247" y="2171328"/>
            <a:ext cx="2304255" cy="614730"/>
          </a:xfrm>
          <a:prstGeom prst="snip2DiagRect">
            <a:avLst/>
          </a:prstGeom>
          <a:solidFill>
            <a:schemeClr val="bg1">
              <a:lumMod val="8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a:t>Formation à la carte</a:t>
            </a:r>
          </a:p>
        </p:txBody>
      </p:sp>
      <p:sp>
        <p:nvSpPr>
          <p:cNvPr id="16" name="Rogner un rectangle avec un coin diagonal 15"/>
          <p:cNvSpPr/>
          <p:nvPr/>
        </p:nvSpPr>
        <p:spPr>
          <a:xfrm>
            <a:off x="6804246" y="4071942"/>
            <a:ext cx="2304257" cy="708204"/>
          </a:xfrm>
          <a:prstGeom prst="snip2DiagRect">
            <a:avLst/>
          </a:prstGeom>
          <a:solidFill>
            <a:schemeClr val="bg1">
              <a:lumMod val="85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a:t>Reconversion vers les secteurs porteurs</a:t>
            </a:r>
          </a:p>
        </p:txBody>
      </p:sp>
      <p:sp>
        <p:nvSpPr>
          <p:cNvPr id="18" name="Pentagone 17"/>
          <p:cNvSpPr/>
          <p:nvPr/>
        </p:nvSpPr>
        <p:spPr>
          <a:xfrm>
            <a:off x="992" y="707397"/>
            <a:ext cx="4464496" cy="705379"/>
          </a:xfrm>
          <a:prstGeom prst="homePlate">
            <a:avLst/>
          </a:prstGeom>
          <a:ln>
            <a:headEnd/>
            <a:tailEnd/>
          </a:ln>
        </p:spPr>
        <p:style>
          <a:lnRef idx="3">
            <a:schemeClr val="lt1"/>
          </a:lnRef>
          <a:fillRef idx="1">
            <a:schemeClr val="accent3"/>
          </a:fillRef>
          <a:effectRef idx="1">
            <a:schemeClr val="accent3"/>
          </a:effectRef>
          <a:fontRef idx="minor">
            <a:schemeClr val="lt1"/>
          </a:fontRef>
        </p:style>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fr-FR" dirty="0">
                <a:solidFill>
                  <a:schemeClr val="bg1"/>
                </a:solidFill>
              </a:rPr>
              <a:t> </a:t>
            </a:r>
            <a:r>
              <a:rPr lang="fr-FR" sz="2400" b="1" dirty="0">
                <a:solidFill>
                  <a:schemeClr val="bg1"/>
                </a:solidFill>
              </a:rPr>
              <a:t>Programme TAEHIL </a:t>
            </a:r>
            <a:r>
              <a:rPr lang="fr-FR" sz="2400" b="1" dirty="0" smtClean="0">
                <a:solidFill>
                  <a:schemeClr val="bg1"/>
                </a:solidFill>
              </a:rPr>
              <a:t>:</a:t>
            </a:r>
            <a:endParaRPr lang="fr-FR" b="1" dirty="0">
              <a:solidFill>
                <a:schemeClr val="bg1"/>
              </a:solidFill>
            </a:endParaRPr>
          </a:p>
        </p:txBody>
      </p:sp>
      <p:sp>
        <p:nvSpPr>
          <p:cNvPr id="4" name="Organigramme : Extraire 3"/>
          <p:cNvSpPr/>
          <p:nvPr/>
        </p:nvSpPr>
        <p:spPr>
          <a:xfrm rot="5400000">
            <a:off x="6604044" y="2397088"/>
            <a:ext cx="288032" cy="208716"/>
          </a:xfrm>
          <a:prstGeom prst="flowChartExtract">
            <a:avLst/>
          </a:prstGeom>
          <a:solidFill>
            <a:srgbClr val="C00000"/>
          </a:soli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22" name="Organigramme : Extraire 21"/>
          <p:cNvSpPr/>
          <p:nvPr/>
        </p:nvSpPr>
        <p:spPr>
          <a:xfrm rot="5400000">
            <a:off x="6604044" y="4254476"/>
            <a:ext cx="288032" cy="208716"/>
          </a:xfrm>
          <a:prstGeom prst="flowChartExtract">
            <a:avLst/>
          </a:prstGeom>
          <a:solidFill>
            <a:srgbClr val="C00000"/>
          </a:solidFill>
        </p:spPr>
        <p:style>
          <a:lnRef idx="1">
            <a:schemeClr val="accent6"/>
          </a:lnRef>
          <a:fillRef idx="3">
            <a:schemeClr val="accent6"/>
          </a:fillRef>
          <a:effectRef idx="2">
            <a:schemeClr val="accent6"/>
          </a:effectRef>
          <a:fontRef idx="minor">
            <a:schemeClr val="lt1"/>
          </a:fontRef>
        </p:style>
        <p:txBody>
          <a:bodyPr rtlCol="0" anchor="ctr"/>
          <a:lstStyle/>
          <a:p>
            <a:pPr algn="ctr"/>
            <a:endParaRPr lang="fr-FR"/>
          </a:p>
        </p:txBody>
      </p:sp>
      <p:sp>
        <p:nvSpPr>
          <p:cNvPr id="20" name="Rectangle 19"/>
          <p:cNvSpPr/>
          <p:nvPr/>
        </p:nvSpPr>
        <p:spPr>
          <a:xfrm>
            <a:off x="0" y="-8626"/>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A1. Accompagnement pré-insertion</a:t>
            </a:r>
          </a:p>
        </p:txBody>
      </p:sp>
    </p:spTree>
    <p:extLst>
      <p:ext uri="{BB962C8B-B14F-4D97-AF65-F5344CB8AC3E}">
        <p14:creationId xmlns:p14="http://schemas.microsoft.com/office/powerpoint/2010/main" xmlns="" val="5835007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2"/>
          <p:cNvGraphicFramePr/>
          <p:nvPr>
            <p:extLst>
              <p:ext uri="{D42A27DB-BD31-4B8C-83A1-F6EECF244321}">
                <p14:modId xmlns:p14="http://schemas.microsoft.com/office/powerpoint/2010/main" xmlns="" val="107389621"/>
              </p:ext>
            </p:extLst>
          </p:nvPr>
        </p:nvGraphicFramePr>
        <p:xfrm>
          <a:off x="755576" y="1000108"/>
          <a:ext cx="7992888" cy="524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 y="0"/>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latin typeface="+mj-lt"/>
                <a:ea typeface="+mj-ea"/>
                <a:cs typeface="+mj-cs"/>
              </a:rPr>
              <a:t>A2. Accompagnement à l’insertion</a:t>
            </a:r>
          </a:p>
        </p:txBody>
      </p:sp>
    </p:spTree>
    <p:extLst>
      <p:ext uri="{BB962C8B-B14F-4D97-AF65-F5344CB8AC3E}">
        <p14:creationId xmlns:p14="http://schemas.microsoft.com/office/powerpoint/2010/main" xmlns="" val="26106922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2"/>
          <p:cNvGraphicFramePr/>
          <p:nvPr>
            <p:extLst>
              <p:ext uri="{D42A27DB-BD31-4B8C-83A1-F6EECF244321}">
                <p14:modId xmlns:p14="http://schemas.microsoft.com/office/powerpoint/2010/main" xmlns="" val="826328139"/>
              </p:ext>
            </p:extLst>
          </p:nvPr>
        </p:nvGraphicFramePr>
        <p:xfrm>
          <a:off x="755576" y="857232"/>
          <a:ext cx="7992888" cy="5246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 y="0"/>
            <a:ext cx="9143999" cy="54868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gn="ctr">
              <a:lnSpc>
                <a:spcPct val="130000"/>
              </a:lnSpc>
              <a:spcBef>
                <a:spcPct val="0"/>
              </a:spcBef>
              <a:defRPr/>
            </a:pPr>
            <a:r>
              <a:rPr lang="fr-FR" sz="2700" dirty="0">
                <a:ln w="0"/>
                <a:solidFill>
                  <a:schemeClr val="bg1"/>
                </a:solidFill>
                <a:effectLst>
                  <a:outerShdw blurRad="38100" dist="19050" dir="2700000" algn="tl" rotWithShape="0">
                    <a:schemeClr val="dk1">
                      <a:alpha val="40000"/>
                    </a:schemeClr>
                  </a:outerShdw>
                </a:effectLst>
                <a:ea typeface="+mj-ea"/>
                <a:cs typeface="+mj-cs"/>
              </a:rPr>
              <a:t>A2. Accompagnement à l’insertion</a:t>
            </a:r>
          </a:p>
        </p:txBody>
      </p:sp>
    </p:spTree>
    <p:extLst>
      <p:ext uri="{BB962C8B-B14F-4D97-AF65-F5344CB8AC3E}">
        <p14:creationId xmlns:p14="http://schemas.microsoft.com/office/powerpoint/2010/main" xmlns="" val="261069225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heme/theme1.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anapec 2016 CA---">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ind_0197_slide">
  <a:themeElements>
    <a:clrScheme name="Office Theme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fontScheme name="Thème Offic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FFFFFF"/>
        </a:lt1>
        <a:dk2>
          <a:srgbClr val="996600"/>
        </a:dk2>
        <a:lt2>
          <a:srgbClr val="FFFFFF"/>
        </a:lt2>
        <a:accent1>
          <a:srgbClr val="DEAE4E"/>
        </a:accent1>
        <a:accent2>
          <a:srgbClr val="E6B85C"/>
        </a:accent2>
        <a:accent3>
          <a:srgbClr val="CAB8AA"/>
        </a:accent3>
        <a:accent4>
          <a:srgbClr val="DADADA"/>
        </a:accent4>
        <a:accent5>
          <a:srgbClr val="ECD3B2"/>
        </a:accent5>
        <a:accent6>
          <a:srgbClr val="D0A653"/>
        </a:accent6>
        <a:hlink>
          <a:srgbClr val="EDC26B"/>
        </a:hlink>
        <a:folHlink>
          <a:srgbClr val="F7CA6F"/>
        </a:folHlink>
      </a:clrScheme>
      <a:clrMap bg1="dk2" tx1="lt1" bg2="dk1" tx2="lt2" accent1="accent1" accent2="accent2" accent3="accent3" accent4="accent4" accent5="accent5" accent6="accent6" hlink="hlink" folHlink="folHlink"/>
    </a:extraClrScheme>
    <a:extraClrScheme>
      <a:clrScheme name="Office Theme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clrMap bg1="dk2" tx1="lt1" bg2="dk1" tx2="lt2" accent1="accent1" accent2="accent2" accent3="accent3" accent4="accent4" accent5="accent5" accent6="accent6" hlink="hlink" folHlink="folHlink"/>
    </a:extraClrScheme>
    <a:extraClrScheme>
      <a:clrScheme name="Office Theme 3">
        <a:dk1>
          <a:srgbClr val="333333"/>
        </a:dk1>
        <a:lt1>
          <a:srgbClr val="FFFFFF"/>
        </a:lt1>
        <a:dk2>
          <a:srgbClr val="996600"/>
        </a:dk2>
        <a:lt2>
          <a:srgbClr val="FFFFFF"/>
        </a:lt2>
        <a:accent1>
          <a:srgbClr val="91D4F2"/>
        </a:accent1>
        <a:accent2>
          <a:srgbClr val="EDBE5F"/>
        </a:accent2>
        <a:accent3>
          <a:srgbClr val="CAB8AA"/>
        </a:accent3>
        <a:accent4>
          <a:srgbClr val="DADADA"/>
        </a:accent4>
        <a:accent5>
          <a:srgbClr val="C7E6F7"/>
        </a:accent5>
        <a:accent6>
          <a:srgbClr val="D7AC55"/>
        </a:accent6>
        <a:hlink>
          <a:srgbClr val="D1BFFF"/>
        </a:hlink>
        <a:folHlink>
          <a:srgbClr val="A4EBB8"/>
        </a:folHlink>
      </a:clrScheme>
      <a:clrMap bg1="dk2" tx1="lt1" bg2="dk1" tx2="lt2" accent1="accent1" accent2="accent2" accent3="accent3" accent4="accent4" accent5="accent5" accent6="accent6" hlink="hlink" folHlink="folHlink"/>
    </a:extraClrScheme>
    <a:extraClrScheme>
      <a:clrScheme name="Office Theme 4">
        <a:dk1>
          <a:srgbClr val="333333"/>
        </a:dk1>
        <a:lt1>
          <a:srgbClr val="FFFFFF"/>
        </a:lt1>
        <a:dk2>
          <a:srgbClr val="996600"/>
        </a:dk2>
        <a:lt2>
          <a:srgbClr val="FFFFFF"/>
        </a:lt2>
        <a:accent1>
          <a:srgbClr val="A4E667"/>
        </a:accent1>
        <a:accent2>
          <a:srgbClr val="B2C3FF"/>
        </a:accent2>
        <a:accent3>
          <a:srgbClr val="CAB8AA"/>
        </a:accent3>
        <a:accent4>
          <a:srgbClr val="DADADA"/>
        </a:accent4>
        <a:accent5>
          <a:srgbClr val="CFF0B8"/>
        </a:accent5>
        <a:accent6>
          <a:srgbClr val="A1B0E7"/>
        </a:accent6>
        <a:hlink>
          <a:srgbClr val="FFCCDB"/>
        </a:hlink>
        <a:folHlink>
          <a:srgbClr val="F5C86E"/>
        </a:folHlink>
      </a:clrScheme>
      <a:clrMap bg1="dk2" tx1="lt1" bg2="dk1" tx2="lt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CCCCCC"/>
        </a:lt2>
        <a:accent1>
          <a:srgbClr val="DEAE4E"/>
        </a:accent1>
        <a:accent2>
          <a:srgbClr val="E6B85C"/>
        </a:accent2>
        <a:accent3>
          <a:srgbClr val="FFFFFF"/>
        </a:accent3>
        <a:accent4>
          <a:srgbClr val="000000"/>
        </a:accent4>
        <a:accent5>
          <a:srgbClr val="ECD3B2"/>
        </a:accent5>
        <a:accent6>
          <a:srgbClr val="D0A653"/>
        </a:accent6>
        <a:hlink>
          <a:srgbClr val="EDC26B"/>
        </a:hlink>
        <a:folHlink>
          <a:srgbClr val="F7CA6F"/>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CCCCCC"/>
        </a:lt2>
        <a:accent1>
          <a:srgbClr val="F7A863"/>
        </a:accent1>
        <a:accent2>
          <a:srgbClr val="D9C541"/>
        </a:accent2>
        <a:accent3>
          <a:srgbClr val="FFFFFF"/>
        </a:accent3>
        <a:accent4>
          <a:srgbClr val="000000"/>
        </a:accent4>
        <a:accent5>
          <a:srgbClr val="FAD1B7"/>
        </a:accent5>
        <a:accent6>
          <a:srgbClr val="C4B23A"/>
        </a:accent6>
        <a:hlink>
          <a:srgbClr val="F7CA6F"/>
        </a:hlink>
        <a:folHlink>
          <a:srgbClr val="F7CCC3"/>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CCCCCC"/>
        </a:lt2>
        <a:accent1>
          <a:srgbClr val="91D4F2"/>
        </a:accent1>
        <a:accent2>
          <a:srgbClr val="EDBE5F"/>
        </a:accent2>
        <a:accent3>
          <a:srgbClr val="FFFFFF"/>
        </a:accent3>
        <a:accent4>
          <a:srgbClr val="000000"/>
        </a:accent4>
        <a:accent5>
          <a:srgbClr val="C7E6F7"/>
        </a:accent5>
        <a:accent6>
          <a:srgbClr val="D7AC55"/>
        </a:accent6>
        <a:hlink>
          <a:srgbClr val="D1BFFF"/>
        </a:hlink>
        <a:folHlink>
          <a:srgbClr val="A4EBB8"/>
        </a:folHlink>
      </a:clrScheme>
      <a:clrMap bg1="lt1" tx1="dk1" bg2="lt2" tx2="dk2" accent1="accent1" accent2="accent2" accent3="accent3" accent4="accent4" accent5="accent5" accent6="accent6" hlink="hlink" folHlink="folHlink"/>
    </a:extraClrScheme>
    <a:extraClrScheme>
      <a:clrScheme name="Office Theme 8">
        <a:dk1>
          <a:srgbClr val="000000"/>
        </a:dk1>
        <a:lt1>
          <a:srgbClr val="FFFFFF"/>
        </a:lt1>
        <a:dk2>
          <a:srgbClr val="000000"/>
        </a:dk2>
        <a:lt2>
          <a:srgbClr val="CCCCCC"/>
        </a:lt2>
        <a:accent1>
          <a:srgbClr val="A4E667"/>
        </a:accent1>
        <a:accent2>
          <a:srgbClr val="B2C3FF"/>
        </a:accent2>
        <a:accent3>
          <a:srgbClr val="FFFFFF"/>
        </a:accent3>
        <a:accent4>
          <a:srgbClr val="000000"/>
        </a:accent4>
        <a:accent5>
          <a:srgbClr val="CFF0B8"/>
        </a:accent5>
        <a:accent6>
          <a:srgbClr val="A1B0E7"/>
        </a:accent6>
        <a:hlink>
          <a:srgbClr val="FFCCDB"/>
        </a:hlink>
        <a:folHlink>
          <a:srgbClr val="F5C86E"/>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Default Design">
  <a:themeElements>
    <a:clrScheme name="1_Default Design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333333"/>
        </a:dk1>
        <a:lt1>
          <a:srgbClr val="FFFFFF"/>
        </a:lt1>
        <a:dk2>
          <a:srgbClr val="996600"/>
        </a:dk2>
        <a:lt2>
          <a:srgbClr val="FFFFFF"/>
        </a:lt2>
        <a:accent1>
          <a:srgbClr val="DEAE4E"/>
        </a:accent1>
        <a:accent2>
          <a:srgbClr val="E6B85C"/>
        </a:accent2>
        <a:accent3>
          <a:srgbClr val="CAB8AA"/>
        </a:accent3>
        <a:accent4>
          <a:srgbClr val="DADADA"/>
        </a:accent4>
        <a:accent5>
          <a:srgbClr val="ECD3B2"/>
        </a:accent5>
        <a:accent6>
          <a:srgbClr val="D0A653"/>
        </a:accent6>
        <a:hlink>
          <a:srgbClr val="EDC26B"/>
        </a:hlink>
        <a:folHlink>
          <a:srgbClr val="F7CA6F"/>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996600"/>
        </a:dk2>
        <a:lt2>
          <a:srgbClr val="FFFFFF"/>
        </a:lt2>
        <a:accent1>
          <a:srgbClr val="F7A863"/>
        </a:accent1>
        <a:accent2>
          <a:srgbClr val="D9C541"/>
        </a:accent2>
        <a:accent3>
          <a:srgbClr val="CAB8AA"/>
        </a:accent3>
        <a:accent4>
          <a:srgbClr val="DADADA"/>
        </a:accent4>
        <a:accent5>
          <a:srgbClr val="FAD1B7"/>
        </a:accent5>
        <a:accent6>
          <a:srgbClr val="C4B23A"/>
        </a:accent6>
        <a:hlink>
          <a:srgbClr val="F7CA6F"/>
        </a:hlink>
        <a:folHlink>
          <a:srgbClr val="F7CCC3"/>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996600"/>
        </a:dk2>
        <a:lt2>
          <a:srgbClr val="FFFFFF"/>
        </a:lt2>
        <a:accent1>
          <a:srgbClr val="91D4F2"/>
        </a:accent1>
        <a:accent2>
          <a:srgbClr val="EDBE5F"/>
        </a:accent2>
        <a:accent3>
          <a:srgbClr val="CAB8AA"/>
        </a:accent3>
        <a:accent4>
          <a:srgbClr val="DADADA"/>
        </a:accent4>
        <a:accent5>
          <a:srgbClr val="C7E6F7"/>
        </a:accent5>
        <a:accent6>
          <a:srgbClr val="D7AC55"/>
        </a:accent6>
        <a:hlink>
          <a:srgbClr val="D1BFFF"/>
        </a:hlink>
        <a:folHlink>
          <a:srgbClr val="A4EBB8"/>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996600"/>
        </a:dk2>
        <a:lt2>
          <a:srgbClr val="FFFFFF"/>
        </a:lt2>
        <a:accent1>
          <a:srgbClr val="A4E667"/>
        </a:accent1>
        <a:accent2>
          <a:srgbClr val="B2C3FF"/>
        </a:accent2>
        <a:accent3>
          <a:srgbClr val="CAB8AA"/>
        </a:accent3>
        <a:accent4>
          <a:srgbClr val="DADADA"/>
        </a:accent4>
        <a:accent5>
          <a:srgbClr val="CFF0B8"/>
        </a:accent5>
        <a:accent6>
          <a:srgbClr val="A1B0E7"/>
        </a:accent6>
        <a:hlink>
          <a:srgbClr val="FFCCDB"/>
        </a:hlink>
        <a:folHlink>
          <a:srgbClr val="F5C86E"/>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DEAE4E"/>
        </a:accent1>
        <a:accent2>
          <a:srgbClr val="E6B85C"/>
        </a:accent2>
        <a:accent3>
          <a:srgbClr val="FFFFFF"/>
        </a:accent3>
        <a:accent4>
          <a:srgbClr val="000000"/>
        </a:accent4>
        <a:accent5>
          <a:srgbClr val="ECD3B2"/>
        </a:accent5>
        <a:accent6>
          <a:srgbClr val="D0A653"/>
        </a:accent6>
        <a:hlink>
          <a:srgbClr val="EDC26B"/>
        </a:hlink>
        <a:folHlink>
          <a:srgbClr val="F7CA6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F7A863"/>
        </a:accent1>
        <a:accent2>
          <a:srgbClr val="D9C541"/>
        </a:accent2>
        <a:accent3>
          <a:srgbClr val="FFFFFF"/>
        </a:accent3>
        <a:accent4>
          <a:srgbClr val="000000"/>
        </a:accent4>
        <a:accent5>
          <a:srgbClr val="FAD1B7"/>
        </a:accent5>
        <a:accent6>
          <a:srgbClr val="C4B23A"/>
        </a:accent6>
        <a:hlink>
          <a:srgbClr val="F7CA6F"/>
        </a:hlink>
        <a:folHlink>
          <a:srgbClr val="F7CCC3"/>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91D4F2"/>
        </a:accent1>
        <a:accent2>
          <a:srgbClr val="EDBE5F"/>
        </a:accent2>
        <a:accent3>
          <a:srgbClr val="FFFFFF"/>
        </a:accent3>
        <a:accent4>
          <a:srgbClr val="000000"/>
        </a:accent4>
        <a:accent5>
          <a:srgbClr val="C7E6F7"/>
        </a:accent5>
        <a:accent6>
          <a:srgbClr val="D7AC55"/>
        </a:accent6>
        <a:hlink>
          <a:srgbClr val="D1BFFF"/>
        </a:hlink>
        <a:folHlink>
          <a:srgbClr val="A4EBB8"/>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A4E667"/>
        </a:accent1>
        <a:accent2>
          <a:srgbClr val="B2C3FF"/>
        </a:accent2>
        <a:accent3>
          <a:srgbClr val="FFFFFF"/>
        </a:accent3>
        <a:accent4>
          <a:srgbClr val="000000"/>
        </a:accent4>
        <a:accent5>
          <a:srgbClr val="CFF0B8"/>
        </a:accent5>
        <a:accent6>
          <a:srgbClr val="A1B0E7"/>
        </a:accent6>
        <a:hlink>
          <a:srgbClr val="FFCCDB"/>
        </a:hlink>
        <a:folHlink>
          <a:srgbClr val="F5C86E"/>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INKFLORALBROCADE_16X9">
  <a:themeElements>
    <a:clrScheme name="Clarté">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Times New Roma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résentation1" id="{7463BFCB-F830-44C6-BA89-463378229526}" vid="{27154576-2492-4CA1-A16E-966050627F03}"/>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8490</TotalTime>
  <Words>780</Words>
  <Application>Microsoft Office PowerPoint</Application>
  <PresentationFormat>Affichage à l'écran (4:3)</PresentationFormat>
  <Paragraphs>170</Paragraphs>
  <Slides>12</Slides>
  <Notes>4</Notes>
  <HiddenSlides>0</HiddenSlides>
  <MMClips>0</MMClips>
  <ScaleCrop>false</ScaleCrop>
  <HeadingPairs>
    <vt:vector size="4" baseType="variant">
      <vt:variant>
        <vt:lpstr>Thème</vt:lpstr>
      </vt:variant>
      <vt:variant>
        <vt:i4>5</vt:i4>
      </vt:variant>
      <vt:variant>
        <vt:lpstr>Titres des diapositives</vt:lpstr>
      </vt:variant>
      <vt:variant>
        <vt:i4>12</vt:i4>
      </vt:variant>
    </vt:vector>
  </HeadingPairs>
  <TitlesOfParts>
    <vt:vector size="17" baseType="lpstr">
      <vt:lpstr>Conception personnalisée</vt:lpstr>
      <vt:lpstr>Thème anapec 2016 CA---</vt:lpstr>
      <vt:lpstr>ind_0197_slide</vt:lpstr>
      <vt:lpstr>1_Default Design</vt:lpstr>
      <vt:lpstr>PINKFLORALBROCADE_16X9</vt:lpstr>
      <vt:lpstr>Diapositive 1</vt:lpstr>
      <vt:lpstr>Sommaire</vt:lpstr>
      <vt:lpstr>Diapositive 3</vt:lpstr>
      <vt:lpstr>Diapositive 4</vt:lpstr>
      <vt:lpstr>Diapositive 5</vt:lpstr>
      <vt:lpstr>Diapositive 6</vt:lpstr>
      <vt:lpstr>Diapositive 7</vt:lpstr>
      <vt:lpstr>Diapositive 8</vt:lpstr>
      <vt:lpstr>Diapositive 9</vt:lpstr>
      <vt:lpstr>Dispositif d’aide à la formation continue </vt:lpstr>
      <vt:lpstr>Diapositive 11</vt:lpstr>
      <vt:lpstr>Diapositive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LAKHMIRI</dc:creator>
  <cp:keywords>semaine emploi</cp:keywords>
  <cp:lastModifiedBy>ab</cp:lastModifiedBy>
  <cp:revision>1213</cp:revision>
  <cp:lastPrinted>2015-03-31T14:54:17Z</cp:lastPrinted>
  <dcterms:created xsi:type="dcterms:W3CDTF">2012-11-19T17:04:44Z</dcterms:created>
  <dcterms:modified xsi:type="dcterms:W3CDTF">2017-12-11T09:11:38Z</dcterms:modified>
</cp:coreProperties>
</file>